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4F49"/>
    <a:srgbClr val="826F58"/>
    <a:srgbClr val="615343"/>
    <a:srgbClr val="796853"/>
    <a:srgbClr val="877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A93C-E823-4305-9FE6-49C1E1970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B01B5-F09E-4F75-B2BD-1075FDD92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7ADC3-AF1A-4EEF-A7B8-0FF1C236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AB73-9255-4437-8F98-30DCCFD0D9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D55E-1218-4394-A458-EA734FFD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145C4-BD79-4930-8C0F-FE2021A1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8F55-8E6E-46FA-B8CE-59B478388B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22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56D5-4407-4F8D-BDC9-913C2EC1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0972C-A97A-4F17-ADD3-8AFE76C30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8DF95-C37E-459A-84C8-BE018BE5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AB73-9255-4437-8F98-30DCCFD0D9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02370-F3DC-4E28-A293-317D34CB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9AD70-F5D2-487F-A163-C2D5FEC2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8F55-8E6E-46FA-B8CE-59B478388B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18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34383-617C-41AD-AC3E-E23171D79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BA21E-0D2A-4E7B-AD05-CB97A0D29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567CD-C44B-49E8-A716-37E3F0B2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AB73-9255-4437-8F98-30DCCFD0D9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3F01-3D34-482F-AF21-10D6A6B5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1A88-89AA-4E54-B912-626C3F3A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8F55-8E6E-46FA-B8CE-59B478388B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61FB-01D8-4711-8FC9-A19B1A48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8D56-E335-4DE2-B382-0DA9302F9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5C38-1D9E-4777-8641-08B776CD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AB73-9255-4437-8F98-30DCCFD0D9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C2047-40C8-4E41-8FD8-C2365FF3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C940-FE59-44A5-8A5A-562ED565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8F55-8E6E-46FA-B8CE-59B478388B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6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7747-72C3-497B-8155-27217ED8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6D790-98BE-42BA-BC05-5F120C61F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B3EAE-4C41-4F1B-9CFF-7D729AFC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AB73-9255-4437-8F98-30DCCFD0D9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65C06-0050-4FA8-AAAB-52FAB397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4B032-BA07-4797-AA1F-6CE37A98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8F55-8E6E-46FA-B8CE-59B478388B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9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7C51-98AE-4FC7-8641-91EFE677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1C1FC-BBE4-4727-99E6-CC62E21CF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67443-F066-4BBC-8C3E-51FF8AFBA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2E982-4FED-43E0-9F70-B339F13E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AB73-9255-4437-8F98-30DCCFD0D9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3F562-81C4-44BA-8AEF-9D9C0C57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1DC8B-A674-4AB8-B9B8-80BA3718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8F55-8E6E-46FA-B8CE-59B478388B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4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262B-5760-415C-8777-F8E13B38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3A2D8-27AE-4792-9AC4-D57D6183E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06AE3-1B09-4212-A723-C4E96C6A6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81099-2AF0-47E9-B6EC-313844476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DBD25-7A58-4C35-9B3B-4B62EFF78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9DFF7-9D8E-49E9-9068-29EA285F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AB73-9255-4437-8F98-30DCCFD0D9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B7467-8BDE-49B5-BD77-48DFBCA7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039E9-9F88-46FD-A8A9-3105AC68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8F55-8E6E-46FA-B8CE-59B478388B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97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D3FD-06FB-44A8-8B42-D5A215A7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C75C-1B34-4467-A496-6B58AEE0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AB73-9255-4437-8F98-30DCCFD0D9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80CA7-7284-41BA-8554-6A7C4813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ABD6A-A1AD-423E-9AC9-1AABFC04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8F55-8E6E-46FA-B8CE-59B478388B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57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41E65-2877-4948-8746-22A7347B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AB73-9255-4437-8F98-30DCCFD0D9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F45E6-DE6D-4250-8B01-830B2CB9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7CAC2-817D-453B-B628-8824AD87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8F55-8E6E-46FA-B8CE-59B478388B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80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78C4-326B-40F0-AA26-D76A89AC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2BC0-ED14-450F-A0BF-09258A51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31B40-F6C7-4430-B7DB-972B59CD5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13101-D4AF-47D5-844E-CC848573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AB73-9255-4437-8F98-30DCCFD0D9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969DC-EB68-419F-A9D8-ABA81A50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CA2AC-68E3-49ED-9D2F-F2D8655D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8F55-8E6E-46FA-B8CE-59B478388B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8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FDCF-6BF9-4CC7-A3E1-596CC071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87290-F74A-42CB-8412-B50CAC329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5D4BA-68DE-4ED1-9F37-3A4649E12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9017B-FFC4-43DD-B706-F3AE7537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AB73-9255-4437-8F98-30DCCFD0D9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58162-2A28-40F4-93F9-93360FF0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D58D4-703C-4179-8F27-392A6E8C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8F55-8E6E-46FA-B8CE-59B478388B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67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26F58"/>
            </a:gs>
            <a:gs pos="23000">
              <a:srgbClr val="796853"/>
            </a:gs>
            <a:gs pos="68000">
              <a:srgbClr val="615343"/>
            </a:gs>
            <a:gs pos="97000">
              <a:srgbClr val="554F4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B5702-3F86-44F6-830E-38EBBFBD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21D25-CF80-4B58-A5AA-C4CAC8E72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F1FF-6E99-4817-8818-84E243B2C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AB73-9255-4437-8F98-30DCCFD0D9D7}" type="datetimeFigureOut">
              <a:rPr lang="de-DE" smtClean="0"/>
              <a:t>08.12.2017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7C2B-FA1B-490B-8D35-38449F5FA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22471-4D3D-48EF-928B-8BE4B7B73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28F55-8E6E-46FA-B8CE-59B478388B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8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D423-D4BC-4A51-B8B3-C6C9E54E6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9149F-7F39-4592-9164-CB956273A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E4D3E-A769-47D9-8174-444796252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961D7B-A75E-4BBA-B21E-13481D4182B3}"/>
              </a:ext>
            </a:extLst>
          </p:cNvPr>
          <p:cNvSpPr/>
          <p:nvPr/>
        </p:nvSpPr>
        <p:spPr>
          <a:xfrm>
            <a:off x="1904301" y="998290"/>
            <a:ext cx="5704514" cy="1543574"/>
          </a:xfrm>
          <a:prstGeom prst="rect">
            <a:avLst/>
          </a:prstGeom>
          <a:solidFill>
            <a:srgbClr val="87745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BF82C-3E0B-417A-B3B5-48D1B193500A}"/>
              </a:ext>
            </a:extLst>
          </p:cNvPr>
          <p:cNvSpPr txBox="1"/>
          <p:nvPr/>
        </p:nvSpPr>
        <p:spPr>
          <a:xfrm>
            <a:off x="760601" y="1223556"/>
            <a:ext cx="72989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Hollow </a:t>
            </a:r>
          </a:p>
          <a:p>
            <a:pPr algn="ctr"/>
            <a:r>
              <a:rPr lang="de-DE" sz="40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(working title)</a:t>
            </a:r>
          </a:p>
        </p:txBody>
      </p:sp>
    </p:spTree>
    <p:extLst>
      <p:ext uri="{BB962C8B-B14F-4D97-AF65-F5344CB8AC3E}">
        <p14:creationId xmlns:p14="http://schemas.microsoft.com/office/powerpoint/2010/main" val="235223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45AF-598D-4365-84C5-903489F4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3602"/>
          </a:xfrm>
          <a:noFill/>
        </p:spPr>
        <p:txBody>
          <a:bodyPr>
            <a:normAutofit/>
          </a:bodyPr>
          <a:lstStyle/>
          <a:p>
            <a:r>
              <a:rPr lang="de-DE" sz="4000" dirty="0">
                <a:latin typeface="+mn-lt"/>
              </a:rPr>
              <a:t>ABOUT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1EB6C-2F0C-4D0F-A744-6793D00DC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GAMEPLAY AND GENRE</a:t>
            </a:r>
          </a:p>
        </p:txBody>
      </p:sp>
    </p:spTree>
    <p:extLst>
      <p:ext uri="{BB962C8B-B14F-4D97-AF65-F5344CB8AC3E}">
        <p14:creationId xmlns:p14="http://schemas.microsoft.com/office/powerpoint/2010/main" val="290801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A607-7B71-4928-83CA-73EF3F07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+mn-lt"/>
              </a:rPr>
              <a:t>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48C29-14EC-4578-8134-BBBC26E6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Hook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Maybe Story all plotpoints and world?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691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3414-004E-4BF1-A0A6-FA73C6E3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+mn-lt"/>
              </a:rPr>
              <a:t>ART/ 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CF56-FE68-4E2A-8D28-762E88C12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Concepts</a:t>
            </a:r>
          </a:p>
          <a:p>
            <a:r>
              <a:rPr lang="de-DE" dirty="0"/>
              <a:t> 3D Gearona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812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213E-34EF-4196-AB32-F3439A02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+mn-lt"/>
              </a:rPr>
              <a:t>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3BBE-62EF-4D22-9E78-C50D4267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makin dat game n money</a:t>
            </a:r>
          </a:p>
        </p:txBody>
      </p:sp>
    </p:spTree>
    <p:extLst>
      <p:ext uri="{BB962C8B-B14F-4D97-AF65-F5344CB8AC3E}">
        <p14:creationId xmlns:p14="http://schemas.microsoft.com/office/powerpoint/2010/main" val="369478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Adobe Gothic Std B</vt:lpstr>
      <vt:lpstr>Arial</vt:lpstr>
      <vt:lpstr>Calibri</vt:lpstr>
      <vt:lpstr>Calibri Light</vt:lpstr>
      <vt:lpstr>Office Theme</vt:lpstr>
      <vt:lpstr>PowerPoint Presentation</vt:lpstr>
      <vt:lpstr>ABOUT THE GAME</vt:lpstr>
      <vt:lpstr>THE STORY</vt:lpstr>
      <vt:lpstr>ART/ CURRENT PROGRESS</vt:lpstr>
      <vt:lpstr>OUR 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Kelpie</dc:creator>
  <cp:lastModifiedBy>Kelpie</cp:lastModifiedBy>
  <cp:revision>8</cp:revision>
  <dcterms:created xsi:type="dcterms:W3CDTF">2017-12-07T15:29:22Z</dcterms:created>
  <dcterms:modified xsi:type="dcterms:W3CDTF">2017-12-08T09:26:57Z</dcterms:modified>
</cp:coreProperties>
</file>