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2" r:id="rId8"/>
    <p:sldId id="270" r:id="rId9"/>
    <p:sldId id="271" r:id="rId10"/>
    <p:sldId id="264" r:id="rId11"/>
    <p:sldId id="272" r:id="rId12"/>
    <p:sldId id="265" r:id="rId13"/>
    <p:sldId id="273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FE9"/>
    <a:srgbClr val="53C3B7"/>
    <a:srgbClr val="242F41"/>
    <a:srgbClr val="243142"/>
    <a:srgbClr val="E1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94580"/>
  </p:normalViewPr>
  <p:slideViewPr>
    <p:cSldViewPr snapToGrid="0" snapToObjects="1">
      <p:cViewPr>
        <p:scale>
          <a:sx n="92" d="100"/>
          <a:sy n="92" d="100"/>
        </p:scale>
        <p:origin x="15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297E-1F98-3740-ACDE-4F41D6A2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BF44-BEC1-7E46-88A6-C7F0E896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8202-96FA-D747-9C75-E910535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5420-D3B7-F343-855D-1D350302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B2D-CDAC-1448-BE2A-A2D5906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122-4876-9D4F-96CC-F1C5C603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26EAA-1B49-0846-8D1D-F84249B6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A77D-F7C5-0E44-86F5-E4903CC1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08CA-3845-0947-AFB7-AF7A5B4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CE86-43D1-2247-A1BA-C78B63D2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348AA-26E4-524C-80A0-1EAE8FE7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A309-D672-A24A-BF14-7572AB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B2B8-A631-B04F-89FD-6C263AD1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7847-D927-BC49-9518-6312004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2C2-089B-774A-BA8C-B0039EB6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347-E974-844F-AAAE-A90EC8B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90-4F40-5745-8450-3329EACB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0C68-1FC6-494E-832B-CDD134E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AFD3-9466-6948-8F86-7D84661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CB8-1C1A-A040-8799-A89E86AA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2C6-3E39-5F4A-85A7-2C0E9C29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9C18-6C75-7643-9C83-EEB01448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A0F0-DE70-C144-99F3-7BCF35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B9EB-912D-D347-B1C4-AC753D3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0867-FD32-924A-B909-13E50F09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C116-7778-AE4E-B799-A706D1E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C342-97AA-B04C-82EE-1C055C09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D604-9AAE-724A-83EF-7E079E1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C238-05EE-354C-9F0D-A6B0825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2216-6EA6-AE46-B68E-D880303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307B-C136-5140-AC30-9192FFB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17A6-37CF-0A4F-8EEE-E3B6070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8FA4-6B3F-B048-B6DE-6543ACEE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9681-7651-064C-8398-FD19CF2B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9953F-7301-9644-B407-A0079744D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07FC-03FC-EF4A-AA90-D0029EEE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0F893-BEC5-2C48-A2AB-ADBC61D0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8E904-8E59-B141-8CA4-9FFEEC61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E16D0-6ECD-864B-BF4F-EC4CABBB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80C9-44AA-C74C-90F3-5E21F0B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9A3F-B0D0-AE4A-9E7B-E6F1754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663E-BE6F-554D-B482-245D608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2660-4CD5-564F-AF72-D6CFD2B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EF25-CDB7-0F4C-B126-E73062C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4599-70F0-2642-A828-B3D0DEC7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5784-D9B5-1143-9444-1B18A51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3969-0941-F44C-ABB1-A35AE841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4AB-77E4-E042-9922-E0DC5221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F5F0-4B79-424A-A3FA-10E8E046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38CB-5DB4-5348-B447-6BB3585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25B6-21AB-C84E-BA3D-2178C54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9824-D02D-C348-AF9C-5651D9F8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420F-BCB2-0E4D-BB69-D3908FA9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1A9-2E66-D849-A22A-8324A610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59EE-F02C-D04D-BAFA-C055DAB0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61FB-7FA1-E341-A14D-EF6DE981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6298-4D01-6E45-BED5-74A4A22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921-C1F2-9A46-85A9-85D2E26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9F38-C2B9-8D46-B557-8579F64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1E11-5E07-A74B-8401-E7BB9F0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B4AD-F68E-FA4C-96DE-45076713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97D1-50FF-0647-B4DD-32DFD155E4BA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C09A-9355-294C-B548-7EC990E89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032-34F9-9F43-9C2A-84CC7065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3A5C4F-EF69-314A-A919-FBE0F462A860}"/>
              </a:ext>
            </a:extLst>
          </p:cNvPr>
          <p:cNvGrpSpPr/>
          <p:nvPr/>
        </p:nvGrpSpPr>
        <p:grpSpPr>
          <a:xfrm>
            <a:off x="-2771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3E984E-6783-0F4C-B1CF-32D6B8E32A2C}"/>
                </a:ext>
              </a:extLst>
            </p:cNvPr>
            <p:cNvSpPr/>
            <p:nvPr/>
          </p:nvSpPr>
          <p:spPr>
            <a:xfrm>
              <a:off x="0" y="0"/>
              <a:ext cx="6092456" cy="6858000"/>
            </a:xfrm>
            <a:prstGeom prst="rect">
              <a:avLst/>
            </a:prstGeom>
            <a:gradFill flip="none" rotWithShape="1">
              <a:gsLst>
                <a:gs pos="0">
                  <a:srgbClr val="53C3B7"/>
                </a:gs>
                <a:gs pos="100000">
                  <a:srgbClr val="53C3B7">
                    <a:tint val="44500"/>
                    <a:satMod val="160000"/>
                  </a:srgbClr>
                </a:gs>
                <a:gs pos="100000">
                  <a:srgbClr val="53C3B7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D2AD84-F96F-2E4C-ADC1-1B265C87D2F9}"/>
                </a:ext>
              </a:extLst>
            </p:cNvPr>
            <p:cNvSpPr/>
            <p:nvPr/>
          </p:nvSpPr>
          <p:spPr>
            <a:xfrm>
              <a:off x="6092456" y="0"/>
              <a:ext cx="6099544" cy="6858000"/>
            </a:xfrm>
            <a:prstGeom prst="rect">
              <a:avLst/>
            </a:prstGeom>
            <a:gradFill>
              <a:gsLst>
                <a:gs pos="0">
                  <a:srgbClr val="243142"/>
                </a:gs>
                <a:gs pos="100000">
                  <a:srgbClr val="243142">
                    <a:alpha val="85098"/>
                  </a:srgbClr>
                </a:gs>
              </a:gsLst>
              <a:lin ang="189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E0C0F4-FEFF-9D47-AE68-56EFBC3A76D4}"/>
                </a:ext>
              </a:extLst>
            </p:cNvPr>
            <p:cNvSpPr txBox="1"/>
            <p:nvPr/>
          </p:nvSpPr>
          <p:spPr>
            <a:xfrm>
              <a:off x="6852110" y="914400"/>
              <a:ext cx="81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In</a:t>
              </a:r>
            </a:p>
            <a:p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05BD4-2C4E-D144-B7A1-02B267AED29E}"/>
                </a:ext>
              </a:extLst>
            </p:cNvPr>
            <p:cNvSpPr txBox="1"/>
            <p:nvPr/>
          </p:nvSpPr>
          <p:spPr>
            <a:xfrm>
              <a:off x="7956547" y="914532"/>
              <a:ext cx="1394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Up</a:t>
              </a:r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3B5A3-7B9E-3849-9600-97509B5BD094}"/>
                </a:ext>
              </a:extLst>
            </p:cNvPr>
            <p:cNvSpPr txBox="1"/>
            <p:nvPr/>
          </p:nvSpPr>
          <p:spPr>
            <a:xfrm>
              <a:off x="7599817" y="914400"/>
              <a:ext cx="5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or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71624E-067E-8743-B3D3-6EB019F5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47" y="1283732"/>
              <a:ext cx="882653" cy="0"/>
            </a:xfrm>
            <a:prstGeom prst="line">
              <a:avLst/>
            </a:prstGeom>
            <a:ln>
              <a:solidFill>
                <a:srgbClr val="53C3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BDC857-9990-5744-9B5C-7D02D0621BEF}"/>
              </a:ext>
            </a:extLst>
          </p:cNvPr>
          <p:cNvSpPr txBox="1"/>
          <p:nvPr/>
        </p:nvSpPr>
        <p:spPr>
          <a:xfrm>
            <a:off x="6852110" y="1766807"/>
            <a:ext cx="198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FULL NAME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9190A-4B4B-8845-961C-9EB1762825B9}"/>
              </a:ext>
            </a:extLst>
          </p:cNvPr>
          <p:cNvCxnSpPr>
            <a:cxnSpLocks/>
          </p:cNvCxnSpPr>
          <p:nvPr/>
        </p:nvCxnSpPr>
        <p:spPr>
          <a:xfrm>
            <a:off x="6935015" y="2425947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803843-7BCE-0B42-992F-24A400F81ED2}"/>
              </a:ext>
            </a:extLst>
          </p:cNvPr>
          <p:cNvSpPr txBox="1"/>
          <p:nvPr/>
        </p:nvSpPr>
        <p:spPr>
          <a:xfrm>
            <a:off x="6852110" y="2127154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 your full name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2B1A3-D27D-A947-92CC-EC1E70A89B39}"/>
              </a:ext>
            </a:extLst>
          </p:cNvPr>
          <p:cNvSpPr txBox="1"/>
          <p:nvPr/>
        </p:nvSpPr>
        <p:spPr>
          <a:xfrm>
            <a:off x="6852110" y="2587720"/>
            <a:ext cx="44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PASSWORD</a:t>
            </a:r>
          </a:p>
          <a:p>
            <a:r>
              <a:rPr lang="en-AU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Please make sure this is the same as your email password)</a:t>
            </a:r>
            <a:endParaRPr lang="en-US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8C9642-9E8F-E748-BBF9-F37C5F088A4E}"/>
              </a:ext>
            </a:extLst>
          </p:cNvPr>
          <p:cNvCxnSpPr>
            <a:cxnSpLocks/>
          </p:cNvCxnSpPr>
          <p:nvPr/>
        </p:nvCxnSpPr>
        <p:spPr>
          <a:xfrm>
            <a:off x="6945502" y="3348178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59F41A-EDE5-064B-AEF1-A4F14327D185}"/>
              </a:ext>
            </a:extLst>
          </p:cNvPr>
          <p:cNvSpPr txBox="1"/>
          <p:nvPr/>
        </p:nvSpPr>
        <p:spPr>
          <a:xfrm>
            <a:off x="6862597" y="3049385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*******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24AF7-C6BA-7245-BD0F-9176CD9544FA}"/>
              </a:ext>
            </a:extLst>
          </p:cNvPr>
          <p:cNvSpPr txBox="1"/>
          <p:nvPr/>
        </p:nvSpPr>
        <p:spPr>
          <a:xfrm>
            <a:off x="6862597" y="3690225"/>
            <a:ext cx="442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51D2B5-6F70-F542-8477-B88B4DF46344}"/>
              </a:ext>
            </a:extLst>
          </p:cNvPr>
          <p:cNvCxnSpPr>
            <a:cxnSpLocks/>
          </p:cNvCxnSpPr>
          <p:nvPr/>
        </p:nvCxnSpPr>
        <p:spPr>
          <a:xfrm>
            <a:off x="6932300" y="4316422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131AD4-A218-B24F-902A-9270BF379B38}"/>
              </a:ext>
            </a:extLst>
          </p:cNvPr>
          <p:cNvSpPr txBox="1"/>
          <p:nvPr/>
        </p:nvSpPr>
        <p:spPr>
          <a:xfrm>
            <a:off x="6862597" y="3998002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 your email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52350-A119-7E47-877C-3344C760A709}"/>
              </a:ext>
            </a:extLst>
          </p:cNvPr>
          <p:cNvSpPr/>
          <p:nvPr/>
        </p:nvSpPr>
        <p:spPr>
          <a:xfrm>
            <a:off x="6945502" y="4594860"/>
            <a:ext cx="175388" cy="175388"/>
          </a:xfrm>
          <a:prstGeom prst="rect">
            <a:avLst/>
          </a:prstGeom>
          <a:solidFill>
            <a:srgbClr val="53C3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DED68-F9E1-0B4F-8956-D9BF38074B19}"/>
              </a:ext>
            </a:extLst>
          </p:cNvPr>
          <p:cNvSpPr txBox="1"/>
          <p:nvPr/>
        </p:nvSpPr>
        <p:spPr>
          <a:xfrm>
            <a:off x="7097416" y="4571393"/>
            <a:ext cx="377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agree to all  statements in the  </a:t>
            </a:r>
            <a:r>
              <a:rPr lang="en-AU" sz="1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terms and conditions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DC1426-A623-8248-BB8D-096338D3A715}"/>
              </a:ext>
            </a:extLst>
          </p:cNvPr>
          <p:cNvCxnSpPr>
            <a:cxnSpLocks/>
          </p:cNvCxnSpPr>
          <p:nvPr/>
        </p:nvCxnSpPr>
        <p:spPr>
          <a:xfrm>
            <a:off x="9263377" y="4848392"/>
            <a:ext cx="1377953" cy="0"/>
          </a:xfrm>
          <a:prstGeom prst="line">
            <a:avLst/>
          </a:prstGeom>
          <a:ln>
            <a:solidFill>
              <a:srgbClr val="53C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B8984FC-28F8-3A4C-927F-7110D124BEB3}"/>
              </a:ext>
            </a:extLst>
          </p:cNvPr>
          <p:cNvSpPr/>
          <p:nvPr/>
        </p:nvSpPr>
        <p:spPr>
          <a:xfrm>
            <a:off x="6945502" y="5072514"/>
            <a:ext cx="1736485" cy="712269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6222D7-6304-9C49-A85F-F8EACF8A38B4}"/>
              </a:ext>
            </a:extLst>
          </p:cNvPr>
          <p:cNvSpPr txBox="1"/>
          <p:nvPr/>
        </p:nvSpPr>
        <p:spPr>
          <a:xfrm>
            <a:off x="406984" y="2065598"/>
            <a:ext cx="500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Plan your gifts and take control of your life’s gifts</a:t>
            </a:r>
            <a:endParaRPr lang="en-US" sz="2000" i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AFD525B-8053-E744-A199-B317BED7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768">
            <a:off x="417660" y="4330050"/>
            <a:ext cx="1793110" cy="17931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075546-F811-6A47-A472-F2D625656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726">
            <a:off x="3633260" y="4330050"/>
            <a:ext cx="1793110" cy="17931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62F5CC-650B-4F4D-8A97-1346C3F1A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2" y="2977138"/>
            <a:ext cx="1793110" cy="17931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9AAE9A-D340-EC48-AB02-D48BF8942A3B}"/>
              </a:ext>
            </a:extLst>
          </p:cNvPr>
          <p:cNvSpPr txBox="1"/>
          <p:nvPr/>
        </p:nvSpPr>
        <p:spPr>
          <a:xfrm>
            <a:off x="949857" y="360402"/>
            <a:ext cx="391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Wishlists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FCBA76A3-5602-E94C-83EE-A5F0547158C1}"/>
              </a:ext>
            </a:extLst>
          </p:cNvPr>
          <p:cNvSpPr/>
          <p:nvPr/>
        </p:nvSpPr>
        <p:spPr>
          <a:xfrm>
            <a:off x="655983" y="34024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2469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Pizza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Makeup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Easter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5676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Big Oreo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Lots of little white chocolate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Flowers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188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Paints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Nerd stuff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aesthetics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18</a:t>
              </a:r>
              <a:r>
                <a:rPr lang="en-AU" sz="5400" b="1" i="1" baseline="30000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th</a:t>
              </a:r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 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8565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Folded Book in word ESHA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48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Kale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equipment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clothes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294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Unicorn themed clothing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Muji</a:t>
                      </a:r>
                      <a:r>
                        <a:rPr lang="en-AU" sz="2100" dirty="0"/>
                        <a:t> pens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0" y="13855"/>
            <a:ext cx="12192000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3654503" y="2163423"/>
            <a:ext cx="4506686" cy="1835855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30" name="Rounded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24470B7E-0381-5047-AB74-A35850F2B7CB}"/>
              </a:ext>
            </a:extLst>
          </p:cNvPr>
          <p:cNvSpPr/>
          <p:nvPr/>
        </p:nvSpPr>
        <p:spPr>
          <a:xfrm>
            <a:off x="3654503" y="4304752"/>
            <a:ext cx="4506687" cy="1824896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Shared With 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2CBC3-F390-AE49-BC6C-60615F29DBDA}"/>
              </a:ext>
            </a:extLst>
          </p:cNvPr>
          <p:cNvGrpSpPr/>
          <p:nvPr/>
        </p:nvGrpSpPr>
        <p:grpSpPr>
          <a:xfrm>
            <a:off x="3654503" y="511294"/>
            <a:ext cx="4506686" cy="1098284"/>
            <a:chOff x="4182955" y="90445"/>
            <a:chExt cx="4506686" cy="10982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2FB2B0-CFAE-414D-89F4-1E8C80C87B85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Wishlists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8" name="Double Brace 7">
              <a:extLst>
                <a:ext uri="{FF2B5EF4-FFF2-40B4-BE49-F238E27FC236}">
                  <a16:creationId xmlns:a16="http://schemas.microsoft.com/office/drawing/2014/main" id="{2B5B4865-804E-A54F-89D5-69395EF83BF5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1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0156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6110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 </a:t>
                      </a:r>
                      <a:r>
                        <a:rPr lang="en-AU" sz="2100" dirty="0" err="1"/>
                        <a:t>xd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049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Speakers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Car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Play store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66183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Chloe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Lucy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4" action="ppaction://hlinksldjump"/>
              </a:rPr>
              <a:t>Esha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5" action="ppaction://hlinksldjump"/>
              </a:rPr>
              <a:t>Dani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638917A8-67D1-CB42-B779-BF6BDA6DD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1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9933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Teeth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Teddies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522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The mortal instruments book 2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3 highlighters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Water bottle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Portable hard drive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8484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Whiteboard Markers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Gluestick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15 GB USB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Text field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304</Words>
  <Application>Microsoft Macintosh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Andale Mono</vt:lpstr>
      <vt:lpstr>Arial</vt:lpstr>
      <vt:lpstr>Calibri</vt:lpstr>
      <vt:lpstr>Calibri Light</vt:lpstr>
      <vt:lpstr>Cambria Math</vt:lpstr>
      <vt:lpstr>Futura Medium</vt:lpstr>
      <vt:lpstr>Krungthep</vt:lpstr>
      <vt:lpstr>Noteworthy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Somaiya</dc:creator>
  <cp:lastModifiedBy>Shrey Somaiya</cp:lastModifiedBy>
  <cp:revision>29</cp:revision>
  <dcterms:created xsi:type="dcterms:W3CDTF">2018-02-14T08:17:25Z</dcterms:created>
  <dcterms:modified xsi:type="dcterms:W3CDTF">2018-02-20T06:56:05Z</dcterms:modified>
</cp:coreProperties>
</file>