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60" r:id="rId6"/>
    <p:sldId id="262" r:id="rId7"/>
    <p:sldId id="270" r:id="rId8"/>
    <p:sldId id="271" r:id="rId9"/>
    <p:sldId id="264" r:id="rId10"/>
    <p:sldId id="272" r:id="rId11"/>
    <p:sldId id="265" r:id="rId12"/>
    <p:sldId id="273" r:id="rId13"/>
    <p:sldId id="26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FE9"/>
    <a:srgbClr val="53C3B7"/>
    <a:srgbClr val="242F41"/>
    <a:srgbClr val="243142"/>
    <a:srgbClr val="E1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/>
    <p:restoredTop sz="94570"/>
  </p:normalViewPr>
  <p:slideViewPr>
    <p:cSldViewPr snapToGrid="0" snapToObjects="1">
      <p:cViewPr varScale="1">
        <p:scale>
          <a:sx n="117" d="100"/>
          <a:sy n="11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297E-1F98-3740-ACDE-4F41D6A2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BF44-BEC1-7E46-88A6-C7F0E896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8202-96FA-D747-9C75-E910535B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5420-D3B7-F343-855D-1D350302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0B2D-CDAC-1448-BE2A-A2D59066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122-4876-9D4F-96CC-F1C5C603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26EAA-1B49-0846-8D1D-F84249B6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A77D-F7C5-0E44-86F5-E4903CC1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08CA-3845-0947-AFB7-AF7A5B45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CE86-43D1-2247-A1BA-C78B63D2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348AA-26E4-524C-80A0-1EAE8FE7F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A309-D672-A24A-BF14-7572ABE5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B2B8-A631-B04F-89FD-6C263AD1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7847-D927-BC49-9518-6312004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92C2-089B-774A-BA8C-B0039EB6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347-E974-844F-AAAE-A90EC8B7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3A90-4F40-5745-8450-3329EACB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0C68-1FC6-494E-832B-CDD134E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AFD3-9466-6948-8F86-7D84661C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BCB8-1C1A-A040-8799-A89E86AA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22C6-3E39-5F4A-85A7-2C0E9C29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9C18-6C75-7643-9C83-EEB01448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A0F0-DE70-C144-99F3-7BCF35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B9EB-912D-D347-B1C4-AC753D3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0867-FD32-924A-B909-13E50F09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C116-7778-AE4E-B799-A706D1E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C342-97AA-B04C-82EE-1C055C097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D604-9AAE-724A-83EF-7E079E10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C238-05EE-354C-9F0D-A6B0825F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2216-6EA6-AE46-B68E-D880303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307B-C136-5140-AC30-9192FFB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17A6-37CF-0A4F-8EEE-E3B60704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8FA4-6B3F-B048-B6DE-6543ACEE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9681-7651-064C-8398-FD19CF2B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9953F-7301-9644-B407-A0079744D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907FC-03FC-EF4A-AA90-D0029EEE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0F893-BEC5-2C48-A2AB-ADBC61D0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8E904-8E59-B141-8CA4-9FFEEC61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E16D0-6ECD-864B-BF4F-EC4CABBB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80C9-44AA-C74C-90F3-5E21F0BC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C9A3F-B0D0-AE4A-9E7B-E6F17549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8663E-BE6F-554D-B482-245D608D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C2660-4CD5-564F-AF72-D6CFD2B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5EF25-CDB7-0F4C-B126-E73062C4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74599-70F0-2642-A828-B3D0DEC7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15784-D9B5-1143-9444-1B18A51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3969-0941-F44C-ABB1-A35AE841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14AB-77E4-E042-9922-E0DC5221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F5F0-4B79-424A-A3FA-10E8E046C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38CB-5DB4-5348-B447-6BB3585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25B6-21AB-C84E-BA3D-2178C54D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9824-D02D-C348-AF9C-5651D9F8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420F-BCB2-0E4D-BB69-D3908FA9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41A9-2E66-D849-A22A-8324A610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59EE-F02C-D04D-BAFA-C055DAB0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61FB-7FA1-E341-A14D-EF6DE981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6298-4D01-6E45-BED5-74A4A22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2921-C1F2-9A46-85A9-85D2E26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F9F38-C2B9-8D46-B557-8579F645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1E11-5E07-A74B-8401-E7BB9F0A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B4AD-F68E-FA4C-96DE-45076713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97D1-50FF-0647-B4DD-32DFD155E4B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C09A-9355-294C-B548-7EC990E89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032-34F9-9F43-9C2A-84CC7065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E779-6D01-244D-A09F-8C1E50D8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3654503" y="2163423"/>
            <a:ext cx="4506686" cy="1835855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30" name="Rounded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24470B7E-0381-5047-AB74-A35850F2B7CB}"/>
              </a:ext>
            </a:extLst>
          </p:cNvPr>
          <p:cNvSpPr/>
          <p:nvPr/>
        </p:nvSpPr>
        <p:spPr>
          <a:xfrm>
            <a:off x="3654503" y="4304752"/>
            <a:ext cx="4506687" cy="1824896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i="1" u="sng" dirty="0">
                <a:latin typeface="Andale Mono" panose="020B0509000000000004" pitchFamily="49" charset="0"/>
                <a:ea typeface="Noteworthy Light" panose="02000400000000000000" pitchFamily="2" charset="77"/>
                <a:cs typeface="Futura Medium" panose="020B0602020204020303" pitchFamily="34" charset="-79"/>
              </a:rPr>
              <a:t>Shared With Me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2B5B4865-804E-A54F-89D5-69395EF83BF5}"/>
              </a:ext>
            </a:extLst>
          </p:cNvPr>
          <p:cNvSpPr/>
          <p:nvPr/>
        </p:nvSpPr>
        <p:spPr>
          <a:xfrm>
            <a:off x="3654503" y="511294"/>
            <a:ext cx="4506686" cy="1098284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C3661-E30D-A447-BE72-8FE07166305D}"/>
              </a:ext>
            </a:extLst>
          </p:cNvPr>
          <p:cNvSpPr txBox="1"/>
          <p:nvPr/>
        </p:nvSpPr>
        <p:spPr>
          <a:xfrm>
            <a:off x="3791027" y="183273"/>
            <a:ext cx="3918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rPr>
              <a:t>Wishing Well</a:t>
            </a:r>
            <a:endParaRPr lang="en-US" sz="5400" b="1" i="1" dirty="0">
              <a:latin typeface="Andale Mono" panose="020B0509000000000004" pitchFamily="49" charset="0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31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Easter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56761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Big Oreo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Lots of little white chocolate eggs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Flowers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hlinkClick r:id="rId2" action="ppaction://hlinksldjump"/>
            <a:extLst>
              <a:ext uri="{FF2B5EF4-FFF2-40B4-BE49-F238E27FC236}">
                <a16:creationId xmlns:a16="http://schemas.microsoft.com/office/drawing/2014/main" id="{794D4B33-340A-FD46-A395-E6D71E31C2A3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8E15AB-0C8F-A34E-B779-762E94EFE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1CF537-AEAB-5146-BDEF-7A502A99A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53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188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Paints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Nerd stuff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aesthetics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EFDBA0A6-3A55-0440-AD5E-E19F374BEFF9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A1B9B1-4AFC-9747-AF5D-69F970E2D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BAC1C8-6304-B440-88E2-E2B462AE9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36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18</a:t>
            </a:r>
            <a:r>
              <a:rPr lang="en-AU" sz="1600" i="1" u="sng" baseline="30000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th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 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18</a:t>
              </a:r>
              <a:r>
                <a:rPr lang="en-AU" sz="5400" b="1" i="1" baseline="30000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th</a:t>
              </a:r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 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8565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Folded Book in word ESHA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books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Esha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Esha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3B6025A8-2CD0-A740-8E39-2B634A5A28F1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EFDBA0A6-3A55-0440-AD5E-E19F374BEFF9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5175F0-9BEF-BB4E-B15A-0A2AC08EB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BFB1F7-5825-554A-822D-8A86D961C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7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48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Kale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equipment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Gym clothes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0469FACF-568A-DA44-B21D-DE95275271EA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63A034-AFF4-794E-A882-7F4215EB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E00E65-B2B8-C64B-84FA-8D63E2735F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652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294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Unicorn themed clothing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Typo gift card</a:t>
                      </a:r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Muji</a:t>
                      </a:r>
                      <a:r>
                        <a:rPr lang="en-AU" sz="2100" dirty="0"/>
                        <a:t> pens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Dani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Dani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0CC474A-12E8-3340-A0D3-5FBABFA06D1D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0469FACF-568A-DA44-B21D-DE95275271EA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E70A3-565D-644B-83CB-9644F5540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CFB75B-ED20-2B42-9EF7-F7C5BE20FD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3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70156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White/Red roses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 chocolate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Ben &amp; Jerries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B0AF0F-01F9-FB43-84DF-3C0C34A36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FC326C-4F13-B349-A6A8-5645E09D7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20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6110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Google Pixel 2 XL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JBL Bluetooth headphones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Bose Speaker or JBL Speaker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Not food </a:t>
                      </a:r>
                      <a:r>
                        <a:rPr lang="en-AU" sz="2100" dirty="0" err="1"/>
                        <a:t>xd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5DD5E7-E1CB-F44E-B31B-975C2B715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479F8D-AF0E-1B42-A8AA-51D48B6CBA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46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" action="ppaction://hlinkshowjump?jump=nextslide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4" action="ppaction://hlinksldjump"/>
            <a:extLst>
              <a:ext uri="{FF2B5EF4-FFF2-40B4-BE49-F238E27FC236}">
                <a16:creationId xmlns:a16="http://schemas.microsoft.com/office/drawing/2014/main" id="{95A717F2-AC44-DD4F-9655-60088D190508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30491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Cash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Speakers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Car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Play store gift card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66183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5" action="ppaction://hlinksldjump"/>
            <a:extLst>
              <a:ext uri="{FF2B5EF4-FFF2-40B4-BE49-F238E27FC236}">
                <a16:creationId xmlns:a16="http://schemas.microsoft.com/office/drawing/2014/main" id="{EA48D734-CA03-6849-BAC3-808C78F2E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4BBB82-C6A3-1546-B48C-E0593F048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85" y="249501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AD3F2D-6A0E-D44B-8A9D-158126585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0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Shared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Chloe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Lucy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4" action="ppaction://hlinksldjump"/>
              </a:rPr>
              <a:t>Esha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5" action="ppaction://hlinksldjump"/>
              </a:rPr>
              <a:t>Dani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9308" y="1989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638917A8-67D1-CB42-B779-BF6BDA6DD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7" y="6042094"/>
            <a:ext cx="362088" cy="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99333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Teeth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Teddies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520DDE-54B5-7640-B4E2-92ABE4049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8C65C1-448D-CF41-8E8E-2CAD67E44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52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Birthday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52285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The mortal instruments book 2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3 highlighters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Water bottle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Portable hard drive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D15A77-CF32-7F47-998F-41FAE59BC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B113C2-F41B-624D-8830-96DC00558F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Birthday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Christmas</a:t>
            </a:r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Christmas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84844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Whiteboard Markers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err="1"/>
                        <a:t>Gluestick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15 GB USB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Text field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Chloe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Chloe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2A08AAEA-BCE5-4141-AE6B-B4BC20C91532}"/>
              </a:ext>
            </a:extLst>
          </p:cNvPr>
          <p:cNvSpPr/>
          <p:nvPr/>
        </p:nvSpPr>
        <p:spPr>
          <a:xfrm>
            <a:off x="323385" y="6110267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hlinkClick r:id="rId5" action="ppaction://hlinksldjump"/>
            <a:extLst>
              <a:ext uri="{FF2B5EF4-FFF2-40B4-BE49-F238E27FC236}">
                <a16:creationId xmlns:a16="http://schemas.microsoft.com/office/drawing/2014/main" id="{FDE95011-AD5C-C042-BACF-4B816D39CCC7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907FBE-389E-1B4B-BC24-75D8ACB1E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5745DD-B9B5-2E40-B5FF-123B3BCD7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206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3E984E-6783-0F4C-B1CF-32D6B8E32A2C}"/>
              </a:ext>
            </a:extLst>
          </p:cNvPr>
          <p:cNvSpPr/>
          <p:nvPr/>
        </p:nvSpPr>
        <p:spPr>
          <a:xfrm>
            <a:off x="0" y="0"/>
            <a:ext cx="1830061" cy="6858000"/>
          </a:xfrm>
          <a:prstGeom prst="rect">
            <a:avLst/>
          </a:prstGeom>
          <a:solidFill>
            <a:srgbClr val="242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2AD84-F96F-2E4C-ADC1-1B265C87D2F9}"/>
              </a:ext>
            </a:extLst>
          </p:cNvPr>
          <p:cNvSpPr/>
          <p:nvPr/>
        </p:nvSpPr>
        <p:spPr>
          <a:xfrm>
            <a:off x="1830061" y="0"/>
            <a:ext cx="10361939" cy="6858000"/>
          </a:xfrm>
          <a:prstGeom prst="rect">
            <a:avLst/>
          </a:prstGeom>
          <a:solidFill>
            <a:srgbClr val="C2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D210D4C-FCB9-0641-BD49-0DC29FE12D79}"/>
              </a:ext>
            </a:extLst>
          </p:cNvPr>
          <p:cNvSpPr/>
          <p:nvPr/>
        </p:nvSpPr>
        <p:spPr>
          <a:xfrm>
            <a:off x="230458" y="265400"/>
            <a:ext cx="1450062" cy="594784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</a:rPr>
              <a:t>My Wishlists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A4795A-7BFD-D446-B0B9-EFC4C06BE19F}"/>
              </a:ext>
            </a:extLst>
          </p:cNvPr>
          <p:cNvSpPr/>
          <p:nvPr/>
        </p:nvSpPr>
        <p:spPr>
          <a:xfrm>
            <a:off x="230458" y="1752329"/>
            <a:ext cx="1450062" cy="4722611"/>
          </a:xfrm>
          <a:prstGeom prst="roundRect">
            <a:avLst/>
          </a:prstGeom>
          <a:solidFill>
            <a:srgbClr val="53C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2" action="ppaction://hlinksldjump"/>
              </a:rPr>
              <a:t>Valentines Day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r>
              <a:rPr lang="en-AU" sz="1600" i="1" u="sng" dirty="0">
                <a:latin typeface="Futura Medium" panose="020B0602020204020303" pitchFamily="34" charset="-79"/>
                <a:ea typeface="Noteworthy Light" panose="02000400000000000000" pitchFamily="2" charset="77"/>
                <a:cs typeface="Futura Medium" panose="020B0602020204020303" pitchFamily="34" charset="-79"/>
                <a:hlinkClick r:id="rId3" action="ppaction://hlinksldjump"/>
              </a:rPr>
              <a:t>Easter</a:t>
            </a:r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  <a:p>
            <a:pPr algn="ctr"/>
            <a:endParaRPr lang="en-AU" sz="1600" i="1" u="sng" dirty="0">
              <a:latin typeface="Futura Medium" panose="020B0602020204020303" pitchFamily="34" charset="-79"/>
              <a:ea typeface="Noteworthy Light" panose="02000400000000000000" pitchFamily="2" charset="77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73AAD4-8F3A-CF45-B9A4-02F96C79BE86}"/>
              </a:ext>
            </a:extLst>
          </p:cNvPr>
          <p:cNvSpPr/>
          <p:nvPr/>
        </p:nvSpPr>
        <p:spPr>
          <a:xfrm>
            <a:off x="1564521" y="2226547"/>
            <a:ext cx="108198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14A19-121E-1F41-8C75-09B6B58FF884}"/>
              </a:ext>
            </a:extLst>
          </p:cNvPr>
          <p:cNvGrpSpPr/>
          <p:nvPr/>
        </p:nvGrpSpPr>
        <p:grpSpPr>
          <a:xfrm>
            <a:off x="3510581" y="265400"/>
            <a:ext cx="6966858" cy="1774996"/>
            <a:chOff x="4182955" y="90445"/>
            <a:chExt cx="4506686" cy="1731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D60337-0B89-5C40-905E-AC709A385BEC}"/>
                </a:ext>
              </a:extLst>
            </p:cNvPr>
            <p:cNvSpPr txBox="1"/>
            <p:nvPr/>
          </p:nvSpPr>
          <p:spPr>
            <a:xfrm>
              <a:off x="4476829" y="110603"/>
              <a:ext cx="3918939" cy="1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400" b="1" i="1" dirty="0">
                  <a:latin typeface="Andale Mono" panose="020B0509000000000004" pitchFamily="49" charset="0"/>
                  <a:ea typeface="Krungthep" panose="02000400000000000000" pitchFamily="2" charset="-34"/>
                  <a:cs typeface="Krungthep" panose="02000400000000000000" pitchFamily="2" charset="-34"/>
                </a:rPr>
                <a:t>Valentines Day</a:t>
              </a:r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  <a:p>
              <a:endParaRPr lang="en-US" sz="5400" b="1" i="1" dirty="0">
                <a:latin typeface="Andale Mono" panose="020B0509000000000004" pitchFamily="49" charset="0"/>
                <a:ea typeface="Krungthep" panose="02000400000000000000" pitchFamily="2" charset="-34"/>
                <a:cs typeface="Krungthep" panose="02000400000000000000" pitchFamily="2" charset="-34"/>
              </a:endParaRPr>
            </a:p>
          </p:txBody>
        </p:sp>
        <p:sp>
          <p:nvSpPr>
            <p:cNvPr id="15" name="Double Brace 14">
              <a:extLst>
                <a:ext uri="{FF2B5EF4-FFF2-40B4-BE49-F238E27FC236}">
                  <a16:creationId xmlns:a16="http://schemas.microsoft.com/office/drawing/2014/main" id="{AB4B36D3-FE4F-A748-BB71-F0679FA78573}"/>
                </a:ext>
              </a:extLst>
            </p:cNvPr>
            <p:cNvSpPr/>
            <p:nvPr/>
          </p:nvSpPr>
          <p:spPr>
            <a:xfrm>
              <a:off x="4182955" y="90445"/>
              <a:ext cx="4506686" cy="1098284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5BED7-8BCD-9D4C-B46D-73A430825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32469"/>
              </p:ext>
            </p:extLst>
          </p:nvPr>
        </p:nvGraphicFramePr>
        <p:xfrm>
          <a:off x="2180262" y="1752328"/>
          <a:ext cx="9442992" cy="472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2992">
                  <a:extLst>
                    <a:ext uri="{9D8B030D-6E8A-4147-A177-3AD203B41FA5}">
                      <a16:colId xmlns:a16="http://schemas.microsoft.com/office/drawing/2014/main" val="1589696826"/>
                    </a:ext>
                  </a:extLst>
                </a:gridCol>
              </a:tblGrid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Items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749345512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65298790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Pizza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674019073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More ice cream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522751788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Makeup 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310807951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/>
                        <a:t>HUGS</a:t>
                      </a:r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2137751824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1676238536"/>
                  </a:ext>
                </a:extLst>
              </a:tr>
              <a:tr h="590326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8971" marR="108971" marT="54486" marB="54486"/>
                </a:tc>
                <a:extLst>
                  <a:ext uri="{0D108BD9-81ED-4DB2-BD59-A6C34878D82A}">
                    <a16:rowId xmlns:a16="http://schemas.microsoft.com/office/drawing/2014/main" val="57488624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29B385F-03B3-0445-AA66-6CA390DC58F3}"/>
              </a:ext>
            </a:extLst>
          </p:cNvPr>
          <p:cNvSpPr/>
          <p:nvPr/>
        </p:nvSpPr>
        <p:spPr>
          <a:xfrm>
            <a:off x="11506200" y="1752328"/>
            <a:ext cx="266595" cy="47226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90021-B3AC-7845-92BD-2024E4DA9B1F}"/>
              </a:ext>
            </a:extLst>
          </p:cNvPr>
          <p:cNvSpPr/>
          <p:nvPr/>
        </p:nvSpPr>
        <p:spPr>
          <a:xfrm>
            <a:off x="11583891" y="2370438"/>
            <a:ext cx="111212" cy="5066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530275-AD59-B54B-B76B-0587785A3FF2}"/>
              </a:ext>
            </a:extLst>
          </p:cNvPr>
          <p:cNvCxnSpPr>
            <a:cxnSpLocks/>
          </p:cNvCxnSpPr>
          <p:nvPr/>
        </p:nvCxnSpPr>
        <p:spPr>
          <a:xfrm>
            <a:off x="11506819" y="2340866"/>
            <a:ext cx="26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A1D379-0EBD-C340-A9F0-1D791F254D3B}"/>
              </a:ext>
            </a:extLst>
          </p:cNvPr>
          <p:cNvSpPr/>
          <p:nvPr/>
        </p:nvSpPr>
        <p:spPr>
          <a:xfrm>
            <a:off x="222657" y="1795085"/>
            <a:ext cx="1450062" cy="38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Lucy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9204-AC52-6643-863E-B66D98E88C8B}"/>
              </a:ext>
            </a:extLst>
          </p:cNvPr>
          <p:cNvSpPr txBox="1"/>
          <p:nvPr/>
        </p:nvSpPr>
        <p:spPr>
          <a:xfrm>
            <a:off x="10571785" y="1382996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--By Lucy</a:t>
            </a:r>
          </a:p>
        </p:txBody>
      </p:sp>
      <p:sp>
        <p:nvSpPr>
          <p:cNvPr id="20" name="Left Arrow 19">
            <a:hlinkClick r:id="rId4" action="ppaction://hlinksldjump"/>
            <a:extLst>
              <a:ext uri="{FF2B5EF4-FFF2-40B4-BE49-F238E27FC236}">
                <a16:creationId xmlns:a16="http://schemas.microsoft.com/office/drawing/2014/main" id="{FC612D8F-186B-114D-B6A8-B7A0FC43EFC3}"/>
              </a:ext>
            </a:extLst>
          </p:cNvPr>
          <p:cNvSpPr/>
          <p:nvPr/>
        </p:nvSpPr>
        <p:spPr>
          <a:xfrm>
            <a:off x="323385" y="6121418"/>
            <a:ext cx="379142" cy="29391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hlinkClick r:id="rId2" action="ppaction://hlinksldjump"/>
            <a:extLst>
              <a:ext uri="{FF2B5EF4-FFF2-40B4-BE49-F238E27FC236}">
                <a16:creationId xmlns:a16="http://schemas.microsoft.com/office/drawing/2014/main" id="{794D4B33-340A-FD46-A395-E6D71E31C2A3}"/>
              </a:ext>
            </a:extLst>
          </p:cNvPr>
          <p:cNvSpPr/>
          <p:nvPr/>
        </p:nvSpPr>
        <p:spPr>
          <a:xfrm>
            <a:off x="800731" y="6110267"/>
            <a:ext cx="293915" cy="293915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E366B6-2F1A-F249-A34F-DD66F6F15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18" y="293375"/>
            <a:ext cx="1133618" cy="113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F4C5ED-F97D-3F40-8471-8A958ADFB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65" y="293375"/>
            <a:ext cx="1121229" cy="112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719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14019</TotalTime>
  <Words>251</Words>
  <Application>Microsoft Macintosh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Futura Medium</vt:lpstr>
      <vt:lpstr>Krungthep</vt:lpstr>
      <vt:lpstr>Noteworthy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Somaiya</dc:creator>
  <cp:lastModifiedBy>Shrey Somaiya</cp:lastModifiedBy>
  <cp:revision>40</cp:revision>
  <dcterms:created xsi:type="dcterms:W3CDTF">2018-02-14T08:17:25Z</dcterms:created>
  <dcterms:modified xsi:type="dcterms:W3CDTF">2018-03-13T10:08:13Z</dcterms:modified>
</cp:coreProperties>
</file>