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60" r:id="rId7"/>
    <p:sldId id="262" r:id="rId8"/>
    <p:sldId id="270" r:id="rId9"/>
    <p:sldId id="271" r:id="rId10"/>
    <p:sldId id="264" r:id="rId11"/>
    <p:sldId id="272" r:id="rId12"/>
    <p:sldId id="265" r:id="rId13"/>
    <p:sldId id="273" r:id="rId14"/>
    <p:sldId id="26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EFE9"/>
    <a:srgbClr val="53C3B7"/>
    <a:srgbClr val="242F41"/>
    <a:srgbClr val="243142"/>
    <a:srgbClr val="E1F7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/>
    <p:restoredTop sz="94674"/>
  </p:normalViewPr>
  <p:slideViewPr>
    <p:cSldViewPr snapToGrid="0" snapToObjects="1">
      <p:cViewPr varScale="1">
        <p:scale>
          <a:sx n="117" d="100"/>
          <a:sy n="117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297E-1F98-3740-ACDE-4F41D6A2B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1BF44-BEC1-7E46-88A6-C7F0E8964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A8202-96FA-D747-9C75-E910535BA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97D1-50FF-0647-B4DD-32DFD155E4BA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C5420-D3B7-F343-855D-1D350302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60B2D-CDAC-1448-BE2A-A2D59066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E779-6D01-244D-A09F-8C1E50D8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4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122-4876-9D4F-96CC-F1C5C603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26EAA-1B49-0846-8D1D-F84249B68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0A77D-F7C5-0E44-86F5-E4903CC1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97D1-50FF-0647-B4DD-32DFD155E4BA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608CA-3845-0947-AFB7-AF7A5B45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1CE86-43D1-2247-A1BA-C78B63D2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E779-6D01-244D-A09F-8C1E50D8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8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E348AA-26E4-524C-80A0-1EAE8FE7F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0A309-D672-A24A-BF14-7572ABE59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4B2B8-A631-B04F-89FD-6C263AD10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97D1-50FF-0647-B4DD-32DFD155E4BA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F7847-D927-BC49-9518-63120045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392C2-089B-774A-BA8C-B0039EB6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E779-6D01-244D-A09F-8C1E50D8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0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B347-E974-844F-AAAE-A90EC8B77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3A90-4F40-5745-8450-3329EACB4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E0C68-1FC6-494E-832B-CDD134EA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97D1-50FF-0647-B4DD-32DFD155E4BA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AAFD3-9466-6948-8F86-7D84661C0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BBCB8-1C1A-A040-8799-A89E86AA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E779-6D01-244D-A09F-8C1E50D8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8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22C6-3E39-5F4A-85A7-2C0E9C299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C9C18-6C75-7643-9C83-EEB01448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EA0F0-DE70-C144-99F3-7BCF3516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97D1-50FF-0647-B4DD-32DFD155E4BA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DB9EB-912D-D347-B1C4-AC753D3F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00867-FD32-924A-B909-13E50F09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E779-6D01-244D-A09F-8C1E50D8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2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C116-7778-AE4E-B799-A706D1E1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2C342-97AA-B04C-82EE-1C055C097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7D604-9AAE-724A-83EF-7E079E10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9C238-05EE-354C-9F0D-A6B0825F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97D1-50FF-0647-B4DD-32DFD155E4BA}" type="datetimeFigureOut">
              <a:rPr lang="en-US" smtClean="0"/>
              <a:t>2/24/18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42216-6EA6-AE46-B68E-D8803032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1307B-C136-5140-AC30-9192FFB1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E779-6D01-244D-A09F-8C1E50D8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7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17A6-37CF-0A4F-8EEE-E3B60704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88FA4-6B3F-B048-B6DE-6543ACEE6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89681-7651-064C-8398-FD19CF2BE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9953F-7301-9644-B407-A0079744D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4907FC-03FC-EF4A-AA90-D0029EEE0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0F893-BEC5-2C48-A2AB-ADBC61D0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97D1-50FF-0647-B4DD-32DFD155E4BA}" type="datetimeFigureOut">
              <a:rPr lang="en-US" smtClean="0"/>
              <a:t>2/24/18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08E904-8E59-B141-8CA4-9FFEEC61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E16D0-6ECD-864B-BF4F-EC4CABBB8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E779-6D01-244D-A09F-8C1E50D8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1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780C9-44AA-C74C-90F3-5E21F0BC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4C9A3F-B0D0-AE4A-9E7B-E6F175491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97D1-50FF-0647-B4DD-32DFD155E4BA}" type="datetimeFigureOut">
              <a:rPr lang="en-US" smtClean="0"/>
              <a:t>2/24/18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E8663E-BE6F-554D-B482-245D608D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C2660-4CD5-564F-AF72-D6CFD2BE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E779-6D01-244D-A09F-8C1E50D8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9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B5EF25-CDB7-0F4C-B126-E73062C4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97D1-50FF-0647-B4DD-32DFD155E4BA}" type="datetimeFigureOut">
              <a:rPr lang="en-US" smtClean="0"/>
              <a:t>2/24/18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74599-70F0-2642-A828-B3D0DEC7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15784-D9B5-1143-9444-1B18A511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E779-6D01-244D-A09F-8C1E50D8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1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3969-0941-F44C-ABB1-A35AE841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014AB-77E4-E042-9922-E0DC52211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3F5F0-4B79-424A-A3FA-10E8E046C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238CB-5DB4-5348-B447-6BB3585D2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97D1-50FF-0647-B4DD-32DFD155E4BA}" type="datetimeFigureOut">
              <a:rPr lang="en-US" smtClean="0"/>
              <a:t>2/24/18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825B6-21AB-C84E-BA3D-2178C54D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F9824-D02D-C348-AF9C-5651D9F8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E779-6D01-244D-A09F-8C1E50D8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420F-BCB2-0E4D-BB69-D3908FA9F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2041A9-2E66-D849-A22A-8324A610F7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E59EE-F02C-D04D-BAFA-C055DAB06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C61FB-7FA1-E341-A14D-EF6DE981C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97D1-50FF-0647-B4DD-32DFD155E4BA}" type="datetimeFigureOut">
              <a:rPr lang="en-US" smtClean="0"/>
              <a:t>2/24/18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16298-4D01-6E45-BED5-74A4A222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2921-C1F2-9A46-85A9-85D2E26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E779-6D01-244D-A09F-8C1E50D8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CF9F38-C2B9-8D46-B557-8579F645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71E11-5E07-A74B-8401-E7BB9F0A0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1B4AD-F68E-FA4C-96DE-450767131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D97D1-50FF-0647-B4DD-32DFD155E4BA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1C09A-9355-294C-B548-7EC990E89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5F032-34F9-9F43-9C2A-84CC7065D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EE779-6D01-244D-A09F-8C1E50D8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7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0.xml"/><Relationship Id="rId4" Type="http://schemas.openxmlformats.org/officeDocument/2006/relationships/slide" Target="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0.xml"/><Relationship Id="rId4" Type="http://schemas.openxmlformats.org/officeDocument/2006/relationships/slide" Target="sl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0.xml"/><Relationship Id="rId4" Type="http://schemas.openxmlformats.org/officeDocument/2006/relationships/slide" Target="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0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slide" Target="slide2.xml"/><Relationship Id="rId4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slide" Target="slide2.xml"/><Relationship Id="rId4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slide" Target="slide2.xml"/><Relationship Id="rId4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image" Target="../media/image2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0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0.xml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0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E3A5C4F-EF69-314A-A919-FBE0F462A860}"/>
              </a:ext>
            </a:extLst>
          </p:cNvPr>
          <p:cNvGrpSpPr/>
          <p:nvPr/>
        </p:nvGrpSpPr>
        <p:grpSpPr>
          <a:xfrm>
            <a:off x="-20184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03E984E-6783-0F4C-B1CF-32D6B8E32A2C}"/>
                </a:ext>
              </a:extLst>
            </p:cNvPr>
            <p:cNvSpPr/>
            <p:nvPr/>
          </p:nvSpPr>
          <p:spPr>
            <a:xfrm>
              <a:off x="0" y="0"/>
              <a:ext cx="6092456" cy="6858000"/>
            </a:xfrm>
            <a:prstGeom prst="rect">
              <a:avLst/>
            </a:prstGeom>
            <a:gradFill flip="none" rotWithShape="1">
              <a:gsLst>
                <a:gs pos="0">
                  <a:srgbClr val="53C3B7"/>
                </a:gs>
                <a:gs pos="100000">
                  <a:srgbClr val="53C3B7">
                    <a:tint val="44500"/>
                    <a:satMod val="160000"/>
                  </a:srgbClr>
                </a:gs>
                <a:gs pos="100000">
                  <a:srgbClr val="53C3B7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D2AD84-F96F-2E4C-ADC1-1B265C87D2F9}"/>
                </a:ext>
              </a:extLst>
            </p:cNvPr>
            <p:cNvSpPr/>
            <p:nvPr/>
          </p:nvSpPr>
          <p:spPr>
            <a:xfrm>
              <a:off x="6092456" y="0"/>
              <a:ext cx="6099544" cy="6858000"/>
            </a:xfrm>
            <a:prstGeom prst="rect">
              <a:avLst/>
            </a:prstGeom>
            <a:gradFill>
              <a:gsLst>
                <a:gs pos="0">
                  <a:srgbClr val="243142"/>
                </a:gs>
                <a:gs pos="100000">
                  <a:srgbClr val="243142">
                    <a:alpha val="85098"/>
                  </a:srgbClr>
                </a:gs>
              </a:gsLst>
              <a:lin ang="189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5E0C0F4-FEFF-9D47-AE68-56EFBC3A76D4}"/>
                </a:ext>
              </a:extLst>
            </p:cNvPr>
            <p:cNvSpPr txBox="1"/>
            <p:nvPr/>
          </p:nvSpPr>
          <p:spPr>
            <a:xfrm>
              <a:off x="6852110" y="914400"/>
              <a:ext cx="810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bg1">
                      <a:lumMod val="65000"/>
                    </a:schemeClr>
                  </a:solidFill>
                  <a:latin typeface="Noteworthy Light" panose="02000400000000000000" pitchFamily="2" charset="77"/>
                  <a:ea typeface="Noteworthy Light" panose="02000400000000000000" pitchFamily="2" charset="77"/>
                </a:rPr>
                <a:t>Sign In</a:t>
              </a:r>
            </a:p>
            <a:p>
              <a:endParaRPr lang="en-US" dirty="0">
                <a:solidFill>
                  <a:schemeClr val="bg1"/>
                </a:solidFill>
                <a:latin typeface="Noteworthy Light" panose="02000400000000000000" pitchFamily="2" charset="77"/>
                <a:ea typeface="Noteworthy Light" panose="02000400000000000000" pitchFamily="2" charset="7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405BD4-2C4E-D144-B7A1-02B267AED29E}"/>
                </a:ext>
              </a:extLst>
            </p:cNvPr>
            <p:cNvSpPr txBox="1"/>
            <p:nvPr/>
          </p:nvSpPr>
          <p:spPr>
            <a:xfrm>
              <a:off x="7956547" y="914532"/>
              <a:ext cx="1394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bg1"/>
                  </a:solidFill>
                  <a:latin typeface="Noteworthy Light" panose="02000400000000000000" pitchFamily="2" charset="77"/>
                  <a:ea typeface="Noteworthy Light" panose="02000400000000000000" pitchFamily="2" charset="77"/>
                </a:rPr>
                <a:t>Sign Up</a:t>
              </a:r>
              <a:endParaRPr lang="en-US" dirty="0">
                <a:solidFill>
                  <a:schemeClr val="bg1"/>
                </a:solidFill>
                <a:latin typeface="Noteworthy Light" panose="02000400000000000000" pitchFamily="2" charset="77"/>
                <a:ea typeface="Noteworthy Light" panose="02000400000000000000" pitchFamily="2" charset="7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83B5A3-7B9E-3849-9600-97509B5BD094}"/>
                </a:ext>
              </a:extLst>
            </p:cNvPr>
            <p:cNvSpPr txBox="1"/>
            <p:nvPr/>
          </p:nvSpPr>
          <p:spPr>
            <a:xfrm>
              <a:off x="7599817" y="914400"/>
              <a:ext cx="560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bg1">
                      <a:lumMod val="65000"/>
                    </a:schemeClr>
                  </a:solidFill>
                  <a:latin typeface="Noteworthy Light" panose="02000400000000000000" pitchFamily="2" charset="77"/>
                  <a:ea typeface="Noteworthy Light" panose="02000400000000000000" pitchFamily="2" charset="77"/>
                </a:rPr>
                <a:t>or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Noteworthy Light" panose="02000400000000000000" pitchFamily="2" charset="77"/>
                <a:ea typeface="Noteworthy Light" panose="02000400000000000000" pitchFamily="2" charset="77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571624E-067E-8743-B3D3-6EB019F5113F}"/>
                </a:ext>
              </a:extLst>
            </p:cNvPr>
            <p:cNvCxnSpPr>
              <a:cxnSpLocks/>
            </p:cNvCxnSpPr>
            <p:nvPr/>
          </p:nvCxnSpPr>
          <p:spPr>
            <a:xfrm>
              <a:off x="7956547" y="1283732"/>
              <a:ext cx="882653" cy="0"/>
            </a:xfrm>
            <a:prstGeom prst="line">
              <a:avLst/>
            </a:prstGeom>
            <a:ln>
              <a:solidFill>
                <a:srgbClr val="53C3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BBDC857-9990-5744-9B5C-7D02D0621BEF}"/>
              </a:ext>
            </a:extLst>
          </p:cNvPr>
          <p:cNvSpPr txBox="1"/>
          <p:nvPr/>
        </p:nvSpPr>
        <p:spPr>
          <a:xfrm>
            <a:off x="6852110" y="1766807"/>
            <a:ext cx="1987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FULL NAME</a:t>
            </a:r>
            <a:endParaRPr lang="en-US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F9190A-4B4B-8845-961C-9EB1762825B9}"/>
              </a:ext>
            </a:extLst>
          </p:cNvPr>
          <p:cNvCxnSpPr>
            <a:cxnSpLocks/>
          </p:cNvCxnSpPr>
          <p:nvPr/>
        </p:nvCxnSpPr>
        <p:spPr>
          <a:xfrm>
            <a:off x="6935015" y="2425947"/>
            <a:ext cx="2925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D803843-7BCE-0B42-992F-24A400F81ED2}"/>
              </a:ext>
            </a:extLst>
          </p:cNvPr>
          <p:cNvSpPr txBox="1"/>
          <p:nvPr/>
        </p:nvSpPr>
        <p:spPr>
          <a:xfrm>
            <a:off x="6852110" y="2127154"/>
            <a:ext cx="2595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i="1" dirty="0">
                <a:solidFill>
                  <a:schemeClr val="bg1">
                    <a:lumMod val="75000"/>
                  </a:schemeClr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Insert your full name</a:t>
            </a:r>
            <a:endParaRPr lang="en-US" sz="1200" i="1" dirty="0">
              <a:solidFill>
                <a:schemeClr val="bg1">
                  <a:lumMod val="75000"/>
                </a:schemeClr>
              </a:solidFill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63BE67-E8D2-8B40-B81D-760EABAE538F}"/>
              </a:ext>
            </a:extLst>
          </p:cNvPr>
          <p:cNvGrpSpPr/>
          <p:nvPr/>
        </p:nvGrpSpPr>
        <p:grpSpPr>
          <a:xfrm>
            <a:off x="6852110" y="3654604"/>
            <a:ext cx="4429300" cy="760458"/>
            <a:chOff x="6852110" y="2587720"/>
            <a:chExt cx="4429300" cy="76045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DA2B1A3-D27D-A947-92CC-EC1E70A89B39}"/>
                </a:ext>
              </a:extLst>
            </p:cNvPr>
            <p:cNvSpPr txBox="1"/>
            <p:nvPr/>
          </p:nvSpPr>
          <p:spPr>
            <a:xfrm>
              <a:off x="6852110" y="2587720"/>
              <a:ext cx="4429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PASSWORD</a:t>
              </a:r>
            </a:p>
            <a:p>
              <a:r>
                <a:rPr lang="en-AU" sz="12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 Please make sure this is the same as your email password)</a:t>
              </a:r>
              <a:endParaRPr lang="en-US" sz="1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28C9642-9E8F-E748-BBF9-F37C5F088A4E}"/>
                </a:ext>
              </a:extLst>
            </p:cNvPr>
            <p:cNvCxnSpPr>
              <a:cxnSpLocks/>
            </p:cNvCxnSpPr>
            <p:nvPr/>
          </p:nvCxnSpPr>
          <p:spPr>
            <a:xfrm>
              <a:off x="6945502" y="3348178"/>
              <a:ext cx="292571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959F41A-EDE5-064B-AEF1-A4F14327D185}"/>
                </a:ext>
              </a:extLst>
            </p:cNvPr>
            <p:cNvSpPr txBox="1"/>
            <p:nvPr/>
          </p:nvSpPr>
          <p:spPr>
            <a:xfrm>
              <a:off x="6862597" y="3049385"/>
              <a:ext cx="25954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i="1" dirty="0">
                  <a:solidFill>
                    <a:schemeClr val="bg1">
                      <a:lumMod val="75000"/>
                    </a:schemeClr>
                  </a:solidFill>
                  <a:latin typeface="Noteworthy Light" panose="02000400000000000000" pitchFamily="2" charset="77"/>
                  <a:ea typeface="Noteworthy Light" panose="02000400000000000000" pitchFamily="2" charset="77"/>
                </a:rPr>
                <a:t>*******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1979E2-9B25-9E4E-9247-3DC19FD2FA32}"/>
              </a:ext>
            </a:extLst>
          </p:cNvPr>
          <p:cNvGrpSpPr/>
          <p:nvPr/>
        </p:nvGrpSpPr>
        <p:grpSpPr>
          <a:xfrm>
            <a:off x="6869293" y="2743226"/>
            <a:ext cx="4429300" cy="626197"/>
            <a:chOff x="6862597" y="3690225"/>
            <a:chExt cx="4429300" cy="62619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FD24AF7-C6BA-7245-BD0F-9176CD9544FA}"/>
                </a:ext>
              </a:extLst>
            </p:cNvPr>
            <p:cNvSpPr txBox="1"/>
            <p:nvPr/>
          </p:nvSpPr>
          <p:spPr>
            <a:xfrm>
              <a:off x="6862597" y="3690225"/>
              <a:ext cx="4429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EMAIL</a:t>
              </a:r>
              <a:endParaRPr lang="en-US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D51D2B5-6F70-F542-8477-B88B4DF46344}"/>
                </a:ext>
              </a:extLst>
            </p:cNvPr>
            <p:cNvCxnSpPr>
              <a:cxnSpLocks/>
            </p:cNvCxnSpPr>
            <p:nvPr/>
          </p:nvCxnSpPr>
          <p:spPr>
            <a:xfrm>
              <a:off x="6932300" y="4316422"/>
              <a:ext cx="292571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0131AD4-A218-B24F-902A-9270BF379B38}"/>
                </a:ext>
              </a:extLst>
            </p:cNvPr>
            <p:cNvSpPr txBox="1"/>
            <p:nvPr/>
          </p:nvSpPr>
          <p:spPr>
            <a:xfrm>
              <a:off x="6862597" y="3998002"/>
              <a:ext cx="25954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i="1" dirty="0">
                  <a:solidFill>
                    <a:schemeClr val="bg1">
                      <a:lumMod val="75000"/>
                    </a:schemeClr>
                  </a:solidFill>
                  <a:latin typeface="Noteworthy Light" panose="02000400000000000000" pitchFamily="2" charset="77"/>
                  <a:ea typeface="Noteworthy Light" panose="02000400000000000000" pitchFamily="2" charset="77"/>
                </a:rPr>
                <a:t>Insert your email here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EA52350-A119-7E47-877C-3344C760A709}"/>
              </a:ext>
            </a:extLst>
          </p:cNvPr>
          <p:cNvSpPr/>
          <p:nvPr/>
        </p:nvSpPr>
        <p:spPr>
          <a:xfrm>
            <a:off x="6945502" y="4594860"/>
            <a:ext cx="175388" cy="175388"/>
          </a:xfrm>
          <a:prstGeom prst="rect">
            <a:avLst/>
          </a:prstGeom>
          <a:solidFill>
            <a:srgbClr val="53C3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0DED68-F9E1-0B4F-8956-D9BF38074B19}"/>
              </a:ext>
            </a:extLst>
          </p:cNvPr>
          <p:cNvSpPr txBox="1"/>
          <p:nvPr/>
        </p:nvSpPr>
        <p:spPr>
          <a:xfrm>
            <a:off x="7097416" y="4571393"/>
            <a:ext cx="3772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i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 agree to all  statements in the  </a:t>
            </a:r>
            <a:r>
              <a:rPr lang="en-AU" sz="1200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terms and conditions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3DC1426-A623-8248-BB8D-096338D3A715}"/>
              </a:ext>
            </a:extLst>
          </p:cNvPr>
          <p:cNvCxnSpPr>
            <a:cxnSpLocks/>
          </p:cNvCxnSpPr>
          <p:nvPr/>
        </p:nvCxnSpPr>
        <p:spPr>
          <a:xfrm>
            <a:off x="9263377" y="4848392"/>
            <a:ext cx="1377953" cy="0"/>
          </a:xfrm>
          <a:prstGeom prst="line">
            <a:avLst/>
          </a:prstGeom>
          <a:ln>
            <a:solidFill>
              <a:srgbClr val="53C3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B8984FC-28F8-3A4C-927F-7110D124BEB3}"/>
              </a:ext>
            </a:extLst>
          </p:cNvPr>
          <p:cNvSpPr/>
          <p:nvPr/>
        </p:nvSpPr>
        <p:spPr>
          <a:xfrm>
            <a:off x="6945502" y="5072514"/>
            <a:ext cx="1736485" cy="712269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Sign Up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6222D7-6304-9C49-A85F-F8EACF8A38B4}"/>
              </a:ext>
            </a:extLst>
          </p:cNvPr>
          <p:cNvSpPr txBox="1"/>
          <p:nvPr/>
        </p:nvSpPr>
        <p:spPr>
          <a:xfrm>
            <a:off x="406984" y="2065598"/>
            <a:ext cx="500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i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Plan your gifts and take control of your life’s gifts</a:t>
            </a:r>
            <a:endParaRPr lang="en-US" sz="2000" i="1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AFD525B-8053-E744-A199-B317BED73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30768">
            <a:off x="417660" y="4330050"/>
            <a:ext cx="1793110" cy="179311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E075546-F811-6A47-A472-F2D625656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9726">
            <a:off x="3633260" y="4330050"/>
            <a:ext cx="1793110" cy="179311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462F5CC-650B-4F4D-8A97-1346C3F1A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12" y="2977138"/>
            <a:ext cx="1793110" cy="179311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09AAE9A-D340-EC48-AB02-D48BF8942A3B}"/>
              </a:ext>
            </a:extLst>
          </p:cNvPr>
          <p:cNvSpPr txBox="1"/>
          <p:nvPr/>
        </p:nvSpPr>
        <p:spPr>
          <a:xfrm>
            <a:off x="949857" y="360402"/>
            <a:ext cx="3918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rPr>
              <a:t>Wishlists</a:t>
            </a:r>
            <a:endParaRPr lang="en-US" sz="5400" b="1" i="1" dirty="0">
              <a:latin typeface="Andale Mono" panose="020B0509000000000004" pitchFamily="49" charset="0"/>
              <a:ea typeface="Krungthep" panose="02000400000000000000" pitchFamily="2" charset="-34"/>
              <a:cs typeface="Krungthep" panose="02000400000000000000" pitchFamily="2" charset="-34"/>
            </a:endParaRPr>
          </a:p>
        </p:txBody>
      </p:sp>
      <p:sp>
        <p:nvSpPr>
          <p:cNvPr id="3" name="Double Brace 2">
            <a:extLst>
              <a:ext uri="{FF2B5EF4-FFF2-40B4-BE49-F238E27FC236}">
                <a16:creationId xmlns:a16="http://schemas.microsoft.com/office/drawing/2014/main" id="{FCBA76A3-5602-E94C-83EE-A5F0547158C1}"/>
              </a:ext>
            </a:extLst>
          </p:cNvPr>
          <p:cNvSpPr/>
          <p:nvPr/>
        </p:nvSpPr>
        <p:spPr>
          <a:xfrm>
            <a:off x="655983" y="340244"/>
            <a:ext cx="4506686" cy="1098284"/>
          </a:xfrm>
          <a:prstGeom prst="brace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19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D210D4C-FCB9-0641-BD49-0DC29FE12D79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My Wishlists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Valentines 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Easter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4521" y="2226547"/>
            <a:ext cx="108198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14A19-121E-1F41-8C75-09B6B58FF884}"/>
              </a:ext>
            </a:extLst>
          </p:cNvPr>
          <p:cNvGrpSpPr/>
          <p:nvPr/>
        </p:nvGrpSpPr>
        <p:grpSpPr>
          <a:xfrm>
            <a:off x="3510581" y="265400"/>
            <a:ext cx="6966858" cy="1774996"/>
            <a:chOff x="4182955" y="90445"/>
            <a:chExt cx="4506686" cy="17310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D60337-0B89-5C40-905E-AC709A385BEC}"/>
                </a:ext>
              </a:extLst>
            </p:cNvPr>
            <p:cNvSpPr txBox="1"/>
            <p:nvPr/>
          </p:nvSpPr>
          <p:spPr>
            <a:xfrm>
              <a:off x="4476829" y="110603"/>
              <a:ext cx="3918939" cy="1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Valentines Day</a:t>
              </a:r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  <a:p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</p:txBody>
        </p:sp>
        <p:sp>
          <p:nvSpPr>
            <p:cNvPr id="15" name="Double Brace 14">
              <a:extLst>
                <a:ext uri="{FF2B5EF4-FFF2-40B4-BE49-F238E27FC236}">
                  <a16:creationId xmlns:a16="http://schemas.microsoft.com/office/drawing/2014/main" id="{AB4B36D3-FE4F-A748-BB71-F0679FA78573}"/>
                </a:ext>
              </a:extLst>
            </p:cNvPr>
            <p:cNvSpPr/>
            <p:nvPr/>
          </p:nvSpPr>
          <p:spPr>
            <a:xfrm>
              <a:off x="4182955" y="90445"/>
              <a:ext cx="4506686" cy="1098284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5BED7-8BCD-9D4C-B46D-73A430825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932469"/>
              </p:ext>
            </p:extLst>
          </p:nvPr>
        </p:nvGraphicFramePr>
        <p:xfrm>
          <a:off x="2180262" y="1752328"/>
          <a:ext cx="9442992" cy="472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2992">
                  <a:extLst>
                    <a:ext uri="{9D8B030D-6E8A-4147-A177-3AD203B41FA5}">
                      <a16:colId xmlns:a16="http://schemas.microsoft.com/office/drawing/2014/main" val="1589696826"/>
                    </a:ext>
                  </a:extLst>
                </a:gridCol>
              </a:tblGrid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Items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749345512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Ice cream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65298790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Pizza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674019073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More ice cream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522751788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Makeup 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10807951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HUGS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13775182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167623853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57488624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29B385F-03B3-0445-AA66-6CA390DC58F3}"/>
              </a:ext>
            </a:extLst>
          </p:cNvPr>
          <p:cNvSpPr/>
          <p:nvPr/>
        </p:nvSpPr>
        <p:spPr>
          <a:xfrm>
            <a:off x="11506200" y="1752328"/>
            <a:ext cx="266595" cy="4722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90021-B3AC-7845-92BD-2024E4DA9B1F}"/>
              </a:ext>
            </a:extLst>
          </p:cNvPr>
          <p:cNvSpPr/>
          <p:nvPr/>
        </p:nvSpPr>
        <p:spPr>
          <a:xfrm>
            <a:off x="11583891" y="2370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30275-AD59-B54B-B76B-0587785A3FF2}"/>
              </a:ext>
            </a:extLst>
          </p:cNvPr>
          <p:cNvCxnSpPr>
            <a:cxnSpLocks/>
          </p:cNvCxnSpPr>
          <p:nvPr/>
        </p:nvCxnSpPr>
        <p:spPr>
          <a:xfrm>
            <a:off x="11506819" y="2340866"/>
            <a:ext cx="265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A1D379-0EBD-C340-A9F0-1D791F254D3B}"/>
              </a:ext>
            </a:extLst>
          </p:cNvPr>
          <p:cNvSpPr/>
          <p:nvPr/>
        </p:nvSpPr>
        <p:spPr>
          <a:xfrm>
            <a:off x="222657" y="1795085"/>
            <a:ext cx="1450062" cy="3887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Lucy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19204-AC52-6643-863E-B66D98E88C8B}"/>
              </a:ext>
            </a:extLst>
          </p:cNvPr>
          <p:cNvSpPr txBox="1"/>
          <p:nvPr/>
        </p:nvSpPr>
        <p:spPr>
          <a:xfrm>
            <a:off x="10571785" y="1382996"/>
            <a:ext cx="169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--By Lucy</a:t>
            </a:r>
          </a:p>
        </p:txBody>
      </p:sp>
      <p:sp>
        <p:nvSpPr>
          <p:cNvPr id="20" name="Left Arrow 19">
            <a:hlinkClick r:id="rId4" action="ppaction://hlinksldjump"/>
            <a:extLst>
              <a:ext uri="{FF2B5EF4-FFF2-40B4-BE49-F238E27FC236}">
                <a16:creationId xmlns:a16="http://schemas.microsoft.com/office/drawing/2014/main" id="{FC612D8F-186B-114D-B6A8-B7A0FC43EFC3}"/>
              </a:ext>
            </a:extLst>
          </p:cNvPr>
          <p:cNvSpPr/>
          <p:nvPr/>
        </p:nvSpPr>
        <p:spPr>
          <a:xfrm>
            <a:off x="323385" y="6121418"/>
            <a:ext cx="379142" cy="29391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ross 22">
            <a:hlinkClick r:id="rId2" action="ppaction://hlinksldjump"/>
            <a:extLst>
              <a:ext uri="{FF2B5EF4-FFF2-40B4-BE49-F238E27FC236}">
                <a16:creationId xmlns:a16="http://schemas.microsoft.com/office/drawing/2014/main" id="{794D4B33-340A-FD46-A395-E6D71E31C2A3}"/>
              </a:ext>
            </a:extLst>
          </p:cNvPr>
          <p:cNvSpPr/>
          <p:nvPr/>
        </p:nvSpPr>
        <p:spPr>
          <a:xfrm>
            <a:off x="800731" y="6110267"/>
            <a:ext cx="293915" cy="293915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94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D210D4C-FCB9-0641-BD49-0DC29FE12D79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My Wishlists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Valentines 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Easter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4521" y="2226547"/>
            <a:ext cx="108198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14A19-121E-1F41-8C75-09B6B58FF884}"/>
              </a:ext>
            </a:extLst>
          </p:cNvPr>
          <p:cNvGrpSpPr/>
          <p:nvPr/>
        </p:nvGrpSpPr>
        <p:grpSpPr>
          <a:xfrm>
            <a:off x="3510581" y="265400"/>
            <a:ext cx="6966858" cy="1774996"/>
            <a:chOff x="4182955" y="90445"/>
            <a:chExt cx="4506686" cy="17310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D60337-0B89-5C40-905E-AC709A385BEC}"/>
                </a:ext>
              </a:extLst>
            </p:cNvPr>
            <p:cNvSpPr txBox="1"/>
            <p:nvPr/>
          </p:nvSpPr>
          <p:spPr>
            <a:xfrm>
              <a:off x="4476829" y="110603"/>
              <a:ext cx="3918939" cy="1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Easter</a:t>
              </a:r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  <a:p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</p:txBody>
        </p:sp>
        <p:sp>
          <p:nvSpPr>
            <p:cNvPr id="15" name="Double Brace 14">
              <a:extLst>
                <a:ext uri="{FF2B5EF4-FFF2-40B4-BE49-F238E27FC236}">
                  <a16:creationId xmlns:a16="http://schemas.microsoft.com/office/drawing/2014/main" id="{AB4B36D3-FE4F-A748-BB71-F0679FA78573}"/>
                </a:ext>
              </a:extLst>
            </p:cNvPr>
            <p:cNvSpPr/>
            <p:nvPr/>
          </p:nvSpPr>
          <p:spPr>
            <a:xfrm>
              <a:off x="4182955" y="90445"/>
              <a:ext cx="4506686" cy="1098284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5BED7-8BCD-9D4C-B46D-73A430825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956761"/>
              </p:ext>
            </p:extLst>
          </p:nvPr>
        </p:nvGraphicFramePr>
        <p:xfrm>
          <a:off x="2180262" y="1752328"/>
          <a:ext cx="9442992" cy="472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2992">
                  <a:extLst>
                    <a:ext uri="{9D8B030D-6E8A-4147-A177-3AD203B41FA5}">
                      <a16:colId xmlns:a16="http://schemas.microsoft.com/office/drawing/2014/main" val="1589696826"/>
                    </a:ext>
                  </a:extLst>
                </a:gridCol>
              </a:tblGrid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Items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749345512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Big Oreo eggs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65298790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Lots of little white chocolate eggs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674019073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Flowers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522751788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10807951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13775182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167623853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57488624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29B385F-03B3-0445-AA66-6CA390DC58F3}"/>
              </a:ext>
            </a:extLst>
          </p:cNvPr>
          <p:cNvSpPr/>
          <p:nvPr/>
        </p:nvSpPr>
        <p:spPr>
          <a:xfrm>
            <a:off x="11506200" y="1752328"/>
            <a:ext cx="266595" cy="4722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90021-B3AC-7845-92BD-2024E4DA9B1F}"/>
              </a:ext>
            </a:extLst>
          </p:cNvPr>
          <p:cNvSpPr/>
          <p:nvPr/>
        </p:nvSpPr>
        <p:spPr>
          <a:xfrm>
            <a:off x="11583891" y="2370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30275-AD59-B54B-B76B-0587785A3FF2}"/>
              </a:ext>
            </a:extLst>
          </p:cNvPr>
          <p:cNvCxnSpPr>
            <a:cxnSpLocks/>
          </p:cNvCxnSpPr>
          <p:nvPr/>
        </p:nvCxnSpPr>
        <p:spPr>
          <a:xfrm>
            <a:off x="11506819" y="2340866"/>
            <a:ext cx="265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A1D379-0EBD-C340-A9F0-1D791F254D3B}"/>
              </a:ext>
            </a:extLst>
          </p:cNvPr>
          <p:cNvSpPr/>
          <p:nvPr/>
        </p:nvSpPr>
        <p:spPr>
          <a:xfrm>
            <a:off x="222657" y="1795085"/>
            <a:ext cx="1450062" cy="3887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Lucy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19204-AC52-6643-863E-B66D98E88C8B}"/>
              </a:ext>
            </a:extLst>
          </p:cNvPr>
          <p:cNvSpPr txBox="1"/>
          <p:nvPr/>
        </p:nvSpPr>
        <p:spPr>
          <a:xfrm>
            <a:off x="10571785" y="1382996"/>
            <a:ext cx="169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--By Lucy</a:t>
            </a:r>
          </a:p>
        </p:txBody>
      </p:sp>
      <p:sp>
        <p:nvSpPr>
          <p:cNvPr id="20" name="Left Arrow 19">
            <a:hlinkClick r:id="rId4" action="ppaction://hlinksldjump"/>
            <a:extLst>
              <a:ext uri="{FF2B5EF4-FFF2-40B4-BE49-F238E27FC236}">
                <a16:creationId xmlns:a16="http://schemas.microsoft.com/office/drawing/2014/main" id="{FC612D8F-186B-114D-B6A8-B7A0FC43EFC3}"/>
              </a:ext>
            </a:extLst>
          </p:cNvPr>
          <p:cNvSpPr/>
          <p:nvPr/>
        </p:nvSpPr>
        <p:spPr>
          <a:xfrm>
            <a:off x="323385" y="6121418"/>
            <a:ext cx="379142" cy="29391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ross 22">
            <a:hlinkClick r:id="rId2" action="ppaction://hlinksldjump"/>
            <a:extLst>
              <a:ext uri="{FF2B5EF4-FFF2-40B4-BE49-F238E27FC236}">
                <a16:creationId xmlns:a16="http://schemas.microsoft.com/office/drawing/2014/main" id="{794D4B33-340A-FD46-A395-E6D71E31C2A3}"/>
              </a:ext>
            </a:extLst>
          </p:cNvPr>
          <p:cNvSpPr/>
          <p:nvPr/>
        </p:nvSpPr>
        <p:spPr>
          <a:xfrm>
            <a:off x="800731" y="6110267"/>
            <a:ext cx="293915" cy="293915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88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D210D4C-FCB9-0641-BD49-0DC29FE12D79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My Wishlists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Valentines 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18</a:t>
            </a:r>
            <a:r>
              <a:rPr lang="en-AU" sz="1600" i="1" u="sng" baseline="30000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th</a:t>
            </a:r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 Birthday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4521" y="2226547"/>
            <a:ext cx="108198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14A19-121E-1F41-8C75-09B6B58FF884}"/>
              </a:ext>
            </a:extLst>
          </p:cNvPr>
          <p:cNvGrpSpPr/>
          <p:nvPr/>
        </p:nvGrpSpPr>
        <p:grpSpPr>
          <a:xfrm>
            <a:off x="3510581" y="265400"/>
            <a:ext cx="6966858" cy="1774996"/>
            <a:chOff x="4182955" y="90445"/>
            <a:chExt cx="4506686" cy="17310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D60337-0B89-5C40-905E-AC709A385BEC}"/>
                </a:ext>
              </a:extLst>
            </p:cNvPr>
            <p:cNvSpPr txBox="1"/>
            <p:nvPr/>
          </p:nvSpPr>
          <p:spPr>
            <a:xfrm>
              <a:off x="4476829" y="110603"/>
              <a:ext cx="3918939" cy="1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Valentines Day</a:t>
              </a:r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  <a:p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</p:txBody>
        </p:sp>
        <p:sp>
          <p:nvSpPr>
            <p:cNvPr id="15" name="Double Brace 14">
              <a:extLst>
                <a:ext uri="{FF2B5EF4-FFF2-40B4-BE49-F238E27FC236}">
                  <a16:creationId xmlns:a16="http://schemas.microsoft.com/office/drawing/2014/main" id="{AB4B36D3-FE4F-A748-BB71-F0679FA78573}"/>
                </a:ext>
              </a:extLst>
            </p:cNvPr>
            <p:cNvSpPr/>
            <p:nvPr/>
          </p:nvSpPr>
          <p:spPr>
            <a:xfrm>
              <a:off x="4182955" y="90445"/>
              <a:ext cx="4506686" cy="1098284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5BED7-8BCD-9D4C-B46D-73A430825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701884"/>
              </p:ext>
            </p:extLst>
          </p:nvPr>
        </p:nvGraphicFramePr>
        <p:xfrm>
          <a:off x="2180262" y="1752328"/>
          <a:ext cx="9442992" cy="472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2992">
                  <a:extLst>
                    <a:ext uri="{9D8B030D-6E8A-4147-A177-3AD203B41FA5}">
                      <a16:colId xmlns:a16="http://schemas.microsoft.com/office/drawing/2014/main" val="1589696826"/>
                    </a:ext>
                  </a:extLst>
                </a:gridCol>
              </a:tblGrid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Items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749345512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Paints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65298790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Books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674019073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Nerd stuff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522751788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Typo aesthetics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10807951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13775182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167623853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57488624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29B385F-03B3-0445-AA66-6CA390DC58F3}"/>
              </a:ext>
            </a:extLst>
          </p:cNvPr>
          <p:cNvSpPr/>
          <p:nvPr/>
        </p:nvSpPr>
        <p:spPr>
          <a:xfrm>
            <a:off x="11506200" y="1752328"/>
            <a:ext cx="266595" cy="4722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90021-B3AC-7845-92BD-2024E4DA9B1F}"/>
              </a:ext>
            </a:extLst>
          </p:cNvPr>
          <p:cNvSpPr/>
          <p:nvPr/>
        </p:nvSpPr>
        <p:spPr>
          <a:xfrm>
            <a:off x="11583891" y="2370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30275-AD59-B54B-B76B-0587785A3FF2}"/>
              </a:ext>
            </a:extLst>
          </p:cNvPr>
          <p:cNvCxnSpPr>
            <a:cxnSpLocks/>
          </p:cNvCxnSpPr>
          <p:nvPr/>
        </p:nvCxnSpPr>
        <p:spPr>
          <a:xfrm>
            <a:off x="11506819" y="2340866"/>
            <a:ext cx="265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A1D379-0EBD-C340-A9F0-1D791F254D3B}"/>
              </a:ext>
            </a:extLst>
          </p:cNvPr>
          <p:cNvSpPr/>
          <p:nvPr/>
        </p:nvSpPr>
        <p:spPr>
          <a:xfrm>
            <a:off x="222657" y="1795085"/>
            <a:ext cx="1450062" cy="3887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Esha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19204-AC52-6643-863E-B66D98E88C8B}"/>
              </a:ext>
            </a:extLst>
          </p:cNvPr>
          <p:cNvSpPr txBox="1"/>
          <p:nvPr/>
        </p:nvSpPr>
        <p:spPr>
          <a:xfrm>
            <a:off x="10571785" y="1382996"/>
            <a:ext cx="169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--By Esha</a:t>
            </a:r>
          </a:p>
        </p:txBody>
      </p:sp>
      <p:sp>
        <p:nvSpPr>
          <p:cNvPr id="20" name="Left Arrow 19">
            <a:hlinkClick r:id="rId4" action="ppaction://hlinksldjump"/>
            <a:extLst>
              <a:ext uri="{FF2B5EF4-FFF2-40B4-BE49-F238E27FC236}">
                <a16:creationId xmlns:a16="http://schemas.microsoft.com/office/drawing/2014/main" id="{3B6025A8-2CD0-A740-8E39-2B634A5A28F1}"/>
              </a:ext>
            </a:extLst>
          </p:cNvPr>
          <p:cNvSpPr/>
          <p:nvPr/>
        </p:nvSpPr>
        <p:spPr>
          <a:xfrm>
            <a:off x="323385" y="6110267"/>
            <a:ext cx="379142" cy="29391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>
            <a:hlinkClick r:id="rId5" action="ppaction://hlinksldjump"/>
            <a:extLst>
              <a:ext uri="{FF2B5EF4-FFF2-40B4-BE49-F238E27FC236}">
                <a16:creationId xmlns:a16="http://schemas.microsoft.com/office/drawing/2014/main" id="{EFDBA0A6-3A55-0440-AD5E-E19F374BEFF9}"/>
              </a:ext>
            </a:extLst>
          </p:cNvPr>
          <p:cNvSpPr/>
          <p:nvPr/>
        </p:nvSpPr>
        <p:spPr>
          <a:xfrm>
            <a:off x="800731" y="6110267"/>
            <a:ext cx="293915" cy="293915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66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D210D4C-FCB9-0641-BD49-0DC29FE12D79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My Wishlists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Valentines 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18</a:t>
            </a:r>
            <a:r>
              <a:rPr lang="en-AU" sz="1600" i="1" u="sng" baseline="30000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th</a:t>
            </a:r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 Birthday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4521" y="2226547"/>
            <a:ext cx="108198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14A19-121E-1F41-8C75-09B6B58FF884}"/>
              </a:ext>
            </a:extLst>
          </p:cNvPr>
          <p:cNvGrpSpPr/>
          <p:nvPr/>
        </p:nvGrpSpPr>
        <p:grpSpPr>
          <a:xfrm>
            <a:off x="3510581" y="265400"/>
            <a:ext cx="6966858" cy="1774996"/>
            <a:chOff x="4182955" y="90445"/>
            <a:chExt cx="4506686" cy="17310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D60337-0B89-5C40-905E-AC709A385BEC}"/>
                </a:ext>
              </a:extLst>
            </p:cNvPr>
            <p:cNvSpPr txBox="1"/>
            <p:nvPr/>
          </p:nvSpPr>
          <p:spPr>
            <a:xfrm>
              <a:off x="4476829" y="110603"/>
              <a:ext cx="3918939" cy="1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18</a:t>
              </a:r>
              <a:r>
                <a:rPr lang="en-AU" sz="5400" b="1" i="1" baseline="30000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th</a:t>
              </a:r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 Birthday</a:t>
              </a:r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  <a:p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</p:txBody>
        </p:sp>
        <p:sp>
          <p:nvSpPr>
            <p:cNvPr id="15" name="Double Brace 14">
              <a:extLst>
                <a:ext uri="{FF2B5EF4-FFF2-40B4-BE49-F238E27FC236}">
                  <a16:creationId xmlns:a16="http://schemas.microsoft.com/office/drawing/2014/main" id="{AB4B36D3-FE4F-A748-BB71-F0679FA78573}"/>
                </a:ext>
              </a:extLst>
            </p:cNvPr>
            <p:cNvSpPr/>
            <p:nvPr/>
          </p:nvSpPr>
          <p:spPr>
            <a:xfrm>
              <a:off x="4182955" y="90445"/>
              <a:ext cx="4506686" cy="1098284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5BED7-8BCD-9D4C-B46D-73A430825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085653"/>
              </p:ext>
            </p:extLst>
          </p:nvPr>
        </p:nvGraphicFramePr>
        <p:xfrm>
          <a:off x="2180262" y="1752328"/>
          <a:ext cx="9442992" cy="472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2992">
                  <a:extLst>
                    <a:ext uri="{9D8B030D-6E8A-4147-A177-3AD203B41FA5}">
                      <a16:colId xmlns:a16="http://schemas.microsoft.com/office/drawing/2014/main" val="1589696826"/>
                    </a:ext>
                  </a:extLst>
                </a:gridCol>
              </a:tblGrid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Items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749345512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Folded Book in word ESHA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65298790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More books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674019073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Typo gift card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522751788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10807951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13775182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167623853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57488624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29B385F-03B3-0445-AA66-6CA390DC58F3}"/>
              </a:ext>
            </a:extLst>
          </p:cNvPr>
          <p:cNvSpPr/>
          <p:nvPr/>
        </p:nvSpPr>
        <p:spPr>
          <a:xfrm>
            <a:off x="11506200" y="1752328"/>
            <a:ext cx="266595" cy="4722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90021-B3AC-7845-92BD-2024E4DA9B1F}"/>
              </a:ext>
            </a:extLst>
          </p:cNvPr>
          <p:cNvSpPr/>
          <p:nvPr/>
        </p:nvSpPr>
        <p:spPr>
          <a:xfrm>
            <a:off x="11583891" y="2370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30275-AD59-B54B-B76B-0587785A3FF2}"/>
              </a:ext>
            </a:extLst>
          </p:cNvPr>
          <p:cNvCxnSpPr>
            <a:cxnSpLocks/>
          </p:cNvCxnSpPr>
          <p:nvPr/>
        </p:nvCxnSpPr>
        <p:spPr>
          <a:xfrm>
            <a:off x="11506819" y="2340866"/>
            <a:ext cx="265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A1D379-0EBD-C340-A9F0-1D791F254D3B}"/>
              </a:ext>
            </a:extLst>
          </p:cNvPr>
          <p:cNvSpPr/>
          <p:nvPr/>
        </p:nvSpPr>
        <p:spPr>
          <a:xfrm>
            <a:off x="222657" y="1795085"/>
            <a:ext cx="1450062" cy="3887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Esha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19204-AC52-6643-863E-B66D98E88C8B}"/>
              </a:ext>
            </a:extLst>
          </p:cNvPr>
          <p:cNvSpPr txBox="1"/>
          <p:nvPr/>
        </p:nvSpPr>
        <p:spPr>
          <a:xfrm>
            <a:off x="10571785" y="1382996"/>
            <a:ext cx="169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--By Esha</a:t>
            </a:r>
          </a:p>
        </p:txBody>
      </p:sp>
      <p:sp>
        <p:nvSpPr>
          <p:cNvPr id="20" name="Left Arrow 19">
            <a:hlinkClick r:id="rId4" action="ppaction://hlinksldjump"/>
            <a:extLst>
              <a:ext uri="{FF2B5EF4-FFF2-40B4-BE49-F238E27FC236}">
                <a16:creationId xmlns:a16="http://schemas.microsoft.com/office/drawing/2014/main" id="{3B6025A8-2CD0-A740-8E39-2B634A5A28F1}"/>
              </a:ext>
            </a:extLst>
          </p:cNvPr>
          <p:cNvSpPr/>
          <p:nvPr/>
        </p:nvSpPr>
        <p:spPr>
          <a:xfrm>
            <a:off x="323385" y="6110267"/>
            <a:ext cx="379142" cy="29391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>
            <a:hlinkClick r:id="rId5" action="ppaction://hlinksldjump"/>
            <a:extLst>
              <a:ext uri="{FF2B5EF4-FFF2-40B4-BE49-F238E27FC236}">
                <a16:creationId xmlns:a16="http://schemas.microsoft.com/office/drawing/2014/main" id="{EFDBA0A6-3A55-0440-AD5E-E19F374BEFF9}"/>
              </a:ext>
            </a:extLst>
          </p:cNvPr>
          <p:cNvSpPr/>
          <p:nvPr/>
        </p:nvSpPr>
        <p:spPr>
          <a:xfrm>
            <a:off x="800731" y="6110267"/>
            <a:ext cx="293915" cy="293915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88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D210D4C-FCB9-0641-BD49-0DC29FE12D79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My Wishlists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Valentines 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Christmas</a:t>
            </a:r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4521" y="2226547"/>
            <a:ext cx="108198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14A19-121E-1F41-8C75-09B6B58FF884}"/>
              </a:ext>
            </a:extLst>
          </p:cNvPr>
          <p:cNvGrpSpPr/>
          <p:nvPr/>
        </p:nvGrpSpPr>
        <p:grpSpPr>
          <a:xfrm>
            <a:off x="3510581" y="265400"/>
            <a:ext cx="6966858" cy="1774996"/>
            <a:chOff x="4182955" y="90445"/>
            <a:chExt cx="4506686" cy="17310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D60337-0B89-5C40-905E-AC709A385BEC}"/>
                </a:ext>
              </a:extLst>
            </p:cNvPr>
            <p:cNvSpPr txBox="1"/>
            <p:nvPr/>
          </p:nvSpPr>
          <p:spPr>
            <a:xfrm>
              <a:off x="4476829" y="110603"/>
              <a:ext cx="3918939" cy="1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Valentines Day</a:t>
              </a:r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  <a:p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</p:txBody>
        </p:sp>
        <p:sp>
          <p:nvSpPr>
            <p:cNvPr id="15" name="Double Brace 14">
              <a:extLst>
                <a:ext uri="{FF2B5EF4-FFF2-40B4-BE49-F238E27FC236}">
                  <a16:creationId xmlns:a16="http://schemas.microsoft.com/office/drawing/2014/main" id="{AB4B36D3-FE4F-A748-BB71-F0679FA78573}"/>
                </a:ext>
              </a:extLst>
            </p:cNvPr>
            <p:cNvSpPr/>
            <p:nvPr/>
          </p:nvSpPr>
          <p:spPr>
            <a:xfrm>
              <a:off x="4182955" y="90445"/>
              <a:ext cx="4506686" cy="1098284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5BED7-8BCD-9D4C-B46D-73A430825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654885"/>
              </p:ext>
            </p:extLst>
          </p:nvPr>
        </p:nvGraphicFramePr>
        <p:xfrm>
          <a:off x="2180262" y="1752328"/>
          <a:ext cx="9442992" cy="472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2992">
                  <a:extLst>
                    <a:ext uri="{9D8B030D-6E8A-4147-A177-3AD203B41FA5}">
                      <a16:colId xmlns:a16="http://schemas.microsoft.com/office/drawing/2014/main" val="1589696826"/>
                    </a:ext>
                  </a:extLst>
                </a:gridCol>
              </a:tblGrid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Items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749345512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Kale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65298790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Gym equipment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674019073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Gym clothes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522751788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10807951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13775182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167623853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57488624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29B385F-03B3-0445-AA66-6CA390DC58F3}"/>
              </a:ext>
            </a:extLst>
          </p:cNvPr>
          <p:cNvSpPr/>
          <p:nvPr/>
        </p:nvSpPr>
        <p:spPr>
          <a:xfrm>
            <a:off x="11506200" y="1752328"/>
            <a:ext cx="266595" cy="4722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90021-B3AC-7845-92BD-2024E4DA9B1F}"/>
              </a:ext>
            </a:extLst>
          </p:cNvPr>
          <p:cNvSpPr/>
          <p:nvPr/>
        </p:nvSpPr>
        <p:spPr>
          <a:xfrm>
            <a:off x="11583891" y="2370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30275-AD59-B54B-B76B-0587785A3FF2}"/>
              </a:ext>
            </a:extLst>
          </p:cNvPr>
          <p:cNvCxnSpPr>
            <a:cxnSpLocks/>
          </p:cNvCxnSpPr>
          <p:nvPr/>
        </p:nvCxnSpPr>
        <p:spPr>
          <a:xfrm>
            <a:off x="11506819" y="2340866"/>
            <a:ext cx="265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A1D379-0EBD-C340-A9F0-1D791F254D3B}"/>
              </a:ext>
            </a:extLst>
          </p:cNvPr>
          <p:cNvSpPr/>
          <p:nvPr/>
        </p:nvSpPr>
        <p:spPr>
          <a:xfrm>
            <a:off x="222657" y="1795085"/>
            <a:ext cx="1450062" cy="3887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Dani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19204-AC52-6643-863E-B66D98E88C8B}"/>
              </a:ext>
            </a:extLst>
          </p:cNvPr>
          <p:cNvSpPr txBox="1"/>
          <p:nvPr/>
        </p:nvSpPr>
        <p:spPr>
          <a:xfrm>
            <a:off x="10571785" y="1382996"/>
            <a:ext cx="169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--By Dani</a:t>
            </a:r>
          </a:p>
        </p:txBody>
      </p:sp>
      <p:sp>
        <p:nvSpPr>
          <p:cNvPr id="20" name="Left Arrow 19">
            <a:hlinkClick r:id="rId4" action="ppaction://hlinksldjump"/>
            <a:extLst>
              <a:ext uri="{FF2B5EF4-FFF2-40B4-BE49-F238E27FC236}">
                <a16:creationId xmlns:a16="http://schemas.microsoft.com/office/drawing/2014/main" id="{20CC474A-12E8-3340-A0D3-5FBABFA06D1D}"/>
              </a:ext>
            </a:extLst>
          </p:cNvPr>
          <p:cNvSpPr/>
          <p:nvPr/>
        </p:nvSpPr>
        <p:spPr>
          <a:xfrm>
            <a:off x="323385" y="6110267"/>
            <a:ext cx="379142" cy="29391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>
            <a:hlinkClick r:id="rId5" action="ppaction://hlinksldjump"/>
            <a:extLst>
              <a:ext uri="{FF2B5EF4-FFF2-40B4-BE49-F238E27FC236}">
                <a16:creationId xmlns:a16="http://schemas.microsoft.com/office/drawing/2014/main" id="{0469FACF-568A-DA44-B21D-DE95275271EA}"/>
              </a:ext>
            </a:extLst>
          </p:cNvPr>
          <p:cNvSpPr/>
          <p:nvPr/>
        </p:nvSpPr>
        <p:spPr>
          <a:xfrm>
            <a:off x="800731" y="6110267"/>
            <a:ext cx="293915" cy="293915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27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D210D4C-FCB9-0641-BD49-0DC29FE12D79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My Wishlists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Valentines 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Christmas</a:t>
            </a:r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4521" y="2226547"/>
            <a:ext cx="108198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14A19-121E-1F41-8C75-09B6B58FF884}"/>
              </a:ext>
            </a:extLst>
          </p:cNvPr>
          <p:cNvGrpSpPr/>
          <p:nvPr/>
        </p:nvGrpSpPr>
        <p:grpSpPr>
          <a:xfrm>
            <a:off x="3510581" y="265400"/>
            <a:ext cx="6966858" cy="1774996"/>
            <a:chOff x="4182955" y="90445"/>
            <a:chExt cx="4506686" cy="17310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D60337-0B89-5C40-905E-AC709A385BEC}"/>
                </a:ext>
              </a:extLst>
            </p:cNvPr>
            <p:cNvSpPr txBox="1"/>
            <p:nvPr/>
          </p:nvSpPr>
          <p:spPr>
            <a:xfrm>
              <a:off x="4476829" y="110603"/>
              <a:ext cx="3918939" cy="1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Christmas</a:t>
              </a:r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  <a:p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</p:txBody>
        </p:sp>
        <p:sp>
          <p:nvSpPr>
            <p:cNvPr id="15" name="Double Brace 14">
              <a:extLst>
                <a:ext uri="{FF2B5EF4-FFF2-40B4-BE49-F238E27FC236}">
                  <a16:creationId xmlns:a16="http://schemas.microsoft.com/office/drawing/2014/main" id="{AB4B36D3-FE4F-A748-BB71-F0679FA78573}"/>
                </a:ext>
              </a:extLst>
            </p:cNvPr>
            <p:cNvSpPr/>
            <p:nvPr/>
          </p:nvSpPr>
          <p:spPr>
            <a:xfrm>
              <a:off x="4182955" y="90445"/>
              <a:ext cx="4506686" cy="1098284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5BED7-8BCD-9D4C-B46D-73A430825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462943"/>
              </p:ext>
            </p:extLst>
          </p:nvPr>
        </p:nvGraphicFramePr>
        <p:xfrm>
          <a:off x="2180262" y="1752328"/>
          <a:ext cx="9442992" cy="472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2992">
                  <a:extLst>
                    <a:ext uri="{9D8B030D-6E8A-4147-A177-3AD203B41FA5}">
                      <a16:colId xmlns:a16="http://schemas.microsoft.com/office/drawing/2014/main" val="1589696826"/>
                    </a:ext>
                  </a:extLst>
                </a:gridCol>
              </a:tblGrid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Items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749345512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Unicorn themed clothing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65298790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Typo gift card</a:t>
                      </a:r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674019073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 err="1"/>
                        <a:t>Muji</a:t>
                      </a:r>
                      <a:r>
                        <a:rPr lang="en-AU" sz="2100" dirty="0"/>
                        <a:t> pens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522751788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10807951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13775182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167623853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57488624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29B385F-03B3-0445-AA66-6CA390DC58F3}"/>
              </a:ext>
            </a:extLst>
          </p:cNvPr>
          <p:cNvSpPr/>
          <p:nvPr/>
        </p:nvSpPr>
        <p:spPr>
          <a:xfrm>
            <a:off x="11506200" y="1752328"/>
            <a:ext cx="266595" cy="4722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90021-B3AC-7845-92BD-2024E4DA9B1F}"/>
              </a:ext>
            </a:extLst>
          </p:cNvPr>
          <p:cNvSpPr/>
          <p:nvPr/>
        </p:nvSpPr>
        <p:spPr>
          <a:xfrm>
            <a:off x="11583891" y="2370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30275-AD59-B54B-B76B-0587785A3FF2}"/>
              </a:ext>
            </a:extLst>
          </p:cNvPr>
          <p:cNvCxnSpPr>
            <a:cxnSpLocks/>
          </p:cNvCxnSpPr>
          <p:nvPr/>
        </p:nvCxnSpPr>
        <p:spPr>
          <a:xfrm>
            <a:off x="11506819" y="2340866"/>
            <a:ext cx="265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A1D379-0EBD-C340-A9F0-1D791F254D3B}"/>
              </a:ext>
            </a:extLst>
          </p:cNvPr>
          <p:cNvSpPr/>
          <p:nvPr/>
        </p:nvSpPr>
        <p:spPr>
          <a:xfrm>
            <a:off x="222657" y="1795085"/>
            <a:ext cx="1450062" cy="3887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Dani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19204-AC52-6643-863E-B66D98E88C8B}"/>
              </a:ext>
            </a:extLst>
          </p:cNvPr>
          <p:cNvSpPr txBox="1"/>
          <p:nvPr/>
        </p:nvSpPr>
        <p:spPr>
          <a:xfrm>
            <a:off x="10571785" y="1382996"/>
            <a:ext cx="169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--By Dani</a:t>
            </a:r>
          </a:p>
        </p:txBody>
      </p:sp>
      <p:sp>
        <p:nvSpPr>
          <p:cNvPr id="20" name="Left Arrow 19">
            <a:hlinkClick r:id="rId4" action="ppaction://hlinksldjump"/>
            <a:extLst>
              <a:ext uri="{FF2B5EF4-FFF2-40B4-BE49-F238E27FC236}">
                <a16:creationId xmlns:a16="http://schemas.microsoft.com/office/drawing/2014/main" id="{20CC474A-12E8-3340-A0D3-5FBABFA06D1D}"/>
              </a:ext>
            </a:extLst>
          </p:cNvPr>
          <p:cNvSpPr/>
          <p:nvPr/>
        </p:nvSpPr>
        <p:spPr>
          <a:xfrm>
            <a:off x="323385" y="6110267"/>
            <a:ext cx="379142" cy="29391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>
            <a:hlinkClick r:id="rId5" action="ppaction://hlinksldjump"/>
            <a:extLst>
              <a:ext uri="{FF2B5EF4-FFF2-40B4-BE49-F238E27FC236}">
                <a16:creationId xmlns:a16="http://schemas.microsoft.com/office/drawing/2014/main" id="{0469FACF-568A-DA44-B21D-DE95275271EA}"/>
              </a:ext>
            </a:extLst>
          </p:cNvPr>
          <p:cNvSpPr/>
          <p:nvPr/>
        </p:nvSpPr>
        <p:spPr>
          <a:xfrm>
            <a:off x="800731" y="6110267"/>
            <a:ext cx="293915" cy="293915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0" y="13855"/>
            <a:ext cx="12192000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D210D4C-FCB9-0641-BD49-0DC29FE12D79}"/>
              </a:ext>
            </a:extLst>
          </p:cNvPr>
          <p:cNvSpPr/>
          <p:nvPr/>
        </p:nvSpPr>
        <p:spPr>
          <a:xfrm>
            <a:off x="3654503" y="2163423"/>
            <a:ext cx="4506686" cy="1835855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i="1" u="sng" dirty="0">
                <a:latin typeface="Andale Mono" panose="020B0509000000000004" pitchFamily="49" charset="0"/>
                <a:ea typeface="Noteworthy Light" panose="02000400000000000000" pitchFamily="2" charset="77"/>
                <a:cs typeface="Futura Medium" panose="020B0602020204020303" pitchFamily="34" charset="-79"/>
              </a:rPr>
              <a:t>My Wishlists</a:t>
            </a:r>
          </a:p>
        </p:txBody>
      </p:sp>
      <p:sp>
        <p:nvSpPr>
          <p:cNvPr id="30" name="Rounded Rectangle 29">
            <a:hlinkClick r:id="rId2" action="ppaction://hlinksldjump"/>
            <a:extLst>
              <a:ext uri="{FF2B5EF4-FFF2-40B4-BE49-F238E27FC236}">
                <a16:creationId xmlns:a16="http://schemas.microsoft.com/office/drawing/2014/main" id="{24470B7E-0381-5047-AB74-A35850F2B7CB}"/>
              </a:ext>
            </a:extLst>
          </p:cNvPr>
          <p:cNvSpPr/>
          <p:nvPr/>
        </p:nvSpPr>
        <p:spPr>
          <a:xfrm>
            <a:off x="3654503" y="4304752"/>
            <a:ext cx="4506687" cy="1824896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i="1" u="sng" dirty="0">
                <a:latin typeface="Andale Mono" panose="020B0509000000000004" pitchFamily="49" charset="0"/>
                <a:ea typeface="Noteworthy Light" panose="02000400000000000000" pitchFamily="2" charset="77"/>
                <a:cs typeface="Futura Medium" panose="020B0602020204020303" pitchFamily="34" charset="-79"/>
              </a:rPr>
              <a:t>Shared With 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22CBC3-F390-AE49-BC6C-60615F29DBDA}"/>
              </a:ext>
            </a:extLst>
          </p:cNvPr>
          <p:cNvGrpSpPr/>
          <p:nvPr/>
        </p:nvGrpSpPr>
        <p:grpSpPr>
          <a:xfrm>
            <a:off x="3654503" y="511294"/>
            <a:ext cx="4506686" cy="1098284"/>
            <a:chOff x="4182955" y="90445"/>
            <a:chExt cx="4506686" cy="10982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2FB2B0-CFAE-414D-89F4-1E8C80C87B85}"/>
                </a:ext>
              </a:extLst>
            </p:cNvPr>
            <p:cNvSpPr txBox="1"/>
            <p:nvPr/>
          </p:nvSpPr>
          <p:spPr>
            <a:xfrm>
              <a:off x="4476829" y="110603"/>
              <a:ext cx="391893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Wishlists</a:t>
              </a:r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</p:txBody>
        </p:sp>
        <p:sp>
          <p:nvSpPr>
            <p:cNvPr id="8" name="Double Brace 7">
              <a:extLst>
                <a:ext uri="{FF2B5EF4-FFF2-40B4-BE49-F238E27FC236}">
                  <a16:creationId xmlns:a16="http://schemas.microsoft.com/office/drawing/2014/main" id="{2B5B4865-804E-A54F-89D5-69395EF83BF5}"/>
                </a:ext>
              </a:extLst>
            </p:cNvPr>
            <p:cNvSpPr/>
            <p:nvPr/>
          </p:nvSpPr>
          <p:spPr>
            <a:xfrm>
              <a:off x="4182955" y="90445"/>
              <a:ext cx="4506686" cy="1098284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3114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D210D4C-FCB9-0641-BD49-0DC29FE12D79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My Wishlists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Valentines 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" action="ppaction://hlinkshowjump?jump=nextslide"/>
              </a:rPr>
              <a:t>Birthday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Christmas</a:t>
            </a:r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9308" y="1989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hlinkClick r:id="rId4" action="ppaction://hlinksldjump"/>
            <a:extLst>
              <a:ext uri="{FF2B5EF4-FFF2-40B4-BE49-F238E27FC236}">
                <a16:creationId xmlns:a16="http://schemas.microsoft.com/office/drawing/2014/main" id="{95A717F2-AC44-DD4F-9655-60088D190508}"/>
              </a:ext>
            </a:extLst>
          </p:cNvPr>
          <p:cNvSpPr/>
          <p:nvPr/>
        </p:nvSpPr>
        <p:spPr>
          <a:xfrm>
            <a:off x="800731" y="6110267"/>
            <a:ext cx="293915" cy="293915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14A19-121E-1F41-8C75-09B6B58FF884}"/>
              </a:ext>
            </a:extLst>
          </p:cNvPr>
          <p:cNvGrpSpPr/>
          <p:nvPr/>
        </p:nvGrpSpPr>
        <p:grpSpPr>
          <a:xfrm>
            <a:off x="3510581" y="265400"/>
            <a:ext cx="6966858" cy="1774996"/>
            <a:chOff x="4182955" y="90445"/>
            <a:chExt cx="4506686" cy="17310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D60337-0B89-5C40-905E-AC709A385BEC}"/>
                </a:ext>
              </a:extLst>
            </p:cNvPr>
            <p:cNvSpPr txBox="1"/>
            <p:nvPr/>
          </p:nvSpPr>
          <p:spPr>
            <a:xfrm>
              <a:off x="4476829" y="110603"/>
              <a:ext cx="3918939" cy="1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Valentines Day</a:t>
              </a:r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  <a:p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</p:txBody>
        </p:sp>
        <p:sp>
          <p:nvSpPr>
            <p:cNvPr id="15" name="Double Brace 14">
              <a:extLst>
                <a:ext uri="{FF2B5EF4-FFF2-40B4-BE49-F238E27FC236}">
                  <a16:creationId xmlns:a16="http://schemas.microsoft.com/office/drawing/2014/main" id="{AB4B36D3-FE4F-A748-BB71-F0679FA78573}"/>
                </a:ext>
              </a:extLst>
            </p:cNvPr>
            <p:cNvSpPr/>
            <p:nvPr/>
          </p:nvSpPr>
          <p:spPr>
            <a:xfrm>
              <a:off x="4182955" y="90445"/>
              <a:ext cx="4506686" cy="1098284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5BED7-8BCD-9D4C-B46D-73A430825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370156"/>
              </p:ext>
            </p:extLst>
          </p:nvPr>
        </p:nvGraphicFramePr>
        <p:xfrm>
          <a:off x="2180262" y="1752328"/>
          <a:ext cx="9442992" cy="472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2992">
                  <a:extLst>
                    <a:ext uri="{9D8B030D-6E8A-4147-A177-3AD203B41FA5}">
                      <a16:colId xmlns:a16="http://schemas.microsoft.com/office/drawing/2014/main" val="1589696826"/>
                    </a:ext>
                  </a:extLst>
                </a:gridCol>
              </a:tblGrid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Items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749345512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White/Red roses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65298790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White chocolate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674019073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Ben &amp; Jerries Ice Cream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522751788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10807951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13775182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167623853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57488624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29B385F-03B3-0445-AA66-6CA390DC58F3}"/>
              </a:ext>
            </a:extLst>
          </p:cNvPr>
          <p:cNvSpPr/>
          <p:nvPr/>
        </p:nvSpPr>
        <p:spPr>
          <a:xfrm>
            <a:off x="11506200" y="1752328"/>
            <a:ext cx="266595" cy="4722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90021-B3AC-7845-92BD-2024E4DA9B1F}"/>
              </a:ext>
            </a:extLst>
          </p:cNvPr>
          <p:cNvSpPr/>
          <p:nvPr/>
        </p:nvSpPr>
        <p:spPr>
          <a:xfrm>
            <a:off x="11583891" y="2370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30275-AD59-B54B-B76B-0587785A3FF2}"/>
              </a:ext>
            </a:extLst>
          </p:cNvPr>
          <p:cNvCxnSpPr>
            <a:cxnSpLocks/>
          </p:cNvCxnSpPr>
          <p:nvPr/>
        </p:nvCxnSpPr>
        <p:spPr>
          <a:xfrm>
            <a:off x="11506819" y="2340866"/>
            <a:ext cx="265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hlinkClick r:id="rId5" action="ppaction://hlinksldjump"/>
            <a:extLst>
              <a:ext uri="{FF2B5EF4-FFF2-40B4-BE49-F238E27FC236}">
                <a16:creationId xmlns:a16="http://schemas.microsoft.com/office/drawing/2014/main" id="{EA48D734-CA03-6849-BAC3-808C78F2E4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57" y="6042094"/>
            <a:ext cx="362088" cy="3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0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D210D4C-FCB9-0641-BD49-0DC29FE12D79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My Wishlists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Valentines 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" action="ppaction://hlinkshowjump?jump=nextslide"/>
              </a:rPr>
              <a:t>Birthday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Christmas</a:t>
            </a:r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9308" y="1989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hlinkClick r:id="rId4" action="ppaction://hlinksldjump"/>
            <a:extLst>
              <a:ext uri="{FF2B5EF4-FFF2-40B4-BE49-F238E27FC236}">
                <a16:creationId xmlns:a16="http://schemas.microsoft.com/office/drawing/2014/main" id="{95A717F2-AC44-DD4F-9655-60088D190508}"/>
              </a:ext>
            </a:extLst>
          </p:cNvPr>
          <p:cNvSpPr/>
          <p:nvPr/>
        </p:nvSpPr>
        <p:spPr>
          <a:xfrm>
            <a:off x="800731" y="6110267"/>
            <a:ext cx="293915" cy="293915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14A19-121E-1F41-8C75-09B6B58FF884}"/>
              </a:ext>
            </a:extLst>
          </p:cNvPr>
          <p:cNvGrpSpPr/>
          <p:nvPr/>
        </p:nvGrpSpPr>
        <p:grpSpPr>
          <a:xfrm>
            <a:off x="3510581" y="265400"/>
            <a:ext cx="6966858" cy="1774996"/>
            <a:chOff x="4182955" y="90445"/>
            <a:chExt cx="4506686" cy="17310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D60337-0B89-5C40-905E-AC709A385BEC}"/>
                </a:ext>
              </a:extLst>
            </p:cNvPr>
            <p:cNvSpPr txBox="1"/>
            <p:nvPr/>
          </p:nvSpPr>
          <p:spPr>
            <a:xfrm>
              <a:off x="4476829" y="110603"/>
              <a:ext cx="3918939" cy="1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Birthday</a:t>
              </a:r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  <a:p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</p:txBody>
        </p:sp>
        <p:sp>
          <p:nvSpPr>
            <p:cNvPr id="15" name="Double Brace 14">
              <a:extLst>
                <a:ext uri="{FF2B5EF4-FFF2-40B4-BE49-F238E27FC236}">
                  <a16:creationId xmlns:a16="http://schemas.microsoft.com/office/drawing/2014/main" id="{AB4B36D3-FE4F-A748-BB71-F0679FA78573}"/>
                </a:ext>
              </a:extLst>
            </p:cNvPr>
            <p:cNvSpPr/>
            <p:nvPr/>
          </p:nvSpPr>
          <p:spPr>
            <a:xfrm>
              <a:off x="4182955" y="90445"/>
              <a:ext cx="4506686" cy="1098284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5BED7-8BCD-9D4C-B46D-73A430825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376110"/>
              </p:ext>
            </p:extLst>
          </p:nvPr>
        </p:nvGraphicFramePr>
        <p:xfrm>
          <a:off x="2180262" y="1752328"/>
          <a:ext cx="9442992" cy="472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2992">
                  <a:extLst>
                    <a:ext uri="{9D8B030D-6E8A-4147-A177-3AD203B41FA5}">
                      <a16:colId xmlns:a16="http://schemas.microsoft.com/office/drawing/2014/main" val="1589696826"/>
                    </a:ext>
                  </a:extLst>
                </a:gridCol>
              </a:tblGrid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Items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749345512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Google Pixel 2 XL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65298790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JBL Bluetooth headphones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674019073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Bose Speaker or JBL Speaker 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522751788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Cash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10807951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Not food </a:t>
                      </a:r>
                      <a:r>
                        <a:rPr lang="en-AU" sz="2100" dirty="0" err="1"/>
                        <a:t>xd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13775182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167623853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57488624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29B385F-03B3-0445-AA66-6CA390DC58F3}"/>
              </a:ext>
            </a:extLst>
          </p:cNvPr>
          <p:cNvSpPr/>
          <p:nvPr/>
        </p:nvSpPr>
        <p:spPr>
          <a:xfrm>
            <a:off x="11506200" y="1752328"/>
            <a:ext cx="266595" cy="4722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90021-B3AC-7845-92BD-2024E4DA9B1F}"/>
              </a:ext>
            </a:extLst>
          </p:cNvPr>
          <p:cNvSpPr/>
          <p:nvPr/>
        </p:nvSpPr>
        <p:spPr>
          <a:xfrm>
            <a:off x="11583891" y="2370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30275-AD59-B54B-B76B-0587785A3FF2}"/>
              </a:ext>
            </a:extLst>
          </p:cNvPr>
          <p:cNvCxnSpPr>
            <a:cxnSpLocks/>
          </p:cNvCxnSpPr>
          <p:nvPr/>
        </p:nvCxnSpPr>
        <p:spPr>
          <a:xfrm>
            <a:off x="11506819" y="2340866"/>
            <a:ext cx="265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hlinkClick r:id="rId5" action="ppaction://hlinksldjump"/>
            <a:extLst>
              <a:ext uri="{FF2B5EF4-FFF2-40B4-BE49-F238E27FC236}">
                <a16:creationId xmlns:a16="http://schemas.microsoft.com/office/drawing/2014/main" id="{EA48D734-CA03-6849-BAC3-808C78F2E4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57" y="6042094"/>
            <a:ext cx="362088" cy="3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67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D210D4C-FCB9-0641-BD49-0DC29FE12D79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My Wishlists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Valentines 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" action="ppaction://hlinkshowjump?jump=nextslide"/>
              </a:rPr>
              <a:t>Birthday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Christmas</a:t>
            </a:r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9308" y="1989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hlinkClick r:id="rId4" action="ppaction://hlinksldjump"/>
            <a:extLst>
              <a:ext uri="{FF2B5EF4-FFF2-40B4-BE49-F238E27FC236}">
                <a16:creationId xmlns:a16="http://schemas.microsoft.com/office/drawing/2014/main" id="{95A717F2-AC44-DD4F-9655-60088D190508}"/>
              </a:ext>
            </a:extLst>
          </p:cNvPr>
          <p:cNvSpPr/>
          <p:nvPr/>
        </p:nvSpPr>
        <p:spPr>
          <a:xfrm>
            <a:off x="800731" y="6110267"/>
            <a:ext cx="293915" cy="293915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14A19-121E-1F41-8C75-09B6B58FF884}"/>
              </a:ext>
            </a:extLst>
          </p:cNvPr>
          <p:cNvGrpSpPr/>
          <p:nvPr/>
        </p:nvGrpSpPr>
        <p:grpSpPr>
          <a:xfrm>
            <a:off x="3510581" y="265400"/>
            <a:ext cx="6966858" cy="1774996"/>
            <a:chOff x="4182955" y="90445"/>
            <a:chExt cx="4506686" cy="17310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D60337-0B89-5C40-905E-AC709A385BEC}"/>
                </a:ext>
              </a:extLst>
            </p:cNvPr>
            <p:cNvSpPr txBox="1"/>
            <p:nvPr/>
          </p:nvSpPr>
          <p:spPr>
            <a:xfrm>
              <a:off x="4476829" y="110603"/>
              <a:ext cx="3918939" cy="1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Christmas</a:t>
              </a:r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  <a:p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</p:txBody>
        </p:sp>
        <p:sp>
          <p:nvSpPr>
            <p:cNvPr id="15" name="Double Brace 14">
              <a:extLst>
                <a:ext uri="{FF2B5EF4-FFF2-40B4-BE49-F238E27FC236}">
                  <a16:creationId xmlns:a16="http://schemas.microsoft.com/office/drawing/2014/main" id="{AB4B36D3-FE4F-A748-BB71-F0679FA78573}"/>
                </a:ext>
              </a:extLst>
            </p:cNvPr>
            <p:cNvSpPr/>
            <p:nvPr/>
          </p:nvSpPr>
          <p:spPr>
            <a:xfrm>
              <a:off x="4182955" y="90445"/>
              <a:ext cx="4506686" cy="1098284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5BED7-8BCD-9D4C-B46D-73A430825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630491"/>
              </p:ext>
            </p:extLst>
          </p:nvPr>
        </p:nvGraphicFramePr>
        <p:xfrm>
          <a:off x="2180262" y="1752328"/>
          <a:ext cx="9442992" cy="472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2992">
                  <a:extLst>
                    <a:ext uri="{9D8B030D-6E8A-4147-A177-3AD203B41FA5}">
                      <a16:colId xmlns:a16="http://schemas.microsoft.com/office/drawing/2014/main" val="1589696826"/>
                    </a:ext>
                  </a:extLst>
                </a:gridCol>
              </a:tblGrid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Items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749345512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Cash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65298790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Speakers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674019073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Car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522751788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Play store gift card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10807951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13775182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167623853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57488624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29B385F-03B3-0445-AA66-6CA390DC58F3}"/>
              </a:ext>
            </a:extLst>
          </p:cNvPr>
          <p:cNvSpPr/>
          <p:nvPr/>
        </p:nvSpPr>
        <p:spPr>
          <a:xfrm>
            <a:off x="11506200" y="1766183"/>
            <a:ext cx="266595" cy="4722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90021-B3AC-7845-92BD-2024E4DA9B1F}"/>
              </a:ext>
            </a:extLst>
          </p:cNvPr>
          <p:cNvSpPr/>
          <p:nvPr/>
        </p:nvSpPr>
        <p:spPr>
          <a:xfrm>
            <a:off x="11583891" y="2370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30275-AD59-B54B-B76B-0587785A3FF2}"/>
              </a:ext>
            </a:extLst>
          </p:cNvPr>
          <p:cNvCxnSpPr>
            <a:cxnSpLocks/>
          </p:cNvCxnSpPr>
          <p:nvPr/>
        </p:nvCxnSpPr>
        <p:spPr>
          <a:xfrm>
            <a:off x="11506819" y="2340866"/>
            <a:ext cx="265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hlinkClick r:id="rId5" action="ppaction://hlinksldjump"/>
            <a:extLst>
              <a:ext uri="{FF2B5EF4-FFF2-40B4-BE49-F238E27FC236}">
                <a16:creationId xmlns:a16="http://schemas.microsoft.com/office/drawing/2014/main" id="{EA48D734-CA03-6849-BAC3-808C78F2E4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57" y="6042094"/>
            <a:ext cx="362088" cy="3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42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D210D4C-FCB9-0641-BD49-0DC29FE12D79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Shared Wishlists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Chloe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Lucy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4" action="ppaction://hlinksldjump"/>
              </a:rPr>
              <a:t>Esha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5" action="ppaction://hlinksldjump"/>
              </a:rPr>
              <a:t>Dani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9308" y="1989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hlinkClick r:id="rId6" action="ppaction://hlinksldjump"/>
            <a:extLst>
              <a:ext uri="{FF2B5EF4-FFF2-40B4-BE49-F238E27FC236}">
                <a16:creationId xmlns:a16="http://schemas.microsoft.com/office/drawing/2014/main" id="{638917A8-67D1-CB42-B779-BF6BDA6DD9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57" y="6042094"/>
            <a:ext cx="362088" cy="3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1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D210D4C-FCB9-0641-BD49-0DC29FE12D79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My Wishlists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Valentines 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Birthday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Christmas</a:t>
            </a:r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4521" y="2226547"/>
            <a:ext cx="108198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14A19-121E-1F41-8C75-09B6B58FF884}"/>
              </a:ext>
            </a:extLst>
          </p:cNvPr>
          <p:cNvGrpSpPr/>
          <p:nvPr/>
        </p:nvGrpSpPr>
        <p:grpSpPr>
          <a:xfrm>
            <a:off x="3510581" y="265400"/>
            <a:ext cx="6966858" cy="1774996"/>
            <a:chOff x="4182955" y="90445"/>
            <a:chExt cx="4506686" cy="17310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D60337-0B89-5C40-905E-AC709A385BEC}"/>
                </a:ext>
              </a:extLst>
            </p:cNvPr>
            <p:cNvSpPr txBox="1"/>
            <p:nvPr/>
          </p:nvSpPr>
          <p:spPr>
            <a:xfrm>
              <a:off x="4476829" y="110603"/>
              <a:ext cx="3918939" cy="1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Valentines Day</a:t>
              </a:r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  <a:p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</p:txBody>
        </p:sp>
        <p:sp>
          <p:nvSpPr>
            <p:cNvPr id="15" name="Double Brace 14">
              <a:extLst>
                <a:ext uri="{FF2B5EF4-FFF2-40B4-BE49-F238E27FC236}">
                  <a16:creationId xmlns:a16="http://schemas.microsoft.com/office/drawing/2014/main" id="{AB4B36D3-FE4F-A748-BB71-F0679FA78573}"/>
                </a:ext>
              </a:extLst>
            </p:cNvPr>
            <p:cNvSpPr/>
            <p:nvPr/>
          </p:nvSpPr>
          <p:spPr>
            <a:xfrm>
              <a:off x="4182955" y="90445"/>
              <a:ext cx="4506686" cy="1098284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5BED7-8BCD-9D4C-B46D-73A430825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199333"/>
              </p:ext>
            </p:extLst>
          </p:nvPr>
        </p:nvGraphicFramePr>
        <p:xfrm>
          <a:off x="2180262" y="1752328"/>
          <a:ext cx="9442992" cy="472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2992">
                  <a:extLst>
                    <a:ext uri="{9D8B030D-6E8A-4147-A177-3AD203B41FA5}">
                      <a16:colId xmlns:a16="http://schemas.microsoft.com/office/drawing/2014/main" val="1589696826"/>
                    </a:ext>
                  </a:extLst>
                </a:gridCol>
              </a:tblGrid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Items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749345512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Teeth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65298790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Hugs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674019073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Teddies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522751788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10807951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13775182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167623853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57488624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29B385F-03B3-0445-AA66-6CA390DC58F3}"/>
              </a:ext>
            </a:extLst>
          </p:cNvPr>
          <p:cNvSpPr/>
          <p:nvPr/>
        </p:nvSpPr>
        <p:spPr>
          <a:xfrm>
            <a:off x="11506200" y="1752328"/>
            <a:ext cx="266595" cy="4722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90021-B3AC-7845-92BD-2024E4DA9B1F}"/>
              </a:ext>
            </a:extLst>
          </p:cNvPr>
          <p:cNvSpPr/>
          <p:nvPr/>
        </p:nvSpPr>
        <p:spPr>
          <a:xfrm>
            <a:off x="11583891" y="2370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30275-AD59-B54B-B76B-0587785A3FF2}"/>
              </a:ext>
            </a:extLst>
          </p:cNvPr>
          <p:cNvCxnSpPr>
            <a:cxnSpLocks/>
          </p:cNvCxnSpPr>
          <p:nvPr/>
        </p:nvCxnSpPr>
        <p:spPr>
          <a:xfrm>
            <a:off x="11506819" y="2340866"/>
            <a:ext cx="265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A1D379-0EBD-C340-A9F0-1D791F254D3B}"/>
              </a:ext>
            </a:extLst>
          </p:cNvPr>
          <p:cNvSpPr/>
          <p:nvPr/>
        </p:nvSpPr>
        <p:spPr>
          <a:xfrm>
            <a:off x="222657" y="1795085"/>
            <a:ext cx="1450062" cy="3887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Chloe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19204-AC52-6643-863E-B66D98E88C8B}"/>
              </a:ext>
            </a:extLst>
          </p:cNvPr>
          <p:cNvSpPr txBox="1"/>
          <p:nvPr/>
        </p:nvSpPr>
        <p:spPr>
          <a:xfrm>
            <a:off x="10571785" y="1382996"/>
            <a:ext cx="169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--By Chloe</a:t>
            </a:r>
          </a:p>
        </p:txBody>
      </p:sp>
      <p:sp>
        <p:nvSpPr>
          <p:cNvPr id="20" name="Left Arrow 19">
            <a:hlinkClick r:id="rId4" action="ppaction://hlinksldjump"/>
            <a:extLst>
              <a:ext uri="{FF2B5EF4-FFF2-40B4-BE49-F238E27FC236}">
                <a16:creationId xmlns:a16="http://schemas.microsoft.com/office/drawing/2014/main" id="{2A08AAEA-BCE5-4141-AE6B-B4BC20C91532}"/>
              </a:ext>
            </a:extLst>
          </p:cNvPr>
          <p:cNvSpPr/>
          <p:nvPr/>
        </p:nvSpPr>
        <p:spPr>
          <a:xfrm>
            <a:off x="323385" y="6110267"/>
            <a:ext cx="379142" cy="29391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>
            <a:hlinkClick r:id="rId5" action="ppaction://hlinksldjump"/>
            <a:extLst>
              <a:ext uri="{FF2B5EF4-FFF2-40B4-BE49-F238E27FC236}">
                <a16:creationId xmlns:a16="http://schemas.microsoft.com/office/drawing/2014/main" id="{FDE95011-AD5C-C042-BACF-4B816D39CCC7}"/>
              </a:ext>
            </a:extLst>
          </p:cNvPr>
          <p:cNvSpPr/>
          <p:nvPr/>
        </p:nvSpPr>
        <p:spPr>
          <a:xfrm>
            <a:off x="800731" y="6110267"/>
            <a:ext cx="293915" cy="293915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27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D210D4C-FCB9-0641-BD49-0DC29FE12D79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My Wishlists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Valentines 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Birthday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Christmas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4521" y="2226547"/>
            <a:ext cx="108198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14A19-121E-1F41-8C75-09B6B58FF884}"/>
              </a:ext>
            </a:extLst>
          </p:cNvPr>
          <p:cNvGrpSpPr/>
          <p:nvPr/>
        </p:nvGrpSpPr>
        <p:grpSpPr>
          <a:xfrm>
            <a:off x="3510581" y="265400"/>
            <a:ext cx="6966858" cy="1774996"/>
            <a:chOff x="4182955" y="90445"/>
            <a:chExt cx="4506686" cy="17310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D60337-0B89-5C40-905E-AC709A385BEC}"/>
                </a:ext>
              </a:extLst>
            </p:cNvPr>
            <p:cNvSpPr txBox="1"/>
            <p:nvPr/>
          </p:nvSpPr>
          <p:spPr>
            <a:xfrm>
              <a:off x="4476829" y="110603"/>
              <a:ext cx="3918939" cy="1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Birthday</a:t>
              </a:r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  <a:p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</p:txBody>
        </p:sp>
        <p:sp>
          <p:nvSpPr>
            <p:cNvPr id="15" name="Double Brace 14">
              <a:extLst>
                <a:ext uri="{FF2B5EF4-FFF2-40B4-BE49-F238E27FC236}">
                  <a16:creationId xmlns:a16="http://schemas.microsoft.com/office/drawing/2014/main" id="{AB4B36D3-FE4F-A748-BB71-F0679FA78573}"/>
                </a:ext>
              </a:extLst>
            </p:cNvPr>
            <p:cNvSpPr/>
            <p:nvPr/>
          </p:nvSpPr>
          <p:spPr>
            <a:xfrm>
              <a:off x="4182955" y="90445"/>
              <a:ext cx="4506686" cy="1098284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5BED7-8BCD-9D4C-B46D-73A430825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552285"/>
              </p:ext>
            </p:extLst>
          </p:nvPr>
        </p:nvGraphicFramePr>
        <p:xfrm>
          <a:off x="2180262" y="1752328"/>
          <a:ext cx="9442992" cy="472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2992">
                  <a:extLst>
                    <a:ext uri="{9D8B030D-6E8A-4147-A177-3AD203B41FA5}">
                      <a16:colId xmlns:a16="http://schemas.microsoft.com/office/drawing/2014/main" val="1589696826"/>
                    </a:ext>
                  </a:extLst>
                </a:gridCol>
              </a:tblGrid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T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749345512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The mortal instruments book 2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65298790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3 highlighters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674019073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Water bottle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522751788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Portable hard drive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10807951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13775182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167623853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57488624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29B385F-03B3-0445-AA66-6CA390DC58F3}"/>
              </a:ext>
            </a:extLst>
          </p:cNvPr>
          <p:cNvSpPr/>
          <p:nvPr/>
        </p:nvSpPr>
        <p:spPr>
          <a:xfrm>
            <a:off x="11506200" y="1752328"/>
            <a:ext cx="266595" cy="4722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90021-B3AC-7845-92BD-2024E4DA9B1F}"/>
              </a:ext>
            </a:extLst>
          </p:cNvPr>
          <p:cNvSpPr/>
          <p:nvPr/>
        </p:nvSpPr>
        <p:spPr>
          <a:xfrm>
            <a:off x="11583891" y="2370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30275-AD59-B54B-B76B-0587785A3FF2}"/>
              </a:ext>
            </a:extLst>
          </p:cNvPr>
          <p:cNvCxnSpPr>
            <a:cxnSpLocks/>
          </p:cNvCxnSpPr>
          <p:nvPr/>
        </p:nvCxnSpPr>
        <p:spPr>
          <a:xfrm>
            <a:off x="11506819" y="2340866"/>
            <a:ext cx="265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A1D379-0EBD-C340-A9F0-1D791F254D3B}"/>
              </a:ext>
            </a:extLst>
          </p:cNvPr>
          <p:cNvSpPr/>
          <p:nvPr/>
        </p:nvSpPr>
        <p:spPr>
          <a:xfrm>
            <a:off x="222657" y="1795085"/>
            <a:ext cx="1450062" cy="3887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Chloe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19204-AC52-6643-863E-B66D98E88C8B}"/>
              </a:ext>
            </a:extLst>
          </p:cNvPr>
          <p:cNvSpPr txBox="1"/>
          <p:nvPr/>
        </p:nvSpPr>
        <p:spPr>
          <a:xfrm>
            <a:off x="10571785" y="1382996"/>
            <a:ext cx="169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--By Chloe</a:t>
            </a:r>
          </a:p>
        </p:txBody>
      </p:sp>
      <p:sp>
        <p:nvSpPr>
          <p:cNvPr id="20" name="Left Arrow 19">
            <a:hlinkClick r:id="rId4" action="ppaction://hlinksldjump"/>
            <a:extLst>
              <a:ext uri="{FF2B5EF4-FFF2-40B4-BE49-F238E27FC236}">
                <a16:creationId xmlns:a16="http://schemas.microsoft.com/office/drawing/2014/main" id="{2A08AAEA-BCE5-4141-AE6B-B4BC20C91532}"/>
              </a:ext>
            </a:extLst>
          </p:cNvPr>
          <p:cNvSpPr/>
          <p:nvPr/>
        </p:nvSpPr>
        <p:spPr>
          <a:xfrm>
            <a:off x="323385" y="6110267"/>
            <a:ext cx="379142" cy="29391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>
            <a:hlinkClick r:id="rId5" action="ppaction://hlinksldjump"/>
            <a:extLst>
              <a:ext uri="{FF2B5EF4-FFF2-40B4-BE49-F238E27FC236}">
                <a16:creationId xmlns:a16="http://schemas.microsoft.com/office/drawing/2014/main" id="{FDE95011-AD5C-C042-BACF-4B816D39CCC7}"/>
              </a:ext>
            </a:extLst>
          </p:cNvPr>
          <p:cNvSpPr/>
          <p:nvPr/>
        </p:nvSpPr>
        <p:spPr>
          <a:xfrm>
            <a:off x="800731" y="6110267"/>
            <a:ext cx="293915" cy="293915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D210D4C-FCB9-0641-BD49-0DC29FE12D79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My Wishlists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Valentines 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Birthday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Christmas</a:t>
            </a:r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4521" y="2226547"/>
            <a:ext cx="108198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14A19-121E-1F41-8C75-09B6B58FF884}"/>
              </a:ext>
            </a:extLst>
          </p:cNvPr>
          <p:cNvGrpSpPr/>
          <p:nvPr/>
        </p:nvGrpSpPr>
        <p:grpSpPr>
          <a:xfrm>
            <a:off x="3510581" y="265400"/>
            <a:ext cx="6966858" cy="1774996"/>
            <a:chOff x="4182955" y="90445"/>
            <a:chExt cx="4506686" cy="17310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D60337-0B89-5C40-905E-AC709A385BEC}"/>
                </a:ext>
              </a:extLst>
            </p:cNvPr>
            <p:cNvSpPr txBox="1"/>
            <p:nvPr/>
          </p:nvSpPr>
          <p:spPr>
            <a:xfrm>
              <a:off x="4476829" y="110603"/>
              <a:ext cx="3918939" cy="1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Christmas</a:t>
              </a:r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  <a:p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</p:txBody>
        </p:sp>
        <p:sp>
          <p:nvSpPr>
            <p:cNvPr id="15" name="Double Brace 14">
              <a:extLst>
                <a:ext uri="{FF2B5EF4-FFF2-40B4-BE49-F238E27FC236}">
                  <a16:creationId xmlns:a16="http://schemas.microsoft.com/office/drawing/2014/main" id="{AB4B36D3-FE4F-A748-BB71-F0679FA78573}"/>
                </a:ext>
              </a:extLst>
            </p:cNvPr>
            <p:cNvSpPr/>
            <p:nvPr/>
          </p:nvSpPr>
          <p:spPr>
            <a:xfrm>
              <a:off x="4182955" y="90445"/>
              <a:ext cx="4506686" cy="1098284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5BED7-8BCD-9D4C-B46D-73A430825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484844"/>
              </p:ext>
            </p:extLst>
          </p:nvPr>
        </p:nvGraphicFramePr>
        <p:xfrm>
          <a:off x="2180262" y="1752328"/>
          <a:ext cx="9442992" cy="472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2992">
                  <a:extLst>
                    <a:ext uri="{9D8B030D-6E8A-4147-A177-3AD203B41FA5}">
                      <a16:colId xmlns:a16="http://schemas.microsoft.com/office/drawing/2014/main" val="1589696826"/>
                    </a:ext>
                  </a:extLst>
                </a:gridCol>
              </a:tblGrid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Items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749345512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Whiteboard Markers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65298790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 err="1"/>
                        <a:t>Gluestick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674019073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15 GB USB 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522751788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Text field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10807951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13775182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167623853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57488624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29B385F-03B3-0445-AA66-6CA390DC58F3}"/>
              </a:ext>
            </a:extLst>
          </p:cNvPr>
          <p:cNvSpPr/>
          <p:nvPr/>
        </p:nvSpPr>
        <p:spPr>
          <a:xfrm>
            <a:off x="11506200" y="1752328"/>
            <a:ext cx="266595" cy="4722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90021-B3AC-7845-92BD-2024E4DA9B1F}"/>
              </a:ext>
            </a:extLst>
          </p:cNvPr>
          <p:cNvSpPr/>
          <p:nvPr/>
        </p:nvSpPr>
        <p:spPr>
          <a:xfrm>
            <a:off x="11583891" y="2370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30275-AD59-B54B-B76B-0587785A3FF2}"/>
              </a:ext>
            </a:extLst>
          </p:cNvPr>
          <p:cNvCxnSpPr>
            <a:cxnSpLocks/>
          </p:cNvCxnSpPr>
          <p:nvPr/>
        </p:nvCxnSpPr>
        <p:spPr>
          <a:xfrm>
            <a:off x="11506819" y="2340866"/>
            <a:ext cx="265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A1D379-0EBD-C340-A9F0-1D791F254D3B}"/>
              </a:ext>
            </a:extLst>
          </p:cNvPr>
          <p:cNvSpPr/>
          <p:nvPr/>
        </p:nvSpPr>
        <p:spPr>
          <a:xfrm>
            <a:off x="222657" y="1795085"/>
            <a:ext cx="1450062" cy="3887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Chloe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19204-AC52-6643-863E-B66D98E88C8B}"/>
              </a:ext>
            </a:extLst>
          </p:cNvPr>
          <p:cNvSpPr txBox="1"/>
          <p:nvPr/>
        </p:nvSpPr>
        <p:spPr>
          <a:xfrm>
            <a:off x="10571785" y="1382996"/>
            <a:ext cx="169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--By Chloe</a:t>
            </a:r>
          </a:p>
        </p:txBody>
      </p:sp>
      <p:sp>
        <p:nvSpPr>
          <p:cNvPr id="20" name="Left Arrow 19">
            <a:hlinkClick r:id="rId4" action="ppaction://hlinksldjump"/>
            <a:extLst>
              <a:ext uri="{FF2B5EF4-FFF2-40B4-BE49-F238E27FC236}">
                <a16:creationId xmlns:a16="http://schemas.microsoft.com/office/drawing/2014/main" id="{2A08AAEA-BCE5-4141-AE6B-B4BC20C91532}"/>
              </a:ext>
            </a:extLst>
          </p:cNvPr>
          <p:cNvSpPr/>
          <p:nvPr/>
        </p:nvSpPr>
        <p:spPr>
          <a:xfrm>
            <a:off x="323385" y="6110267"/>
            <a:ext cx="379142" cy="29391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>
            <a:hlinkClick r:id="rId5" action="ppaction://hlinksldjump"/>
            <a:extLst>
              <a:ext uri="{FF2B5EF4-FFF2-40B4-BE49-F238E27FC236}">
                <a16:creationId xmlns:a16="http://schemas.microsoft.com/office/drawing/2014/main" id="{FDE95011-AD5C-C042-BACF-4B816D39CCC7}"/>
              </a:ext>
            </a:extLst>
          </p:cNvPr>
          <p:cNvSpPr/>
          <p:nvPr/>
        </p:nvSpPr>
        <p:spPr>
          <a:xfrm>
            <a:off x="800731" y="6110267"/>
            <a:ext cx="293915" cy="293915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63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9597</TotalTime>
  <Words>304</Words>
  <Application>Microsoft Macintosh PowerPoint</Application>
  <PresentationFormat>Widescreen</PresentationFormat>
  <Paragraphs>171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Andale Mono</vt:lpstr>
      <vt:lpstr>Arial</vt:lpstr>
      <vt:lpstr>Calibri</vt:lpstr>
      <vt:lpstr>Calibri Light</vt:lpstr>
      <vt:lpstr>Cambria Math</vt:lpstr>
      <vt:lpstr>Futura Medium</vt:lpstr>
      <vt:lpstr>Krungthep</vt:lpstr>
      <vt:lpstr>Noteworthy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 Somaiya</dc:creator>
  <cp:lastModifiedBy>Shrey Somaiya</cp:lastModifiedBy>
  <cp:revision>32</cp:revision>
  <dcterms:created xsi:type="dcterms:W3CDTF">2018-02-14T08:17:25Z</dcterms:created>
  <dcterms:modified xsi:type="dcterms:W3CDTF">2018-02-24T04:19:14Z</dcterms:modified>
</cp:coreProperties>
</file>