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5" r:id="rId2"/>
    <p:sldId id="276" r:id="rId3"/>
    <p:sldId id="277" r:id="rId4"/>
    <p:sldId id="278" r:id="rId5"/>
    <p:sldId id="279" r:id="rId6"/>
    <p:sldId id="280" r:id="rId7"/>
    <p:sldId id="257" r:id="rId8"/>
    <p:sldId id="282" r:id="rId9"/>
    <p:sldId id="286" r:id="rId10"/>
    <p:sldId id="287" r:id="rId11"/>
    <p:sldId id="288" r:id="rId12"/>
    <p:sldId id="258" r:id="rId13"/>
    <p:sldId id="284" r:id="rId14"/>
    <p:sldId id="285" r:id="rId15"/>
    <p:sldId id="268" r:id="rId16"/>
    <p:sldId id="283" r:id="rId17"/>
    <p:sldId id="260" r:id="rId18"/>
    <p:sldId id="281" r:id="rId19"/>
    <p:sldId id="262" r:id="rId20"/>
    <p:sldId id="270" r:id="rId21"/>
    <p:sldId id="271" r:id="rId22"/>
    <p:sldId id="264" r:id="rId23"/>
    <p:sldId id="272" r:id="rId24"/>
    <p:sldId id="265" r:id="rId25"/>
    <p:sldId id="273" r:id="rId26"/>
    <p:sldId id="263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7F3"/>
    <a:srgbClr val="C2EFE9"/>
    <a:srgbClr val="53C3B7"/>
    <a:srgbClr val="242F41"/>
    <a:srgbClr val="24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7"/>
    <p:restoredTop sz="94580"/>
  </p:normalViewPr>
  <p:slideViewPr>
    <p:cSldViewPr snapToGrid="0" snapToObjects="1">
      <p:cViewPr>
        <p:scale>
          <a:sx n="83" d="100"/>
          <a:sy n="83" d="100"/>
        </p:scale>
        <p:origin x="27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F95D-1535-044C-AAB5-9957893745AD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573BD-5DF0-4D41-B07B-C517995E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58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573BD-5DF0-4D41-B07B-C517995E15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9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297E-1F98-3740-ACDE-4F41D6A2B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1BF44-BEC1-7E46-88A6-C7F0E8964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8202-96FA-D747-9C75-E910535B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C5420-D3B7-F343-855D-1D350302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0B2D-CDAC-1448-BE2A-A2D59066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4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122-4876-9D4F-96CC-F1C5C603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26EAA-1B49-0846-8D1D-F84249B6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0A77D-F7C5-0E44-86F5-E4903CC1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608CA-3845-0947-AFB7-AF7A5B45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1CE86-43D1-2247-A1BA-C78B63D2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348AA-26E4-524C-80A0-1EAE8FE7F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0A309-D672-A24A-BF14-7572ABE59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B2B8-A631-B04F-89FD-6C263AD1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7847-D927-BC49-9518-63120045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92C2-089B-774A-BA8C-B0039EB6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B347-E974-844F-AAAE-A90EC8B7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3A90-4F40-5745-8450-3329EACB4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E0C68-1FC6-494E-832B-CDD134EA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AAFD3-9466-6948-8F86-7D84661C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BCB8-1C1A-A040-8799-A89E86AA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8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22C6-3E39-5F4A-85A7-2C0E9C29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C9C18-6C75-7643-9C83-EEB01448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EA0F0-DE70-C144-99F3-7BCF3516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DB9EB-912D-D347-B1C4-AC753D3F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0867-FD32-924A-B909-13E50F09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C116-7778-AE4E-B799-A706D1E1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C342-97AA-B04C-82EE-1C055C097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7D604-9AAE-724A-83EF-7E079E10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9C238-05EE-354C-9F0D-A6B0825F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42216-6EA6-AE46-B68E-D8803032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1307B-C136-5140-AC30-9192FFB1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7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17A6-37CF-0A4F-8EEE-E3B60704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8FA4-6B3F-B048-B6DE-6543ACEE6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9681-7651-064C-8398-FD19CF2BE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9953F-7301-9644-B407-A0079744D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907FC-03FC-EF4A-AA90-D0029EEE0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0F893-BEC5-2C48-A2AB-ADBC61D0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3/27/18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8E904-8E59-B141-8CA4-9FFEEC61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E16D0-6ECD-864B-BF4F-EC4CABBB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1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80C9-44AA-C74C-90F3-5E21F0BC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C9A3F-B0D0-AE4A-9E7B-E6F17549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8663E-BE6F-554D-B482-245D608D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C2660-4CD5-564F-AF72-D6CFD2BE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9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5EF25-CDB7-0F4C-B126-E73062C4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3/27/18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74599-70F0-2642-A828-B3D0DEC7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15784-D9B5-1143-9444-1B18A511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1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3969-0941-F44C-ABB1-A35AE841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14AB-77E4-E042-9922-E0DC5221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3F5F0-4B79-424A-A3FA-10E8E046C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238CB-5DB4-5348-B447-6BB3585D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825B6-21AB-C84E-BA3D-2178C54D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F9824-D02D-C348-AF9C-5651D9F8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420F-BCB2-0E4D-BB69-D3908FA9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041A9-2E66-D849-A22A-8324A610F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E59EE-F02C-D04D-BAFA-C055DAB06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C61FB-7FA1-E341-A14D-EF6DE981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16298-4D01-6E45-BED5-74A4A222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2921-C1F2-9A46-85A9-85D2E26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F9F38-C2B9-8D46-B557-8579F645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71E11-5E07-A74B-8401-E7BB9F0A0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1B4AD-F68E-FA4C-96DE-450767131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D97D1-50FF-0647-B4DD-32DFD155E4BA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1C09A-9355-294C-B548-7EC990E89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5F032-34F9-9F43-9C2A-84CC7065D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7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9.xml"/><Relationship Id="rId7" Type="http://schemas.openxmlformats.org/officeDocument/2006/relationships/image" Target="../media/image5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slide" Target="slide7.xm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9.xml"/><Relationship Id="rId7" Type="http://schemas.openxmlformats.org/officeDocument/2006/relationships/image" Target="../media/image5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9.xml"/><Relationship Id="rId7" Type="http://schemas.openxmlformats.org/officeDocument/2006/relationships/image" Target="../media/image5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slide" Target="slide7.xml"/><Relationship Id="rId9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image" Target="../media/image5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slide" Target="slide14.xml"/><Relationship Id="rId4" Type="http://schemas.openxmlformats.org/officeDocument/2006/relationships/slide" Target="slide7.xml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9.xml"/><Relationship Id="rId7" Type="http://schemas.openxmlformats.org/officeDocument/2006/relationships/image" Target="../media/image5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slide" Target="slide7.xml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19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5" Type="http://schemas.openxmlformats.org/officeDocument/2006/relationships/slide" Target="slide24.xml"/><Relationship Id="rId10" Type="http://schemas.openxmlformats.org/officeDocument/2006/relationships/image" Target="../media/image7.png"/><Relationship Id="rId4" Type="http://schemas.openxmlformats.org/officeDocument/2006/relationships/slide" Target="slide22.xml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22.xml"/><Relationship Id="rId7" Type="http://schemas.openxmlformats.org/officeDocument/2006/relationships/image" Target="../media/image3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26.xml"/><Relationship Id="rId4" Type="http://schemas.openxmlformats.org/officeDocument/2006/relationships/slide" Target="slide24.xml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7.xml"/><Relationship Id="rId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7.xml"/><Relationship Id="rId4" Type="http://schemas.openxmlformats.org/officeDocument/2006/relationships/slide" Target="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7.xml"/><Relationship Id="rId4" Type="http://schemas.openxmlformats.org/officeDocument/2006/relationships/slide" Target="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7.xml"/><Relationship Id="rId4" Type="http://schemas.openxmlformats.org/officeDocument/2006/relationships/slide" Target="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7.xml"/><Relationship Id="rId4" Type="http://schemas.openxmlformats.org/officeDocument/2006/relationships/slide" Target="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7.xml"/><Relationship Id="rId4" Type="http://schemas.openxmlformats.org/officeDocument/2006/relationships/slide" Target="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7.xml"/><Relationship Id="rId4" Type="http://schemas.openxmlformats.org/officeDocument/2006/relationships/slide" Target="slid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7.xml"/><Relationship Id="rId4" Type="http://schemas.openxmlformats.org/officeDocument/2006/relationships/slide" Target="slid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7.xml"/><Relationship Id="rId4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9.xml"/><Relationship Id="rId7" Type="http://schemas.openxmlformats.org/officeDocument/2006/relationships/image" Target="../media/image5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slide" Target="slide7.xml"/><Relationship Id="rId9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DC08C46-BB5B-2E43-84C3-70C6B5499033}"/>
              </a:ext>
            </a:extLst>
          </p:cNvPr>
          <p:cNvGrpSpPr/>
          <p:nvPr/>
        </p:nvGrpSpPr>
        <p:grpSpPr>
          <a:xfrm>
            <a:off x="-20184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64C679-4CCF-854F-9E7C-67E17133E04E}"/>
                </a:ext>
              </a:extLst>
            </p:cNvPr>
            <p:cNvSpPr/>
            <p:nvPr/>
          </p:nvSpPr>
          <p:spPr>
            <a:xfrm>
              <a:off x="0" y="0"/>
              <a:ext cx="6092456" cy="6858000"/>
            </a:xfrm>
            <a:prstGeom prst="rect">
              <a:avLst/>
            </a:prstGeom>
            <a:gradFill flip="none" rotWithShape="1">
              <a:gsLst>
                <a:gs pos="0">
                  <a:srgbClr val="53C3B7"/>
                </a:gs>
                <a:gs pos="100000">
                  <a:srgbClr val="53C3B7">
                    <a:tint val="44500"/>
                    <a:satMod val="160000"/>
                  </a:srgbClr>
                </a:gs>
                <a:gs pos="100000">
                  <a:srgbClr val="53C3B7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1EA408-AC90-5D4B-8887-F59EC16591B7}"/>
                </a:ext>
              </a:extLst>
            </p:cNvPr>
            <p:cNvSpPr/>
            <p:nvPr/>
          </p:nvSpPr>
          <p:spPr>
            <a:xfrm>
              <a:off x="6092456" y="0"/>
              <a:ext cx="6099544" cy="6858000"/>
            </a:xfrm>
            <a:prstGeom prst="rect">
              <a:avLst/>
            </a:prstGeom>
            <a:gradFill>
              <a:gsLst>
                <a:gs pos="0">
                  <a:srgbClr val="243142"/>
                </a:gs>
                <a:gs pos="100000">
                  <a:srgbClr val="243142">
                    <a:alpha val="85098"/>
                  </a:srgbClr>
                </a:gs>
              </a:gsLst>
              <a:lin ang="189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E6D775-5A7B-5D4C-9AB4-3646513F8020}"/>
                </a:ext>
              </a:extLst>
            </p:cNvPr>
            <p:cNvSpPr txBox="1"/>
            <p:nvPr/>
          </p:nvSpPr>
          <p:spPr>
            <a:xfrm>
              <a:off x="6852110" y="914400"/>
              <a:ext cx="810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Sign In</a:t>
              </a:r>
            </a:p>
            <a:p>
              <a:endParaRPr lang="en-US" dirty="0">
                <a:solidFill>
                  <a:schemeClr val="bg1"/>
                </a:solidFill>
                <a:latin typeface="Noteworthy Light" panose="02000400000000000000" pitchFamily="2" charset="77"/>
                <a:ea typeface="Noteworthy Light" panose="02000400000000000000" pitchFamily="2" charset="7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9FB61F-EC5E-484E-BB6D-8B84EE011E58}"/>
                </a:ext>
              </a:extLst>
            </p:cNvPr>
            <p:cNvSpPr txBox="1"/>
            <p:nvPr/>
          </p:nvSpPr>
          <p:spPr>
            <a:xfrm>
              <a:off x="7956547" y="914532"/>
              <a:ext cx="1394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/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Sign Up</a:t>
              </a:r>
              <a:endParaRPr lang="en-US" dirty="0">
                <a:solidFill>
                  <a:schemeClr val="bg1"/>
                </a:solidFill>
                <a:latin typeface="Noteworthy Light" panose="02000400000000000000" pitchFamily="2" charset="77"/>
                <a:ea typeface="Noteworthy Light" panose="02000400000000000000" pitchFamily="2" charset="7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A5CBAC-93BC-4547-ADF6-92286FF0B84D}"/>
                </a:ext>
              </a:extLst>
            </p:cNvPr>
            <p:cNvSpPr txBox="1"/>
            <p:nvPr/>
          </p:nvSpPr>
          <p:spPr>
            <a:xfrm>
              <a:off x="7599817" y="914400"/>
              <a:ext cx="560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or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Noteworthy Light" panose="02000400000000000000" pitchFamily="2" charset="77"/>
                <a:ea typeface="Noteworthy Light" panose="02000400000000000000" pitchFamily="2" charset="77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C14B470-1BE7-A54A-8F50-AAD584DC4E0A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47" y="1283732"/>
              <a:ext cx="882653" cy="0"/>
            </a:xfrm>
            <a:prstGeom prst="line">
              <a:avLst/>
            </a:prstGeom>
            <a:ln>
              <a:solidFill>
                <a:srgbClr val="53C3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D4D0DD-0424-0D41-B8E7-48ADFF04A37D}"/>
              </a:ext>
            </a:extLst>
          </p:cNvPr>
          <p:cNvSpPr txBox="1"/>
          <p:nvPr/>
        </p:nvSpPr>
        <p:spPr>
          <a:xfrm>
            <a:off x="6852110" y="1766807"/>
            <a:ext cx="1987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FULL NAME</a:t>
            </a: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54E853-B872-1945-B479-C85E4DCB4612}"/>
              </a:ext>
            </a:extLst>
          </p:cNvPr>
          <p:cNvCxnSpPr>
            <a:cxnSpLocks/>
          </p:cNvCxnSpPr>
          <p:nvPr/>
        </p:nvCxnSpPr>
        <p:spPr>
          <a:xfrm>
            <a:off x="6935015" y="2425947"/>
            <a:ext cx="2925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72035C-40DF-7C42-A18E-15D933688B8D}"/>
              </a:ext>
            </a:extLst>
          </p:cNvPr>
          <p:cNvSpPr txBox="1"/>
          <p:nvPr/>
        </p:nvSpPr>
        <p:spPr>
          <a:xfrm>
            <a:off x="6852110" y="2127154"/>
            <a:ext cx="259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>
                <a:solidFill>
                  <a:schemeClr val="bg1">
                    <a:lumMod val="75000"/>
                  </a:schemeClr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Insert your full name</a:t>
            </a:r>
            <a:endParaRPr lang="en-US" sz="1200" i="1" dirty="0">
              <a:solidFill>
                <a:schemeClr val="bg1">
                  <a:lumMod val="75000"/>
                </a:schemeClr>
              </a:solidFill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8E050C-5E05-4947-92CA-DCC07AD07C5A}"/>
              </a:ext>
            </a:extLst>
          </p:cNvPr>
          <p:cNvGrpSpPr/>
          <p:nvPr/>
        </p:nvGrpSpPr>
        <p:grpSpPr>
          <a:xfrm>
            <a:off x="6852110" y="3654604"/>
            <a:ext cx="4429300" cy="595295"/>
            <a:chOff x="6852110" y="2587720"/>
            <a:chExt cx="4429300" cy="595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DBCE0B-C3AB-7A46-824C-35C22B87A142}"/>
                </a:ext>
              </a:extLst>
            </p:cNvPr>
            <p:cNvSpPr txBox="1"/>
            <p:nvPr/>
          </p:nvSpPr>
          <p:spPr>
            <a:xfrm>
              <a:off x="6852110" y="2587720"/>
              <a:ext cx="4429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PASSWORD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8BE485-C316-6142-83D8-B2A1460D54E8}"/>
                </a:ext>
              </a:extLst>
            </p:cNvPr>
            <p:cNvCxnSpPr>
              <a:cxnSpLocks/>
            </p:cNvCxnSpPr>
            <p:nvPr/>
          </p:nvCxnSpPr>
          <p:spPr>
            <a:xfrm>
              <a:off x="6945502" y="3159892"/>
              <a:ext cx="292571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BB6F4D-D0DD-2D41-8F7A-D3D5D95F6FFA}"/>
                </a:ext>
              </a:extLst>
            </p:cNvPr>
            <p:cNvSpPr txBox="1"/>
            <p:nvPr/>
          </p:nvSpPr>
          <p:spPr>
            <a:xfrm>
              <a:off x="6852110" y="2906016"/>
              <a:ext cx="2595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i="1" dirty="0">
                  <a:solidFill>
                    <a:schemeClr val="bg1">
                      <a:lumMod val="75000"/>
                    </a:schemeClr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*******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9733B-5D70-C940-9648-D8E581C716E8}"/>
              </a:ext>
            </a:extLst>
          </p:cNvPr>
          <p:cNvGrpSpPr/>
          <p:nvPr/>
        </p:nvGrpSpPr>
        <p:grpSpPr>
          <a:xfrm>
            <a:off x="6869293" y="2743226"/>
            <a:ext cx="4429300" cy="626197"/>
            <a:chOff x="6862597" y="3690225"/>
            <a:chExt cx="4429300" cy="6261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ADCC65-D0C3-5544-93D3-DD3CDCDC5815}"/>
                </a:ext>
              </a:extLst>
            </p:cNvPr>
            <p:cNvSpPr txBox="1"/>
            <p:nvPr/>
          </p:nvSpPr>
          <p:spPr>
            <a:xfrm>
              <a:off x="6862597" y="3690225"/>
              <a:ext cx="4429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EMAIL</a:t>
              </a:r>
              <a:endPara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35EC74-A573-2448-84BE-BCB7D1C8184E}"/>
                </a:ext>
              </a:extLst>
            </p:cNvPr>
            <p:cNvCxnSpPr>
              <a:cxnSpLocks/>
            </p:cNvCxnSpPr>
            <p:nvPr/>
          </p:nvCxnSpPr>
          <p:spPr>
            <a:xfrm>
              <a:off x="6932300" y="4316422"/>
              <a:ext cx="292571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7BA80-C201-3343-959C-4358B4ADBD76}"/>
                </a:ext>
              </a:extLst>
            </p:cNvPr>
            <p:cNvSpPr txBox="1"/>
            <p:nvPr/>
          </p:nvSpPr>
          <p:spPr>
            <a:xfrm>
              <a:off x="6862597" y="3998002"/>
              <a:ext cx="2595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i="1" dirty="0">
                  <a:solidFill>
                    <a:schemeClr val="bg1">
                      <a:lumMod val="75000"/>
                    </a:schemeClr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Insert your email here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71D8368-7588-E544-B889-D72C66D04C9C}"/>
              </a:ext>
            </a:extLst>
          </p:cNvPr>
          <p:cNvSpPr/>
          <p:nvPr/>
        </p:nvSpPr>
        <p:spPr>
          <a:xfrm>
            <a:off x="6945502" y="4594860"/>
            <a:ext cx="175388" cy="175388"/>
          </a:xfrm>
          <a:prstGeom prst="rect">
            <a:avLst/>
          </a:prstGeom>
          <a:solidFill>
            <a:srgbClr val="53C3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40B65-8DA9-EE48-8D94-FF945E16A2C5}"/>
              </a:ext>
            </a:extLst>
          </p:cNvPr>
          <p:cNvSpPr txBox="1"/>
          <p:nvPr/>
        </p:nvSpPr>
        <p:spPr>
          <a:xfrm>
            <a:off x="7097416" y="4571393"/>
            <a:ext cx="377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 agree to all  statements in the  </a:t>
            </a:r>
            <a:r>
              <a:rPr lang="en-AU" sz="12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terms and conditions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F17743-D932-744F-A576-77CE1E528472}"/>
              </a:ext>
            </a:extLst>
          </p:cNvPr>
          <p:cNvCxnSpPr>
            <a:cxnSpLocks/>
          </p:cNvCxnSpPr>
          <p:nvPr/>
        </p:nvCxnSpPr>
        <p:spPr>
          <a:xfrm>
            <a:off x="9263377" y="4848392"/>
            <a:ext cx="1377953" cy="0"/>
          </a:xfrm>
          <a:prstGeom prst="line">
            <a:avLst/>
          </a:prstGeom>
          <a:ln>
            <a:solidFill>
              <a:srgbClr val="53C3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E7D6FD6-EBFB-F24E-A350-462F83D3DFEC}"/>
              </a:ext>
            </a:extLst>
          </p:cNvPr>
          <p:cNvSpPr/>
          <p:nvPr/>
        </p:nvSpPr>
        <p:spPr>
          <a:xfrm>
            <a:off x="6945502" y="5072514"/>
            <a:ext cx="1736485" cy="712269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Sign 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27319D-9B02-5A4B-AFDF-FDA7F8AB6798}"/>
              </a:ext>
            </a:extLst>
          </p:cNvPr>
          <p:cNvSpPr txBox="1"/>
          <p:nvPr/>
        </p:nvSpPr>
        <p:spPr>
          <a:xfrm>
            <a:off x="406984" y="2065598"/>
            <a:ext cx="500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i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Plan your gifts and take control of your life’s gifts</a:t>
            </a:r>
            <a:endParaRPr lang="en-US" sz="2000" i="1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872C219-A588-2642-99EB-BF349072E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0768">
            <a:off x="417660" y="4330050"/>
            <a:ext cx="1793110" cy="17931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43BB1C6-B5C1-FB46-9AE7-69A81E75E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9726">
            <a:off x="3633260" y="4330050"/>
            <a:ext cx="1793110" cy="17931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5CCD895-EF61-6241-8670-6F883009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12" y="2977138"/>
            <a:ext cx="1793110" cy="179311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3B788B4-FC2B-3D4C-8752-082A5D406448}"/>
              </a:ext>
            </a:extLst>
          </p:cNvPr>
          <p:cNvSpPr txBox="1"/>
          <p:nvPr/>
        </p:nvSpPr>
        <p:spPr>
          <a:xfrm>
            <a:off x="949857" y="360402"/>
            <a:ext cx="3918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rPr>
              <a:t>Wishlists</a:t>
            </a:r>
            <a:endParaRPr lang="en-US" sz="5400" b="1" i="1" dirty="0">
              <a:latin typeface="Andale Mono" panose="020B0509000000000004" pitchFamily="49" charset="0"/>
              <a:ea typeface="Krungthep" panose="02000400000000000000" pitchFamily="2" charset="-34"/>
              <a:cs typeface="Krungthep" panose="02000400000000000000" pitchFamily="2" charset="-34"/>
            </a:endParaRPr>
          </a:p>
        </p:txBody>
      </p:sp>
      <p:sp>
        <p:nvSpPr>
          <p:cNvPr id="31" name="Double Brace 30">
            <a:extLst>
              <a:ext uri="{FF2B5EF4-FFF2-40B4-BE49-F238E27FC236}">
                <a16:creationId xmlns:a16="http://schemas.microsoft.com/office/drawing/2014/main" id="{C1334E40-F62D-924F-9271-94BA1660CF2D}"/>
              </a:ext>
            </a:extLst>
          </p:cNvPr>
          <p:cNvSpPr/>
          <p:nvPr/>
        </p:nvSpPr>
        <p:spPr>
          <a:xfrm>
            <a:off x="655983" y="340244"/>
            <a:ext cx="4506686" cy="1098284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63AB14-051D-3F4A-A707-D4DC46487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88"/>
            <a:ext cx="12192000" cy="687437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3391F2-2BBE-DB4D-A901-41402B484800}"/>
              </a:ext>
            </a:extLst>
          </p:cNvPr>
          <p:cNvSpPr/>
          <p:nvPr/>
        </p:nvSpPr>
        <p:spPr>
          <a:xfrm>
            <a:off x="2693894" y="1627094"/>
            <a:ext cx="6804212" cy="3603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Please enter the email of the user you would like to share to:</a:t>
            </a:r>
            <a:endParaRPr lang="en-AU" sz="1400" dirty="0"/>
          </a:p>
          <a:p>
            <a:pPr algn="ctr"/>
            <a:endParaRPr lang="en-AU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AU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Enter Email Here</a:t>
            </a:r>
          </a:p>
          <a:p>
            <a:pPr algn="ctr"/>
            <a:endParaRPr lang="en-AU" sz="1400" i="1" dirty="0"/>
          </a:p>
          <a:p>
            <a:pPr algn="ctr"/>
            <a:endParaRPr lang="en-AU" sz="1400" i="1" dirty="0"/>
          </a:p>
          <a:p>
            <a:pPr algn="ctr"/>
            <a:r>
              <a:rPr lang="en-AU" sz="1400" dirty="0">
                <a:solidFill>
                  <a:srgbClr val="FF0000"/>
                </a:solidFill>
              </a:rPr>
              <a:t>.</a:t>
            </a:r>
            <a:endParaRPr lang="en-AU" sz="1400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AEC3C7-2724-1843-8B5C-E0098B4806CE}"/>
              </a:ext>
            </a:extLst>
          </p:cNvPr>
          <p:cNvCxnSpPr/>
          <p:nvPr/>
        </p:nvCxnSpPr>
        <p:spPr>
          <a:xfrm>
            <a:off x="4451193" y="3512636"/>
            <a:ext cx="35014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51C45E9-806C-224A-AAB7-CA667BAA3157}"/>
              </a:ext>
            </a:extLst>
          </p:cNvPr>
          <p:cNvSpPr/>
          <p:nvPr/>
        </p:nvSpPr>
        <p:spPr>
          <a:xfrm>
            <a:off x="4451193" y="3925229"/>
            <a:ext cx="3289611" cy="51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9" name="Oval 8">
            <a:hlinkClick r:id="rId3" action="ppaction://hlinksldjump"/>
            <a:extLst>
              <a:ext uri="{FF2B5EF4-FFF2-40B4-BE49-F238E27FC236}">
                <a16:creationId xmlns:a16="http://schemas.microsoft.com/office/drawing/2014/main" id="{C8385DEC-70D6-3B47-AA54-83BFEB0976CA}"/>
              </a:ext>
            </a:extLst>
          </p:cNvPr>
          <p:cNvSpPr/>
          <p:nvPr/>
        </p:nvSpPr>
        <p:spPr>
          <a:xfrm>
            <a:off x="8619669" y="1886029"/>
            <a:ext cx="540667" cy="4697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9409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63AB14-051D-3F4A-A707-D4DC46487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88"/>
            <a:ext cx="12192000" cy="687437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3391F2-2BBE-DB4D-A901-41402B484800}"/>
              </a:ext>
            </a:extLst>
          </p:cNvPr>
          <p:cNvSpPr/>
          <p:nvPr/>
        </p:nvSpPr>
        <p:spPr>
          <a:xfrm>
            <a:off x="2693894" y="1627094"/>
            <a:ext cx="6804212" cy="3603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Please enter the email of the user you would like to share to:</a:t>
            </a:r>
            <a:endParaRPr lang="en-AU" sz="1400" dirty="0"/>
          </a:p>
          <a:p>
            <a:pPr algn="ctr"/>
            <a:endParaRPr lang="en-AU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AU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Enter Email Here</a:t>
            </a:r>
          </a:p>
          <a:p>
            <a:pPr algn="ctr"/>
            <a:endParaRPr lang="en-AU" sz="1400" i="1" dirty="0"/>
          </a:p>
          <a:p>
            <a:pPr algn="ctr"/>
            <a:endParaRPr lang="en-AU" sz="1400" i="1" dirty="0"/>
          </a:p>
          <a:p>
            <a:pPr algn="ctr"/>
            <a:r>
              <a:rPr lang="en-AU" sz="1400" dirty="0">
                <a:solidFill>
                  <a:srgbClr val="FF0000"/>
                </a:solidFill>
              </a:rPr>
              <a:t>.</a:t>
            </a:r>
            <a:endParaRPr lang="en-AU" sz="1400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AEC3C7-2724-1843-8B5C-E0098B4806CE}"/>
              </a:ext>
            </a:extLst>
          </p:cNvPr>
          <p:cNvCxnSpPr/>
          <p:nvPr/>
        </p:nvCxnSpPr>
        <p:spPr>
          <a:xfrm>
            <a:off x="4451193" y="3512636"/>
            <a:ext cx="35014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51C45E9-806C-224A-AAB7-CA667BAA3157}"/>
              </a:ext>
            </a:extLst>
          </p:cNvPr>
          <p:cNvSpPr/>
          <p:nvPr/>
        </p:nvSpPr>
        <p:spPr>
          <a:xfrm>
            <a:off x="4451193" y="3925229"/>
            <a:ext cx="3289611" cy="51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4C8103-7B23-6F48-958F-561372B21B3E}"/>
              </a:ext>
            </a:extLst>
          </p:cNvPr>
          <p:cNvSpPr txBox="1"/>
          <p:nvPr/>
        </p:nvSpPr>
        <p:spPr>
          <a:xfrm>
            <a:off x="3784198" y="4527612"/>
            <a:ext cx="483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ERROR: This email is not signed up! Please enter a correct email and press sign up</a:t>
            </a:r>
            <a:endParaRPr lang="en-US" dirty="0"/>
          </a:p>
        </p:txBody>
      </p:sp>
      <p:sp>
        <p:nvSpPr>
          <p:cNvPr id="8" name="Oval 7">
            <a:hlinkClick r:id="rId3" action="ppaction://hlinksldjump"/>
            <a:extLst>
              <a:ext uri="{FF2B5EF4-FFF2-40B4-BE49-F238E27FC236}">
                <a16:creationId xmlns:a16="http://schemas.microsoft.com/office/drawing/2014/main" id="{35AF5A05-581D-EA43-8096-E1D96217A08C}"/>
              </a:ext>
            </a:extLst>
          </p:cNvPr>
          <p:cNvSpPr/>
          <p:nvPr/>
        </p:nvSpPr>
        <p:spPr>
          <a:xfrm>
            <a:off x="8619669" y="1886029"/>
            <a:ext cx="540667" cy="4697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0668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" action="ppaction://hlinkshowjump?jump=nextslide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9308" y="1989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hlinkClick r:id="rId3" action="ppaction://hlinksldjump"/>
            <a:extLst>
              <a:ext uri="{FF2B5EF4-FFF2-40B4-BE49-F238E27FC236}">
                <a16:creationId xmlns:a16="http://schemas.microsoft.com/office/drawing/2014/main" id="{95A717F2-AC44-DD4F-9655-60088D190508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Valentines 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70156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White/Red roses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White chocolate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Ben &amp; Jerries Ice Cream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4" action="ppaction://hlinksldjump"/>
            <a:extLst>
              <a:ext uri="{FF2B5EF4-FFF2-40B4-BE49-F238E27FC236}">
                <a16:creationId xmlns:a16="http://schemas.microsoft.com/office/drawing/2014/main" id="{EA48D734-CA03-6849-BAC3-808C78F2E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7" y="6042094"/>
            <a:ext cx="362088" cy="3620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B0AF0F-01F9-FB43-84DF-3C0C34A36F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65" y="293375"/>
            <a:ext cx="1121229" cy="1121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FC326C-4F13-B349-A6A8-5645E09D75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485" y="249501"/>
            <a:ext cx="1133618" cy="1133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89A84FF6-026B-1C48-9195-A443E42723D7}"/>
              </a:ext>
            </a:extLst>
          </p:cNvPr>
          <p:cNvSpPr/>
          <p:nvPr/>
        </p:nvSpPr>
        <p:spPr>
          <a:xfrm>
            <a:off x="230458" y="3497853"/>
            <a:ext cx="238072" cy="2068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3C4E02-006A-9948-A325-5228A48C275C}"/>
              </a:ext>
            </a:extLst>
          </p:cNvPr>
          <p:cNvSpPr/>
          <p:nvPr/>
        </p:nvSpPr>
        <p:spPr>
          <a:xfrm>
            <a:off x="265313" y="4113632"/>
            <a:ext cx="238072" cy="2068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pic>
        <p:nvPicPr>
          <p:cNvPr id="26" name="Picture 25">
            <a:hlinkClick r:id="rId8" action="ppaction://hlinksldjump"/>
            <a:extLst>
              <a:ext uri="{FF2B5EF4-FFF2-40B4-BE49-F238E27FC236}">
                <a16:creationId xmlns:a16="http://schemas.microsoft.com/office/drawing/2014/main" id="{7293B11E-CE08-184F-83AD-339D7FD013E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90" y="6042093"/>
            <a:ext cx="397467" cy="3974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932518-0111-2B43-84AD-819D7979D2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696" y="1847864"/>
            <a:ext cx="397467" cy="3974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E08D8B7-226D-3440-81AF-696F5604C4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4" y="1817693"/>
            <a:ext cx="453809" cy="4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0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" action="ppaction://hlinkshowjump?jump=nextslide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9308" y="1989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hlinkClick r:id="rId3" action="ppaction://hlinksldjump"/>
            <a:extLst>
              <a:ext uri="{FF2B5EF4-FFF2-40B4-BE49-F238E27FC236}">
                <a16:creationId xmlns:a16="http://schemas.microsoft.com/office/drawing/2014/main" id="{95A717F2-AC44-DD4F-9655-60088D190508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Valentines 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White/Red roses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White chocolate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Ben &amp; Jerries Ice Cream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4" action="ppaction://hlinksldjump"/>
            <a:extLst>
              <a:ext uri="{FF2B5EF4-FFF2-40B4-BE49-F238E27FC236}">
                <a16:creationId xmlns:a16="http://schemas.microsoft.com/office/drawing/2014/main" id="{EA48D734-CA03-6849-BAC3-808C78F2E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7" y="6042094"/>
            <a:ext cx="362088" cy="3620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B0AF0F-01F9-FB43-84DF-3C0C34A36F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65" y="293375"/>
            <a:ext cx="1121229" cy="1121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FC326C-4F13-B349-A6A8-5645E09D75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485" y="249501"/>
            <a:ext cx="1133618" cy="1133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9ACE074-2E8B-844D-A37D-252B2DC055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90" y="6042093"/>
            <a:ext cx="397467" cy="397467"/>
          </a:xfrm>
          <a:prstGeom prst="rect">
            <a:avLst/>
          </a:prstGeom>
        </p:spPr>
      </p:pic>
      <p:pic>
        <p:nvPicPr>
          <p:cNvPr id="22" name="Picture 21">
            <a:hlinkClick r:id="rId9" action="ppaction://hlinksldjump"/>
            <a:extLst>
              <a:ext uri="{FF2B5EF4-FFF2-40B4-BE49-F238E27FC236}">
                <a16:creationId xmlns:a16="http://schemas.microsoft.com/office/drawing/2014/main" id="{CFBECB25-6C68-0845-B598-BA433D43CEC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424" y="1855824"/>
            <a:ext cx="397467" cy="397467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51738877-71EB-D744-A06A-A67A4F3AB862}"/>
              </a:ext>
            </a:extLst>
          </p:cNvPr>
          <p:cNvSpPr/>
          <p:nvPr/>
        </p:nvSpPr>
        <p:spPr>
          <a:xfrm>
            <a:off x="2432249" y="2520336"/>
            <a:ext cx="238072" cy="2068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08A960E-4B2F-3843-98A9-A4465C2B521A}"/>
              </a:ext>
            </a:extLst>
          </p:cNvPr>
          <p:cNvSpPr/>
          <p:nvPr/>
        </p:nvSpPr>
        <p:spPr>
          <a:xfrm>
            <a:off x="2432249" y="3096374"/>
            <a:ext cx="238072" cy="2068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7D8484-8871-BC4B-9700-F690F6C31064}"/>
              </a:ext>
            </a:extLst>
          </p:cNvPr>
          <p:cNvSpPr/>
          <p:nvPr/>
        </p:nvSpPr>
        <p:spPr>
          <a:xfrm>
            <a:off x="2432249" y="3672412"/>
            <a:ext cx="238072" cy="2068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23E80BB-F3E5-2242-9D04-CF9E638D77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4" y="1817693"/>
            <a:ext cx="453809" cy="4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9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" action="ppaction://hlinkshowjump?jump=nextslide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9308" y="1989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hlinkClick r:id="rId3" action="ppaction://hlinksldjump"/>
            <a:extLst>
              <a:ext uri="{FF2B5EF4-FFF2-40B4-BE49-F238E27FC236}">
                <a16:creationId xmlns:a16="http://schemas.microsoft.com/office/drawing/2014/main" id="{95A717F2-AC44-DD4F-9655-60088D190508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Birthday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Google Pixel 2 XL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JBL Bluetooth headphones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Bose Speaker or JBL Speaker 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Cash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Not food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4" action="ppaction://hlinksldjump"/>
            <a:extLst>
              <a:ext uri="{FF2B5EF4-FFF2-40B4-BE49-F238E27FC236}">
                <a16:creationId xmlns:a16="http://schemas.microsoft.com/office/drawing/2014/main" id="{EA48D734-CA03-6849-BAC3-808C78F2E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7" y="6042094"/>
            <a:ext cx="362088" cy="3620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5DD5E7-E1CB-F44E-B31B-975C2B7155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65" y="293375"/>
            <a:ext cx="1121229" cy="1121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479F8D-AF0E-1B42-A8AA-51D48B6CBA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485" y="249501"/>
            <a:ext cx="1133618" cy="1133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4F2D71-D00F-0F42-8F7C-DB518A6B26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90" y="6042093"/>
            <a:ext cx="397467" cy="397467"/>
          </a:xfrm>
          <a:prstGeom prst="rect">
            <a:avLst/>
          </a:prstGeom>
        </p:spPr>
      </p:pic>
      <p:pic>
        <p:nvPicPr>
          <p:cNvPr id="22" name="Picture 21">
            <a:hlinkClick r:id="rId9" action="ppaction://hlinksldjump"/>
            <a:extLst>
              <a:ext uri="{FF2B5EF4-FFF2-40B4-BE49-F238E27FC236}">
                <a16:creationId xmlns:a16="http://schemas.microsoft.com/office/drawing/2014/main" id="{B2EF4A54-6BE6-504A-A8E6-2D251307475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424" y="1855824"/>
            <a:ext cx="397467" cy="397467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A10AE451-8F86-2749-ACAF-2CE7BAF409A8}"/>
              </a:ext>
            </a:extLst>
          </p:cNvPr>
          <p:cNvSpPr/>
          <p:nvPr/>
        </p:nvSpPr>
        <p:spPr>
          <a:xfrm>
            <a:off x="2432249" y="2520336"/>
            <a:ext cx="238072" cy="2068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A9F7BD-E623-4248-BA9D-523A1BEF6950}"/>
              </a:ext>
            </a:extLst>
          </p:cNvPr>
          <p:cNvSpPr/>
          <p:nvPr/>
        </p:nvSpPr>
        <p:spPr>
          <a:xfrm>
            <a:off x="2432249" y="3106253"/>
            <a:ext cx="238072" cy="2068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C79942-5B5A-9441-B0CC-57000769BB74}"/>
              </a:ext>
            </a:extLst>
          </p:cNvPr>
          <p:cNvSpPr/>
          <p:nvPr/>
        </p:nvSpPr>
        <p:spPr>
          <a:xfrm>
            <a:off x="2432249" y="3692170"/>
            <a:ext cx="238072" cy="2068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DE781E4-4938-314D-A510-72538747B2DC}"/>
              </a:ext>
            </a:extLst>
          </p:cNvPr>
          <p:cNvSpPr/>
          <p:nvPr/>
        </p:nvSpPr>
        <p:spPr>
          <a:xfrm>
            <a:off x="2432249" y="4290807"/>
            <a:ext cx="238072" cy="2068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5F4618-93B1-F745-84A2-A90894B1FF10}"/>
              </a:ext>
            </a:extLst>
          </p:cNvPr>
          <p:cNvSpPr/>
          <p:nvPr/>
        </p:nvSpPr>
        <p:spPr>
          <a:xfrm>
            <a:off x="2432249" y="4886908"/>
            <a:ext cx="238072" cy="2068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7811D4-5E21-FA40-9AA6-75ED405AAE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4" y="1817693"/>
            <a:ext cx="453809" cy="4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6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" action="ppaction://hlinkshowjump?jump=nextslide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9308" y="1989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hlinkClick r:id="rId3" action="ppaction://hlinksldjump"/>
            <a:extLst>
              <a:ext uri="{FF2B5EF4-FFF2-40B4-BE49-F238E27FC236}">
                <a16:creationId xmlns:a16="http://schemas.microsoft.com/office/drawing/2014/main" id="{95A717F2-AC44-DD4F-9655-60088D190508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Birthday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19930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Google Pixel 2 XL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JBL Bluetooth headphones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Bose Speaker or JBL Speaker 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Cash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Not food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4" action="ppaction://hlinksldjump"/>
            <a:extLst>
              <a:ext uri="{FF2B5EF4-FFF2-40B4-BE49-F238E27FC236}">
                <a16:creationId xmlns:a16="http://schemas.microsoft.com/office/drawing/2014/main" id="{EA48D734-CA03-6849-BAC3-808C78F2E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7" y="6042094"/>
            <a:ext cx="362088" cy="3620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5DD5E7-E1CB-F44E-B31B-975C2B7155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65" y="293375"/>
            <a:ext cx="1121229" cy="1121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479F8D-AF0E-1B42-A8AA-51D48B6CBA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485" y="249501"/>
            <a:ext cx="1133618" cy="1133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hlinkClick r:id="rId8" action="ppaction://hlinksldjump"/>
            <a:extLst>
              <a:ext uri="{FF2B5EF4-FFF2-40B4-BE49-F238E27FC236}">
                <a16:creationId xmlns:a16="http://schemas.microsoft.com/office/drawing/2014/main" id="{8C4F2D71-D00F-0F42-8F7C-DB518A6B26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90" y="6042093"/>
            <a:ext cx="397467" cy="397467"/>
          </a:xfrm>
          <a:prstGeom prst="rect">
            <a:avLst/>
          </a:prstGeom>
        </p:spPr>
      </p:pic>
      <p:pic>
        <p:nvPicPr>
          <p:cNvPr id="23" name="Picture 22">
            <a:hlinkClick r:id="rId10" action="ppaction://hlinksldjump"/>
            <a:extLst>
              <a:ext uri="{FF2B5EF4-FFF2-40B4-BE49-F238E27FC236}">
                <a16:creationId xmlns:a16="http://schemas.microsoft.com/office/drawing/2014/main" id="{757A5750-0CF5-6C41-B636-8D84438359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696" y="1847864"/>
            <a:ext cx="397467" cy="3974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0B9D19F-C965-FD41-91B8-228826F15C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4" y="1817693"/>
            <a:ext cx="453809" cy="4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6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" action="ppaction://hlinkshowjump?jump=nextslide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9308" y="1989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hlinkClick r:id="rId3" action="ppaction://hlinksldjump"/>
            <a:extLst>
              <a:ext uri="{FF2B5EF4-FFF2-40B4-BE49-F238E27FC236}">
                <a16:creationId xmlns:a16="http://schemas.microsoft.com/office/drawing/2014/main" id="{95A717F2-AC44-DD4F-9655-60088D190508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Birthday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Google Pixel 2 XL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JBL Bluetooth headphones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Bose Speaker or JBL Speaker 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Cash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Not food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4" action="ppaction://hlinksldjump"/>
            <a:extLst>
              <a:ext uri="{FF2B5EF4-FFF2-40B4-BE49-F238E27FC236}">
                <a16:creationId xmlns:a16="http://schemas.microsoft.com/office/drawing/2014/main" id="{EA48D734-CA03-6849-BAC3-808C78F2E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7" y="6042094"/>
            <a:ext cx="362088" cy="3620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5DD5E7-E1CB-F44E-B31B-975C2B7155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65" y="293375"/>
            <a:ext cx="1121229" cy="1121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479F8D-AF0E-1B42-A8AA-51D48B6CBA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485" y="249501"/>
            <a:ext cx="1133618" cy="1133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64A909C-242C-F943-B076-8EA2F39D3CB0}"/>
              </a:ext>
            </a:extLst>
          </p:cNvPr>
          <p:cNvSpPr/>
          <p:nvPr/>
        </p:nvSpPr>
        <p:spPr>
          <a:xfrm>
            <a:off x="230458" y="3497853"/>
            <a:ext cx="238072" cy="2068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E1B57-4AAE-5A44-8825-992D03F6DD5B}"/>
              </a:ext>
            </a:extLst>
          </p:cNvPr>
          <p:cNvSpPr/>
          <p:nvPr/>
        </p:nvSpPr>
        <p:spPr>
          <a:xfrm>
            <a:off x="230721" y="4129130"/>
            <a:ext cx="238072" cy="2068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pic>
        <p:nvPicPr>
          <p:cNvPr id="27" name="Picture 26">
            <a:hlinkClick r:id="rId8" action="ppaction://hlinksldjump"/>
            <a:extLst>
              <a:ext uri="{FF2B5EF4-FFF2-40B4-BE49-F238E27FC236}">
                <a16:creationId xmlns:a16="http://schemas.microsoft.com/office/drawing/2014/main" id="{C6650E55-12D2-7945-94A3-9D3936D809D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90" y="6042093"/>
            <a:ext cx="397467" cy="3974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E582BA7-4916-C643-8550-8A4B08609C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696" y="1847864"/>
            <a:ext cx="397467" cy="3974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3622093-1E22-304B-925A-99F32CC331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4" y="1817693"/>
            <a:ext cx="453809" cy="4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7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Shared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Chloe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4" action="ppaction://hlinksldjump"/>
              </a:rPr>
              <a:t>Lucy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5" action="ppaction://hlinksldjump"/>
              </a:rPr>
              <a:t>Esha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6" action="ppaction://hlinksldjump"/>
              </a:rPr>
              <a:t>Dani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9308" y="1989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hlinkClick r:id="rId7" action="ppaction://hlinksldjump"/>
            <a:extLst>
              <a:ext uri="{FF2B5EF4-FFF2-40B4-BE49-F238E27FC236}">
                <a16:creationId xmlns:a16="http://schemas.microsoft.com/office/drawing/2014/main" id="{638917A8-67D1-CB42-B779-BF6BDA6DD9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7" y="6042094"/>
            <a:ext cx="362088" cy="36208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F5261EC-BC28-1C48-81DB-B260E4489468}"/>
              </a:ext>
            </a:extLst>
          </p:cNvPr>
          <p:cNvGrpSpPr/>
          <p:nvPr/>
        </p:nvGrpSpPr>
        <p:grpSpPr>
          <a:xfrm>
            <a:off x="4146533" y="1911835"/>
            <a:ext cx="5728994" cy="3034329"/>
            <a:chOff x="3231502" y="1911835"/>
            <a:chExt cx="5728994" cy="303432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EB03E76-46A0-A74D-82CC-1E927FFBB238}"/>
                </a:ext>
              </a:extLst>
            </p:cNvPr>
            <p:cNvSpPr/>
            <p:nvPr/>
          </p:nvSpPr>
          <p:spPr>
            <a:xfrm>
              <a:off x="3231502" y="1911835"/>
              <a:ext cx="5728994" cy="30343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283702-FD86-9C45-BB0E-E04CA8D38BED}"/>
                </a:ext>
              </a:extLst>
            </p:cNvPr>
            <p:cNvSpPr txBox="1"/>
            <p:nvPr/>
          </p:nvSpPr>
          <p:spPr>
            <a:xfrm>
              <a:off x="4451193" y="2977376"/>
              <a:ext cx="32896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Select a </a:t>
              </a:r>
              <a:r>
                <a:rPr lang="en-AU" dirty="0" err="1">
                  <a:solidFill>
                    <a:srgbClr val="FF0000"/>
                  </a:solidFill>
                </a:rPr>
                <a:t>wishlist</a:t>
              </a:r>
              <a:r>
                <a:rPr lang="en-AU" dirty="0">
                  <a:solidFill>
                    <a:srgbClr val="FF0000"/>
                  </a:solidFill>
                </a:rPr>
                <a:t> to view them!</a:t>
              </a:r>
              <a:endParaRPr lang="en-AU" sz="1400" i="1" dirty="0"/>
            </a:p>
            <a:p>
              <a:endParaRPr lang="en-US" dirty="0"/>
            </a:p>
          </p:txBody>
        </p:sp>
      </p:grpSp>
      <p:sp>
        <p:nvSpPr>
          <p:cNvPr id="3" name="Left Arrow 2">
            <a:extLst>
              <a:ext uri="{FF2B5EF4-FFF2-40B4-BE49-F238E27FC236}">
                <a16:creationId xmlns:a16="http://schemas.microsoft.com/office/drawing/2014/main" id="{2A817F2D-9D6A-AB4A-96C7-31346A59C37A}"/>
              </a:ext>
            </a:extLst>
          </p:cNvPr>
          <p:cNvSpPr/>
          <p:nvPr/>
        </p:nvSpPr>
        <p:spPr>
          <a:xfrm>
            <a:off x="5366224" y="3712190"/>
            <a:ext cx="3289611" cy="8028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E6F1A3-759D-694D-89CB-BD16C26E08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90" y="6042093"/>
            <a:ext cx="397467" cy="3974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B40866-75E0-D740-A426-FBDB1EADE5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5" y="6042093"/>
            <a:ext cx="453809" cy="4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19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Shared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Chloe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Lucy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4" action="ppaction://hlinksldjump"/>
              </a:rPr>
              <a:t>Esha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5" action="ppaction://hlinksldjump"/>
              </a:rPr>
              <a:t>Dani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9308" y="1989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hlinkClick r:id="rId6" action="ppaction://hlinksldjump"/>
            <a:extLst>
              <a:ext uri="{FF2B5EF4-FFF2-40B4-BE49-F238E27FC236}">
                <a16:creationId xmlns:a16="http://schemas.microsoft.com/office/drawing/2014/main" id="{638917A8-67D1-CB42-B779-BF6BDA6DD9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7" y="6042094"/>
            <a:ext cx="362088" cy="36208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F5261EC-BC28-1C48-81DB-B260E4489468}"/>
              </a:ext>
            </a:extLst>
          </p:cNvPr>
          <p:cNvGrpSpPr/>
          <p:nvPr/>
        </p:nvGrpSpPr>
        <p:grpSpPr>
          <a:xfrm>
            <a:off x="4146533" y="1911835"/>
            <a:ext cx="5728994" cy="3034329"/>
            <a:chOff x="3231502" y="1911835"/>
            <a:chExt cx="5728994" cy="303432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EB03E76-46A0-A74D-82CC-1E927FFBB238}"/>
                </a:ext>
              </a:extLst>
            </p:cNvPr>
            <p:cNvSpPr/>
            <p:nvPr/>
          </p:nvSpPr>
          <p:spPr>
            <a:xfrm>
              <a:off x="3231502" y="1911835"/>
              <a:ext cx="5728994" cy="30343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283702-FD86-9C45-BB0E-E04CA8D38BED}"/>
                </a:ext>
              </a:extLst>
            </p:cNvPr>
            <p:cNvSpPr txBox="1"/>
            <p:nvPr/>
          </p:nvSpPr>
          <p:spPr>
            <a:xfrm>
              <a:off x="4451193" y="2977376"/>
              <a:ext cx="32896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Select a </a:t>
              </a:r>
              <a:r>
                <a:rPr lang="en-AU" dirty="0" err="1">
                  <a:solidFill>
                    <a:srgbClr val="FF0000"/>
                  </a:solidFill>
                </a:rPr>
                <a:t>wishlist</a:t>
              </a:r>
              <a:r>
                <a:rPr lang="en-AU" dirty="0">
                  <a:solidFill>
                    <a:srgbClr val="FF0000"/>
                  </a:solidFill>
                </a:rPr>
                <a:t> to view them!</a:t>
              </a:r>
              <a:endParaRPr lang="en-AU" sz="1400" i="1" dirty="0"/>
            </a:p>
            <a:p>
              <a:endParaRPr lang="en-US" dirty="0"/>
            </a:p>
          </p:txBody>
        </p:sp>
      </p:grpSp>
      <p:sp>
        <p:nvSpPr>
          <p:cNvPr id="3" name="Left Arrow 2">
            <a:extLst>
              <a:ext uri="{FF2B5EF4-FFF2-40B4-BE49-F238E27FC236}">
                <a16:creationId xmlns:a16="http://schemas.microsoft.com/office/drawing/2014/main" id="{2A817F2D-9D6A-AB4A-96C7-31346A59C37A}"/>
              </a:ext>
            </a:extLst>
          </p:cNvPr>
          <p:cNvSpPr/>
          <p:nvPr/>
        </p:nvSpPr>
        <p:spPr>
          <a:xfrm>
            <a:off x="5366224" y="3712190"/>
            <a:ext cx="3289611" cy="8028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hlinkClick r:id="rId8" action="ppaction://hlinksldjump"/>
            <a:extLst>
              <a:ext uri="{FF2B5EF4-FFF2-40B4-BE49-F238E27FC236}">
                <a16:creationId xmlns:a16="http://schemas.microsoft.com/office/drawing/2014/main" id="{16E6F1A3-759D-694D-89CB-BD16C26E085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90" y="6042093"/>
            <a:ext cx="397467" cy="39746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31A6429-37E5-F149-8958-2DD252414479}"/>
              </a:ext>
            </a:extLst>
          </p:cNvPr>
          <p:cNvSpPr/>
          <p:nvPr/>
        </p:nvSpPr>
        <p:spPr>
          <a:xfrm>
            <a:off x="349757" y="3300541"/>
            <a:ext cx="238072" cy="2068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ED1F1F-16D0-BB45-980F-E8F7F42487CE}"/>
              </a:ext>
            </a:extLst>
          </p:cNvPr>
          <p:cNvSpPr/>
          <p:nvPr/>
        </p:nvSpPr>
        <p:spPr>
          <a:xfrm>
            <a:off x="349600" y="3793797"/>
            <a:ext cx="238072" cy="2068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6F5945-8785-4143-9229-A7FD1B2ED0D8}"/>
              </a:ext>
            </a:extLst>
          </p:cNvPr>
          <p:cNvSpPr/>
          <p:nvPr/>
        </p:nvSpPr>
        <p:spPr>
          <a:xfrm>
            <a:off x="349600" y="4290986"/>
            <a:ext cx="238072" cy="2068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86A918F-8D18-8E4A-8C3E-B196F83993E1}"/>
              </a:ext>
            </a:extLst>
          </p:cNvPr>
          <p:cNvSpPr/>
          <p:nvPr/>
        </p:nvSpPr>
        <p:spPr>
          <a:xfrm>
            <a:off x="349600" y="4739335"/>
            <a:ext cx="238072" cy="2068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20651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Shared 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Valentines 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99333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Teeth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Hugs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Teddies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Chloe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Chloe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2A08AAEA-BCE5-4141-AE6B-B4BC20C91532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hlinkClick r:id="rId5" action="ppaction://hlinksldjump"/>
            <a:extLst>
              <a:ext uri="{FF2B5EF4-FFF2-40B4-BE49-F238E27FC236}">
                <a16:creationId xmlns:a16="http://schemas.microsoft.com/office/drawing/2014/main" id="{D953EF95-A1CF-9F46-A3CB-6FBAFF3A14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50" y="6076180"/>
            <a:ext cx="362088" cy="3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2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DC08C46-BB5B-2E43-84C3-70C6B5499033}"/>
              </a:ext>
            </a:extLst>
          </p:cNvPr>
          <p:cNvGrpSpPr/>
          <p:nvPr/>
        </p:nvGrpSpPr>
        <p:grpSpPr>
          <a:xfrm>
            <a:off x="-20184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64C679-4CCF-854F-9E7C-67E17133E04E}"/>
                </a:ext>
              </a:extLst>
            </p:cNvPr>
            <p:cNvSpPr/>
            <p:nvPr/>
          </p:nvSpPr>
          <p:spPr>
            <a:xfrm>
              <a:off x="0" y="0"/>
              <a:ext cx="6092456" cy="6858000"/>
            </a:xfrm>
            <a:prstGeom prst="rect">
              <a:avLst/>
            </a:prstGeom>
            <a:gradFill flip="none" rotWithShape="1">
              <a:gsLst>
                <a:gs pos="0">
                  <a:srgbClr val="53C3B7"/>
                </a:gs>
                <a:gs pos="100000">
                  <a:srgbClr val="53C3B7">
                    <a:tint val="44500"/>
                    <a:satMod val="160000"/>
                  </a:srgbClr>
                </a:gs>
                <a:gs pos="100000">
                  <a:srgbClr val="53C3B7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1EA408-AC90-5D4B-8887-F59EC16591B7}"/>
                </a:ext>
              </a:extLst>
            </p:cNvPr>
            <p:cNvSpPr/>
            <p:nvPr/>
          </p:nvSpPr>
          <p:spPr>
            <a:xfrm>
              <a:off x="6092456" y="0"/>
              <a:ext cx="6099544" cy="6858000"/>
            </a:xfrm>
            <a:prstGeom prst="rect">
              <a:avLst/>
            </a:prstGeom>
            <a:gradFill>
              <a:gsLst>
                <a:gs pos="0">
                  <a:srgbClr val="243142"/>
                </a:gs>
                <a:gs pos="100000">
                  <a:srgbClr val="243142">
                    <a:alpha val="85098"/>
                  </a:srgbClr>
                </a:gs>
              </a:gsLst>
              <a:lin ang="189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E6D775-5A7B-5D4C-9AB4-3646513F8020}"/>
                </a:ext>
              </a:extLst>
            </p:cNvPr>
            <p:cNvSpPr txBox="1"/>
            <p:nvPr/>
          </p:nvSpPr>
          <p:spPr>
            <a:xfrm>
              <a:off x="6852110" y="914400"/>
              <a:ext cx="810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/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Sign In</a:t>
              </a:r>
            </a:p>
            <a:p>
              <a:endParaRPr lang="en-US" dirty="0">
                <a:solidFill>
                  <a:schemeClr val="bg1"/>
                </a:solidFill>
                <a:latin typeface="Noteworthy Light" panose="02000400000000000000" pitchFamily="2" charset="77"/>
                <a:ea typeface="Noteworthy Light" panose="02000400000000000000" pitchFamily="2" charset="7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9FB61F-EC5E-484E-BB6D-8B84EE011E58}"/>
                </a:ext>
              </a:extLst>
            </p:cNvPr>
            <p:cNvSpPr txBox="1"/>
            <p:nvPr/>
          </p:nvSpPr>
          <p:spPr>
            <a:xfrm>
              <a:off x="7865839" y="925297"/>
              <a:ext cx="1394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Sign Up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Noteworthy Light" panose="02000400000000000000" pitchFamily="2" charset="77"/>
                <a:ea typeface="Noteworthy Light" panose="02000400000000000000" pitchFamily="2" charset="7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A5CBAC-93BC-4547-ADF6-92286FF0B84D}"/>
                </a:ext>
              </a:extLst>
            </p:cNvPr>
            <p:cNvSpPr txBox="1"/>
            <p:nvPr/>
          </p:nvSpPr>
          <p:spPr>
            <a:xfrm>
              <a:off x="7599817" y="914400"/>
              <a:ext cx="560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or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Noteworthy Light" panose="02000400000000000000" pitchFamily="2" charset="77"/>
                <a:ea typeface="Noteworthy Light" panose="02000400000000000000" pitchFamily="2" charset="77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C14B470-1BE7-A54A-8F50-AAD584DC4E0A}"/>
                </a:ext>
              </a:extLst>
            </p:cNvPr>
            <p:cNvCxnSpPr>
              <a:cxnSpLocks/>
            </p:cNvCxnSpPr>
            <p:nvPr/>
          </p:nvCxnSpPr>
          <p:spPr>
            <a:xfrm>
              <a:off x="6852110" y="1283732"/>
              <a:ext cx="882653" cy="0"/>
            </a:xfrm>
            <a:prstGeom prst="line">
              <a:avLst/>
            </a:prstGeom>
            <a:ln>
              <a:solidFill>
                <a:srgbClr val="53C3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D4D0DD-0424-0D41-B8E7-48ADFF04A37D}"/>
              </a:ext>
            </a:extLst>
          </p:cNvPr>
          <p:cNvSpPr txBox="1"/>
          <p:nvPr/>
        </p:nvSpPr>
        <p:spPr>
          <a:xfrm>
            <a:off x="6869293" y="1784853"/>
            <a:ext cx="1987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EMAIL </a:t>
            </a: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54E853-B872-1945-B479-C85E4DCB4612}"/>
              </a:ext>
            </a:extLst>
          </p:cNvPr>
          <p:cNvCxnSpPr>
            <a:cxnSpLocks/>
          </p:cNvCxnSpPr>
          <p:nvPr/>
        </p:nvCxnSpPr>
        <p:spPr>
          <a:xfrm>
            <a:off x="6935015" y="2425947"/>
            <a:ext cx="2925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72035C-40DF-7C42-A18E-15D933688B8D}"/>
              </a:ext>
            </a:extLst>
          </p:cNvPr>
          <p:cNvSpPr txBox="1"/>
          <p:nvPr/>
        </p:nvSpPr>
        <p:spPr>
          <a:xfrm>
            <a:off x="6852110" y="2127154"/>
            <a:ext cx="259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>
                <a:solidFill>
                  <a:schemeClr val="bg1">
                    <a:lumMod val="75000"/>
                  </a:schemeClr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Insert your email here</a:t>
            </a:r>
            <a:endParaRPr lang="en-US" sz="1200" i="1" dirty="0">
              <a:solidFill>
                <a:schemeClr val="bg1">
                  <a:lumMod val="75000"/>
                </a:schemeClr>
              </a:solidFill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9733B-5D70-C940-9648-D8E581C716E8}"/>
              </a:ext>
            </a:extLst>
          </p:cNvPr>
          <p:cNvGrpSpPr/>
          <p:nvPr/>
        </p:nvGrpSpPr>
        <p:grpSpPr>
          <a:xfrm>
            <a:off x="6869293" y="2743226"/>
            <a:ext cx="4429300" cy="626197"/>
            <a:chOff x="6862597" y="3690225"/>
            <a:chExt cx="4429300" cy="6261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ADCC65-D0C3-5544-93D3-DD3CDCDC5815}"/>
                </a:ext>
              </a:extLst>
            </p:cNvPr>
            <p:cNvSpPr txBox="1"/>
            <p:nvPr/>
          </p:nvSpPr>
          <p:spPr>
            <a:xfrm>
              <a:off x="6862597" y="3690225"/>
              <a:ext cx="4429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PASSWORD</a:t>
              </a:r>
              <a:endPara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35EC74-A573-2448-84BE-BCB7D1C8184E}"/>
                </a:ext>
              </a:extLst>
            </p:cNvPr>
            <p:cNvCxnSpPr>
              <a:cxnSpLocks/>
            </p:cNvCxnSpPr>
            <p:nvPr/>
          </p:nvCxnSpPr>
          <p:spPr>
            <a:xfrm>
              <a:off x="6932300" y="4316422"/>
              <a:ext cx="292571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7BA80-C201-3343-959C-4358B4ADBD76}"/>
                </a:ext>
              </a:extLst>
            </p:cNvPr>
            <p:cNvSpPr txBox="1"/>
            <p:nvPr/>
          </p:nvSpPr>
          <p:spPr>
            <a:xfrm>
              <a:off x="6862597" y="3998002"/>
              <a:ext cx="2595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i="1" dirty="0">
                  <a:solidFill>
                    <a:schemeClr val="bg1">
                      <a:lumMod val="75000"/>
                    </a:schemeClr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******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E7D6FD6-EBFB-F24E-A350-462F83D3DFEC}"/>
              </a:ext>
            </a:extLst>
          </p:cNvPr>
          <p:cNvSpPr/>
          <p:nvPr/>
        </p:nvSpPr>
        <p:spPr>
          <a:xfrm>
            <a:off x="6935015" y="3646422"/>
            <a:ext cx="1736485" cy="712269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LOG 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27319D-9B02-5A4B-AFDF-FDA7F8AB6798}"/>
              </a:ext>
            </a:extLst>
          </p:cNvPr>
          <p:cNvSpPr txBox="1"/>
          <p:nvPr/>
        </p:nvSpPr>
        <p:spPr>
          <a:xfrm>
            <a:off x="406984" y="2065598"/>
            <a:ext cx="500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i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Plan your gifts and take control of your life’s gifts</a:t>
            </a:r>
            <a:endParaRPr lang="en-US" sz="2000" i="1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872C219-A588-2642-99EB-BF349072E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0768">
            <a:off x="417660" y="4330050"/>
            <a:ext cx="1793110" cy="17931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43BB1C6-B5C1-FB46-9AE7-69A81E75E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9726">
            <a:off x="3633260" y="4330050"/>
            <a:ext cx="1793110" cy="17931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5CCD895-EF61-6241-8670-6F883009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12" y="2977138"/>
            <a:ext cx="1793110" cy="179311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3B788B4-FC2B-3D4C-8752-082A5D406448}"/>
              </a:ext>
            </a:extLst>
          </p:cNvPr>
          <p:cNvSpPr txBox="1"/>
          <p:nvPr/>
        </p:nvSpPr>
        <p:spPr>
          <a:xfrm>
            <a:off x="949857" y="360402"/>
            <a:ext cx="3918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rPr>
              <a:t>Wishlists</a:t>
            </a:r>
            <a:endParaRPr lang="en-US" sz="5400" b="1" i="1" dirty="0">
              <a:latin typeface="Andale Mono" panose="020B0509000000000004" pitchFamily="49" charset="0"/>
              <a:ea typeface="Krungthep" panose="02000400000000000000" pitchFamily="2" charset="-34"/>
              <a:cs typeface="Krungthep" panose="02000400000000000000" pitchFamily="2" charset="-34"/>
            </a:endParaRPr>
          </a:p>
        </p:txBody>
      </p:sp>
      <p:sp>
        <p:nvSpPr>
          <p:cNvPr id="31" name="Double Brace 30">
            <a:extLst>
              <a:ext uri="{FF2B5EF4-FFF2-40B4-BE49-F238E27FC236}">
                <a16:creationId xmlns:a16="http://schemas.microsoft.com/office/drawing/2014/main" id="{C1334E40-F62D-924F-9271-94BA1660CF2D}"/>
              </a:ext>
            </a:extLst>
          </p:cNvPr>
          <p:cNvSpPr/>
          <p:nvPr/>
        </p:nvSpPr>
        <p:spPr>
          <a:xfrm>
            <a:off x="655983" y="340244"/>
            <a:ext cx="4506686" cy="1098284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74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Birthday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52285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The mortal instruments book 2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3 highlighters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Water bottle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Portable hard drive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Chloe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Chloe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2A08AAEA-BCE5-4141-AE6B-B4BC20C91532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hlinkClick r:id="rId5" action="ppaction://hlinksldjump"/>
            <a:extLst>
              <a:ext uri="{FF2B5EF4-FFF2-40B4-BE49-F238E27FC236}">
                <a16:creationId xmlns:a16="http://schemas.microsoft.com/office/drawing/2014/main" id="{A4A75952-6CC5-1E45-8D85-6CA7119290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50" y="6076180"/>
            <a:ext cx="362088" cy="362088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BE240DD-1E80-B748-A693-B6CE907C38E0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Shared  Wishlists</a:t>
            </a:r>
          </a:p>
        </p:txBody>
      </p:sp>
    </p:spTree>
    <p:extLst>
      <p:ext uri="{BB962C8B-B14F-4D97-AF65-F5344CB8AC3E}">
        <p14:creationId xmlns:p14="http://schemas.microsoft.com/office/powerpoint/2010/main" val="389078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Christmas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484844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Whiteboard Markers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 err="1"/>
                        <a:t>Gluestick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15 GB USB 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Text field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Chloe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Chloe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2A08AAEA-BCE5-4141-AE6B-B4BC20C91532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hlinkClick r:id="rId5" action="ppaction://hlinksldjump"/>
            <a:extLst>
              <a:ext uri="{FF2B5EF4-FFF2-40B4-BE49-F238E27FC236}">
                <a16:creationId xmlns:a16="http://schemas.microsoft.com/office/drawing/2014/main" id="{009DAD25-25C8-524E-A76A-161A52AE6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50" y="6076180"/>
            <a:ext cx="362088" cy="362088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3A937C9-EE83-EA45-B741-9649A441AB55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Shared  Wishlists</a:t>
            </a:r>
          </a:p>
        </p:txBody>
      </p:sp>
    </p:spTree>
    <p:extLst>
      <p:ext uri="{BB962C8B-B14F-4D97-AF65-F5344CB8AC3E}">
        <p14:creationId xmlns:p14="http://schemas.microsoft.com/office/powerpoint/2010/main" val="4082063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Easter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Valentines 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32469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Ice cream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Pizza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More ice cream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Makeup 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HUGS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Lucy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Lucy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FC612D8F-186B-114D-B6A8-B7A0FC43EFC3}"/>
              </a:ext>
            </a:extLst>
          </p:cNvPr>
          <p:cNvSpPr/>
          <p:nvPr/>
        </p:nvSpPr>
        <p:spPr>
          <a:xfrm>
            <a:off x="323385" y="6121418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hlinkClick r:id="rId5" action="ppaction://hlinksldjump"/>
            <a:extLst>
              <a:ext uri="{FF2B5EF4-FFF2-40B4-BE49-F238E27FC236}">
                <a16:creationId xmlns:a16="http://schemas.microsoft.com/office/drawing/2014/main" id="{58CA8D4E-00F7-CF42-9E2D-455C3F131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50" y="6076180"/>
            <a:ext cx="362088" cy="362088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1A45EA-1814-B241-BDD3-5181598DE158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Shared  Wishlists</a:t>
            </a:r>
          </a:p>
        </p:txBody>
      </p:sp>
    </p:spTree>
    <p:extLst>
      <p:ext uri="{BB962C8B-B14F-4D97-AF65-F5344CB8AC3E}">
        <p14:creationId xmlns:p14="http://schemas.microsoft.com/office/powerpoint/2010/main" val="1257194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Easter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Easter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56761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Big Oreo eggs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Lots of little white chocolate eggs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Flowers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Lucy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Lucy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FC612D8F-186B-114D-B6A8-B7A0FC43EFC3}"/>
              </a:ext>
            </a:extLst>
          </p:cNvPr>
          <p:cNvSpPr/>
          <p:nvPr/>
        </p:nvSpPr>
        <p:spPr>
          <a:xfrm>
            <a:off x="323385" y="6121418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hlinkClick r:id="rId5" action="ppaction://hlinksldjump"/>
            <a:extLst>
              <a:ext uri="{FF2B5EF4-FFF2-40B4-BE49-F238E27FC236}">
                <a16:creationId xmlns:a16="http://schemas.microsoft.com/office/drawing/2014/main" id="{34D8EF71-FB78-3549-A796-98C1E1E39A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50" y="6076180"/>
            <a:ext cx="362088" cy="362088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FBEAB9-94E1-E84A-AA4D-CDC5D0F146FE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Shared  Wishlists</a:t>
            </a:r>
          </a:p>
        </p:txBody>
      </p:sp>
    </p:spTree>
    <p:extLst>
      <p:ext uri="{BB962C8B-B14F-4D97-AF65-F5344CB8AC3E}">
        <p14:creationId xmlns:p14="http://schemas.microsoft.com/office/powerpoint/2010/main" val="3565388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18</a:t>
            </a:r>
            <a:r>
              <a:rPr lang="en-AU" sz="1600" i="1" u="sng" baseline="30000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th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 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Valentines 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01884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Paints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Books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Nerd stuff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Typo aesthetics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Esha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Esha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3B6025A8-2CD0-A740-8E39-2B634A5A28F1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hlinkClick r:id="rId5" action="ppaction://hlinksldjump"/>
            <a:extLst>
              <a:ext uri="{FF2B5EF4-FFF2-40B4-BE49-F238E27FC236}">
                <a16:creationId xmlns:a16="http://schemas.microsoft.com/office/drawing/2014/main" id="{E477042E-AA65-7A4A-8D17-ADDE1C9F8F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50" y="6076180"/>
            <a:ext cx="362088" cy="362088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088F3C7-37F6-324D-9EAD-CF1C1C263B7A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Shared  Wishlists</a:t>
            </a:r>
          </a:p>
        </p:txBody>
      </p:sp>
    </p:spTree>
    <p:extLst>
      <p:ext uri="{BB962C8B-B14F-4D97-AF65-F5344CB8AC3E}">
        <p14:creationId xmlns:p14="http://schemas.microsoft.com/office/powerpoint/2010/main" val="3906366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18</a:t>
            </a:r>
            <a:r>
              <a:rPr lang="en-AU" sz="1600" i="1" u="sng" baseline="30000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th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 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18</a:t>
              </a:r>
              <a:r>
                <a:rPr lang="en-AU" sz="5400" b="1" i="1" baseline="30000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th</a:t>
              </a:r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 Birthday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85653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Folded Book in word ESHA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More books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Typo gift card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Esha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Esha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3B6025A8-2CD0-A740-8E39-2B634A5A28F1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hlinkClick r:id="rId5" action="ppaction://hlinksldjump"/>
            <a:extLst>
              <a:ext uri="{FF2B5EF4-FFF2-40B4-BE49-F238E27FC236}">
                <a16:creationId xmlns:a16="http://schemas.microsoft.com/office/drawing/2014/main" id="{BDE685DD-DB9D-B543-877B-5A752070B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50" y="6076180"/>
            <a:ext cx="362088" cy="362088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DA29B27-BDF8-FB4E-9F52-9AD08FEA39A2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Shared  Wishlists</a:t>
            </a:r>
          </a:p>
        </p:txBody>
      </p:sp>
    </p:spTree>
    <p:extLst>
      <p:ext uri="{BB962C8B-B14F-4D97-AF65-F5344CB8AC3E}">
        <p14:creationId xmlns:p14="http://schemas.microsoft.com/office/powerpoint/2010/main" val="4185788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Valentines 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54885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Kale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Gym equipment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Gym clothes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Dani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Dani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20CC474A-12E8-3340-A0D3-5FBABFA06D1D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hlinkClick r:id="rId5" action="ppaction://hlinksldjump"/>
            <a:extLst>
              <a:ext uri="{FF2B5EF4-FFF2-40B4-BE49-F238E27FC236}">
                <a16:creationId xmlns:a16="http://schemas.microsoft.com/office/drawing/2014/main" id="{2B31DD93-3619-E345-ACE3-E4348DAFCD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50" y="6076180"/>
            <a:ext cx="362088" cy="362088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A6A91B-E2D7-BB4A-A826-F21B0EC389DF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Shared  Wishlists</a:t>
            </a:r>
          </a:p>
        </p:txBody>
      </p:sp>
    </p:spTree>
    <p:extLst>
      <p:ext uri="{BB962C8B-B14F-4D97-AF65-F5344CB8AC3E}">
        <p14:creationId xmlns:p14="http://schemas.microsoft.com/office/powerpoint/2010/main" val="3246527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Christmas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62943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Unicorn themed clothing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Typo gift card</a:t>
                      </a:r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 err="1"/>
                        <a:t>Muji</a:t>
                      </a:r>
                      <a:r>
                        <a:rPr lang="en-AU" sz="2100" dirty="0"/>
                        <a:t> pens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Dani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Dani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20CC474A-12E8-3340-A0D3-5FBABFA06D1D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hlinkClick r:id="rId5" action="ppaction://hlinksldjump"/>
            <a:extLst>
              <a:ext uri="{FF2B5EF4-FFF2-40B4-BE49-F238E27FC236}">
                <a16:creationId xmlns:a16="http://schemas.microsoft.com/office/drawing/2014/main" id="{F0C34104-2695-324A-9516-BA50D6490C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50" y="6076180"/>
            <a:ext cx="362088" cy="362088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2B10FC2-23D4-A942-82DB-D5ACEAB9A34B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Shared  Wishlists</a:t>
            </a:r>
          </a:p>
        </p:txBody>
      </p:sp>
    </p:spTree>
    <p:extLst>
      <p:ext uri="{BB962C8B-B14F-4D97-AF65-F5344CB8AC3E}">
        <p14:creationId xmlns:p14="http://schemas.microsoft.com/office/powerpoint/2010/main" val="388436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A1647D-A657-9643-BE36-3A9543FC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64"/>
            <a:ext cx="12192000" cy="686552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614DA9-9D1B-FC42-843D-93BDD9CBA7CD}"/>
              </a:ext>
            </a:extLst>
          </p:cNvPr>
          <p:cNvSpPr/>
          <p:nvPr/>
        </p:nvSpPr>
        <p:spPr>
          <a:xfrm>
            <a:off x="2693894" y="1627094"/>
            <a:ext cx="6804212" cy="3603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Welcome to Wishlists {User}! In order for this application to work properly, it requires the password for the email you logged in with! </a:t>
            </a:r>
            <a:endParaRPr lang="en-AU" sz="1200" dirty="0">
              <a:solidFill>
                <a:srgbClr val="FF0000"/>
              </a:solidFill>
            </a:endParaRPr>
          </a:p>
          <a:p>
            <a:pPr algn="ctr"/>
            <a:endParaRPr lang="en-AU" sz="1400" dirty="0"/>
          </a:p>
          <a:p>
            <a:pPr algn="ctr"/>
            <a:r>
              <a:rPr lang="en-AU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Enter Password Here</a:t>
            </a:r>
          </a:p>
          <a:p>
            <a:pPr algn="ctr"/>
            <a:endParaRPr lang="en-AU" sz="1400" i="1" dirty="0"/>
          </a:p>
          <a:p>
            <a:pPr algn="ctr"/>
            <a:endParaRPr lang="en-AU" sz="1400" i="1" dirty="0"/>
          </a:p>
          <a:p>
            <a:pPr algn="ctr"/>
            <a:r>
              <a:rPr lang="en-AU" sz="1400" dirty="0">
                <a:solidFill>
                  <a:srgbClr val="FF0000"/>
                </a:solidFill>
              </a:rPr>
              <a:t>I understand that password is not stored externally, and </a:t>
            </a:r>
          </a:p>
          <a:p>
            <a:pPr algn="ctr"/>
            <a:r>
              <a:rPr lang="en-AU" sz="1400" dirty="0">
                <a:solidFill>
                  <a:srgbClr val="FF0000"/>
                </a:solidFill>
              </a:rPr>
              <a:t>will be deleted from the program’s memory</a:t>
            </a:r>
          </a:p>
          <a:p>
            <a:pPr algn="ctr"/>
            <a:r>
              <a:rPr lang="en-AU" sz="1400" dirty="0">
                <a:solidFill>
                  <a:srgbClr val="FF0000"/>
                </a:solidFill>
              </a:rPr>
              <a:t>when I log out.</a:t>
            </a:r>
            <a:endParaRPr lang="en-AU" sz="1400" i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04886A-E95F-964B-81DE-3035F8C4A539}"/>
              </a:ext>
            </a:extLst>
          </p:cNvPr>
          <p:cNvCxnSpPr/>
          <p:nvPr/>
        </p:nvCxnSpPr>
        <p:spPr>
          <a:xfrm>
            <a:off x="4382430" y="3419646"/>
            <a:ext cx="35014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8258207-ED59-B243-8B13-BEDFD2396A25}"/>
              </a:ext>
            </a:extLst>
          </p:cNvPr>
          <p:cNvSpPr/>
          <p:nvPr/>
        </p:nvSpPr>
        <p:spPr>
          <a:xfrm>
            <a:off x="8363415" y="3915469"/>
            <a:ext cx="379141" cy="3777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C11FF27-CFFE-E94B-A650-4B55C99AABEF}"/>
              </a:ext>
            </a:extLst>
          </p:cNvPr>
          <p:cNvSpPr/>
          <p:nvPr/>
        </p:nvSpPr>
        <p:spPr>
          <a:xfrm>
            <a:off x="4594302" y="4505092"/>
            <a:ext cx="3289611" cy="51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0547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A1647D-A657-9643-BE36-3A9543FC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64"/>
            <a:ext cx="12192000" cy="68655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DF8328B-53E5-2949-93E2-9396E8FE1A7B}"/>
              </a:ext>
            </a:extLst>
          </p:cNvPr>
          <p:cNvGrpSpPr/>
          <p:nvPr/>
        </p:nvGrpSpPr>
        <p:grpSpPr>
          <a:xfrm>
            <a:off x="3231502" y="1911835"/>
            <a:ext cx="5728994" cy="3034329"/>
            <a:chOff x="3231502" y="1911835"/>
            <a:chExt cx="5728994" cy="303432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9614DA9-9D1B-FC42-843D-93BDD9CBA7CD}"/>
                </a:ext>
              </a:extLst>
            </p:cNvPr>
            <p:cNvSpPr/>
            <p:nvPr/>
          </p:nvSpPr>
          <p:spPr>
            <a:xfrm>
              <a:off x="3231502" y="1911835"/>
              <a:ext cx="5728994" cy="30343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i="1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C11FF27-CFFE-E94B-A650-4B55C99AABEF}"/>
                </a:ext>
              </a:extLst>
            </p:cNvPr>
            <p:cNvSpPr/>
            <p:nvPr/>
          </p:nvSpPr>
          <p:spPr>
            <a:xfrm>
              <a:off x="4451193" y="3925229"/>
              <a:ext cx="3289611" cy="5129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RETRY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B5CC10-9B00-5241-BAC9-49513D79DE94}"/>
                </a:ext>
              </a:extLst>
            </p:cNvPr>
            <p:cNvSpPr txBox="1"/>
            <p:nvPr/>
          </p:nvSpPr>
          <p:spPr>
            <a:xfrm>
              <a:off x="4451193" y="2977376"/>
              <a:ext cx="32896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Incorrect Username/Password!</a:t>
              </a:r>
              <a:endParaRPr lang="en-AU" sz="1400" i="1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35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A1647D-A657-9643-BE36-3A9543FC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64"/>
            <a:ext cx="12192000" cy="68655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DF8328B-53E5-2949-93E2-9396E8FE1A7B}"/>
              </a:ext>
            </a:extLst>
          </p:cNvPr>
          <p:cNvGrpSpPr/>
          <p:nvPr/>
        </p:nvGrpSpPr>
        <p:grpSpPr>
          <a:xfrm>
            <a:off x="3231502" y="1911835"/>
            <a:ext cx="5728994" cy="3034329"/>
            <a:chOff x="3231502" y="1911835"/>
            <a:chExt cx="5728994" cy="303432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9614DA9-9D1B-FC42-843D-93BDD9CBA7CD}"/>
                </a:ext>
              </a:extLst>
            </p:cNvPr>
            <p:cNvSpPr/>
            <p:nvPr/>
          </p:nvSpPr>
          <p:spPr>
            <a:xfrm>
              <a:off x="3231502" y="1911835"/>
              <a:ext cx="5728994" cy="30343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i="1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C11FF27-CFFE-E94B-A650-4B55C99AABEF}"/>
                </a:ext>
              </a:extLst>
            </p:cNvPr>
            <p:cNvSpPr/>
            <p:nvPr/>
          </p:nvSpPr>
          <p:spPr>
            <a:xfrm>
              <a:off x="4451193" y="3925229"/>
              <a:ext cx="3289611" cy="5129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RETRY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B5CC10-9B00-5241-BAC9-49513D79DE94}"/>
                </a:ext>
              </a:extLst>
            </p:cNvPr>
            <p:cNvSpPr txBox="1"/>
            <p:nvPr/>
          </p:nvSpPr>
          <p:spPr>
            <a:xfrm>
              <a:off x="4451193" y="2977376"/>
              <a:ext cx="32896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This email address is not signed up!</a:t>
              </a:r>
              <a:endParaRPr lang="en-AU" sz="1400" i="1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058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A1647D-A657-9643-BE36-3A9543FC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64"/>
            <a:ext cx="12192000" cy="68655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DF8328B-53E5-2949-93E2-9396E8FE1A7B}"/>
              </a:ext>
            </a:extLst>
          </p:cNvPr>
          <p:cNvGrpSpPr/>
          <p:nvPr/>
        </p:nvGrpSpPr>
        <p:grpSpPr>
          <a:xfrm>
            <a:off x="3231502" y="1911835"/>
            <a:ext cx="5728994" cy="3034329"/>
            <a:chOff x="3231502" y="1911835"/>
            <a:chExt cx="5728994" cy="303432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9614DA9-9D1B-FC42-843D-93BDD9CBA7CD}"/>
                </a:ext>
              </a:extLst>
            </p:cNvPr>
            <p:cNvSpPr/>
            <p:nvPr/>
          </p:nvSpPr>
          <p:spPr>
            <a:xfrm>
              <a:off x="3231502" y="1911835"/>
              <a:ext cx="5728994" cy="30343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i="1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C11FF27-CFFE-E94B-A650-4B55C99AABEF}"/>
                </a:ext>
              </a:extLst>
            </p:cNvPr>
            <p:cNvSpPr/>
            <p:nvPr/>
          </p:nvSpPr>
          <p:spPr>
            <a:xfrm>
              <a:off x="4451193" y="3925229"/>
              <a:ext cx="3289611" cy="5129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RETRY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B5CC10-9B00-5241-BAC9-49513D79DE94}"/>
                </a:ext>
              </a:extLst>
            </p:cNvPr>
            <p:cNvSpPr txBox="1"/>
            <p:nvPr/>
          </p:nvSpPr>
          <p:spPr>
            <a:xfrm>
              <a:off x="4451193" y="2977376"/>
              <a:ext cx="32896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This email address already has an associated account!</a:t>
              </a:r>
              <a:endParaRPr lang="en-AU" sz="1400" i="1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599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3654503" y="2163423"/>
            <a:ext cx="4506686" cy="1835855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i="1" u="sng" dirty="0">
                <a:latin typeface="Andale Mono" panose="020B0509000000000004" pitchFamily="49" charset="0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30" name="Rounded Rectangle 29">
            <a:hlinkClick r:id="rId2" action="ppaction://hlinksldjump"/>
            <a:extLst>
              <a:ext uri="{FF2B5EF4-FFF2-40B4-BE49-F238E27FC236}">
                <a16:creationId xmlns:a16="http://schemas.microsoft.com/office/drawing/2014/main" id="{24470B7E-0381-5047-AB74-A35850F2B7CB}"/>
              </a:ext>
            </a:extLst>
          </p:cNvPr>
          <p:cNvSpPr/>
          <p:nvPr/>
        </p:nvSpPr>
        <p:spPr>
          <a:xfrm>
            <a:off x="3654503" y="4304752"/>
            <a:ext cx="4506687" cy="1824896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i="1" u="sng" dirty="0">
                <a:latin typeface="Andale Mono" panose="020B0509000000000004" pitchFamily="49" charset="0"/>
                <a:ea typeface="Noteworthy Light" panose="02000400000000000000" pitchFamily="2" charset="77"/>
                <a:cs typeface="Futura Medium" panose="020B0602020204020303" pitchFamily="34" charset="-79"/>
              </a:rPr>
              <a:t>Shared With Me</a:t>
            </a:r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id="{2B5B4865-804E-A54F-89D5-69395EF83BF5}"/>
              </a:ext>
            </a:extLst>
          </p:cNvPr>
          <p:cNvSpPr/>
          <p:nvPr/>
        </p:nvSpPr>
        <p:spPr>
          <a:xfrm>
            <a:off x="3654503" y="511294"/>
            <a:ext cx="4506686" cy="1098284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C3661-E30D-A447-BE72-8FE07166305D}"/>
              </a:ext>
            </a:extLst>
          </p:cNvPr>
          <p:cNvSpPr txBox="1"/>
          <p:nvPr/>
        </p:nvSpPr>
        <p:spPr>
          <a:xfrm>
            <a:off x="3791027" y="183273"/>
            <a:ext cx="3918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rPr>
              <a:t>Wishing Well</a:t>
            </a:r>
            <a:endParaRPr lang="en-US" sz="5400" b="1" i="1" dirty="0">
              <a:latin typeface="Andale Mono" panose="020B0509000000000004" pitchFamily="49" charset="0"/>
              <a:ea typeface="Krungthep" panose="02000400000000000000" pitchFamily="2" charset="-34"/>
              <a:cs typeface="Krungthep" panose="02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2311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" action="ppaction://hlinkshowjump?jump=nextslide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9308" y="1989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hlinkClick r:id="rId3" action="ppaction://hlinksldjump"/>
            <a:extLst>
              <a:ext uri="{FF2B5EF4-FFF2-40B4-BE49-F238E27FC236}">
                <a16:creationId xmlns:a16="http://schemas.microsoft.com/office/drawing/2014/main" id="{95A717F2-AC44-DD4F-9655-60088D190508}"/>
              </a:ext>
            </a:extLst>
          </p:cNvPr>
          <p:cNvSpPr/>
          <p:nvPr/>
        </p:nvSpPr>
        <p:spPr>
          <a:xfrm>
            <a:off x="831144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Valentines 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White/Red roses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White chocolate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Ben &amp; Jerries Ice Cream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4" action="ppaction://hlinksldjump"/>
            <a:extLst>
              <a:ext uri="{FF2B5EF4-FFF2-40B4-BE49-F238E27FC236}">
                <a16:creationId xmlns:a16="http://schemas.microsoft.com/office/drawing/2014/main" id="{EA48D734-CA03-6849-BAC3-808C78F2E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7" y="6042094"/>
            <a:ext cx="362088" cy="3620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B0AF0F-01F9-FB43-84DF-3C0C34A36F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65" y="293375"/>
            <a:ext cx="1121229" cy="1121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FC326C-4F13-B349-A6A8-5645E09D75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485" y="249501"/>
            <a:ext cx="1133618" cy="1133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ACE074-2E8B-844D-A37D-252B2DC055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90" y="6042093"/>
            <a:ext cx="397467" cy="397467"/>
          </a:xfrm>
          <a:prstGeom prst="rect">
            <a:avLst/>
          </a:prstGeom>
        </p:spPr>
      </p:pic>
      <p:pic>
        <p:nvPicPr>
          <p:cNvPr id="23" name="Picture 22">
            <a:hlinkClick r:id="rId9" action="ppaction://hlinksldjump"/>
            <a:extLst>
              <a:ext uri="{FF2B5EF4-FFF2-40B4-BE49-F238E27FC236}">
                <a16:creationId xmlns:a16="http://schemas.microsoft.com/office/drawing/2014/main" id="{FEACEA71-10D1-0C41-825B-F2C537DF9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696" y="1847864"/>
            <a:ext cx="397467" cy="3974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ED9AA14-FACD-194D-BAE8-6264400CFD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4" y="1817693"/>
            <a:ext cx="453809" cy="4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8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99545A-45C0-FC47-AAE6-EB76CA381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88"/>
            <a:ext cx="12192000" cy="687437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93B257-B5D3-174E-A7E2-B897FE1303B7}"/>
              </a:ext>
            </a:extLst>
          </p:cNvPr>
          <p:cNvSpPr/>
          <p:nvPr/>
        </p:nvSpPr>
        <p:spPr>
          <a:xfrm>
            <a:off x="2693894" y="1627094"/>
            <a:ext cx="6804212" cy="3603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Please enter the name of the new </a:t>
            </a:r>
            <a:r>
              <a:rPr lang="en-AU" dirty="0" err="1">
                <a:solidFill>
                  <a:srgbClr val="FF0000"/>
                </a:solidFill>
              </a:rPr>
              <a:t>wishlist</a:t>
            </a:r>
            <a:r>
              <a:rPr lang="en-AU" dirty="0">
                <a:solidFill>
                  <a:srgbClr val="FF0000"/>
                </a:solidFill>
              </a:rPr>
              <a:t> you would like to create:</a:t>
            </a:r>
            <a:endParaRPr lang="en-AU" sz="1400" dirty="0"/>
          </a:p>
          <a:p>
            <a:pPr algn="ctr"/>
            <a:endParaRPr lang="en-AU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AU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Enter Name Here</a:t>
            </a:r>
          </a:p>
          <a:p>
            <a:pPr algn="ctr"/>
            <a:endParaRPr lang="en-AU" sz="1400" i="1" dirty="0"/>
          </a:p>
          <a:p>
            <a:pPr algn="ctr"/>
            <a:endParaRPr lang="en-AU" sz="1400" i="1" dirty="0"/>
          </a:p>
          <a:p>
            <a:pPr algn="ctr"/>
            <a:r>
              <a:rPr lang="en-AU" sz="1400" dirty="0">
                <a:solidFill>
                  <a:srgbClr val="FF0000"/>
                </a:solidFill>
              </a:rPr>
              <a:t>.</a:t>
            </a:r>
            <a:endParaRPr lang="en-AU" sz="1400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0EB80A-F13E-FA47-92C4-6708AF9898E9}"/>
              </a:ext>
            </a:extLst>
          </p:cNvPr>
          <p:cNvCxnSpPr/>
          <p:nvPr/>
        </p:nvCxnSpPr>
        <p:spPr>
          <a:xfrm>
            <a:off x="4451193" y="3512636"/>
            <a:ext cx="35014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4906AC5-B97F-1248-ABD2-CE36C447F45B}"/>
              </a:ext>
            </a:extLst>
          </p:cNvPr>
          <p:cNvSpPr/>
          <p:nvPr/>
        </p:nvSpPr>
        <p:spPr>
          <a:xfrm>
            <a:off x="4451193" y="3925229"/>
            <a:ext cx="3289611" cy="51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11" name="Oval 10">
            <a:hlinkClick r:id="rId3" action="ppaction://hlinksldjump"/>
            <a:extLst>
              <a:ext uri="{FF2B5EF4-FFF2-40B4-BE49-F238E27FC236}">
                <a16:creationId xmlns:a16="http://schemas.microsoft.com/office/drawing/2014/main" id="{33D32E55-611E-6543-9336-E18B0234EB02}"/>
              </a:ext>
            </a:extLst>
          </p:cNvPr>
          <p:cNvSpPr/>
          <p:nvPr/>
        </p:nvSpPr>
        <p:spPr>
          <a:xfrm>
            <a:off x="8619669" y="1886029"/>
            <a:ext cx="540667" cy="4697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5597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25054</TotalTime>
  <Words>574</Words>
  <Application>Microsoft Macintosh PowerPoint</Application>
  <PresentationFormat>Widescreen</PresentationFormat>
  <Paragraphs>271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Andale Mono</vt:lpstr>
      <vt:lpstr>Arial</vt:lpstr>
      <vt:lpstr>Calibri</vt:lpstr>
      <vt:lpstr>Calibri Light</vt:lpstr>
      <vt:lpstr>Cambria Math</vt:lpstr>
      <vt:lpstr>Futura Medium</vt:lpstr>
      <vt:lpstr>Krungthep</vt:lpstr>
      <vt:lpstr>Noteworthy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 Somaiya</dc:creator>
  <cp:lastModifiedBy>Shrey Somaiya</cp:lastModifiedBy>
  <cp:revision>53</cp:revision>
  <dcterms:created xsi:type="dcterms:W3CDTF">2018-02-14T08:17:25Z</dcterms:created>
  <dcterms:modified xsi:type="dcterms:W3CDTF">2018-03-27T23:22:43Z</dcterms:modified>
</cp:coreProperties>
</file>