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9" r:id="rId3"/>
  </p:sldMasterIdLst>
  <p:notesMasterIdLst>
    <p:notesMasterId r:id="rId5"/>
  </p:notesMasterIdLst>
  <p:sldIdLst>
    <p:sldId id="308" r:id="rId4"/>
    <p:sldId id="285" r:id="rId6"/>
    <p:sldId id="286" r:id="rId7"/>
    <p:sldId id="287" r:id="rId8"/>
    <p:sldId id="288" r:id="rId9"/>
    <p:sldId id="289" r:id="rId10"/>
    <p:sldId id="290" r:id="rId11"/>
    <p:sldId id="291" r:id="rId12"/>
    <p:sldId id="292" r:id="rId13"/>
    <p:sldId id="293" r:id="rId14"/>
    <p:sldId id="294" r:id="rId15"/>
    <p:sldId id="310" r:id="rId16"/>
  </p:sldIdLst>
  <p:sldSz cx="9144000" cy="6858000"/>
  <p:notesSz cx="6858000" cy="9144000"/>
  <p:defaultText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3520"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2085" algn="l" defTabSz="995045" rtl="0" eaLnBrk="1" latinLnBrk="0" hangingPunct="1">
      <a:defRPr sz="196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C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1" d="100"/>
          <a:sy n="61" d="100"/>
        </p:scale>
        <p:origin x="13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8847A-6FE4-493F-AF08-ED14AC06BE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2C880-DE9A-423B-A59C-2C3B0E3600E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0EA2CC-84A6-429B-9638-3FE7E3A8BF9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BE41989-EBEF-45BD-A528-4CE73C0872F0}"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E96D2C2-680B-4D47-A938-0CC4D9614DF4}"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D85F85D-523E-4AAE-BF7B-3A1B48B34072}"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E9D4244-AAD0-4592-9BE4-99DE4C0B7FB4}"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BC6623-54B4-4756-8FBE-D8977DC22711}"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CAF6ABA-F377-4592-B073-9AB011569765}"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0EA2CC-84A6-429B-9638-3FE7E3A8BF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0"/>
            <a:ext cx="9144001" cy="6842783"/>
          </a:xfrm>
          <a:prstGeom prst="rect">
            <a:avLst/>
          </a:prstGeom>
        </p:spPr>
      </p:pic>
      <p:sp>
        <p:nvSpPr>
          <p:cNvPr id="18" name="任意多边形: 形状 17"/>
          <p:cNvSpPr/>
          <p:nvPr/>
        </p:nvSpPr>
        <p:spPr>
          <a:xfrm rot="5400000" flipV="1">
            <a:off x="3140308" y="-180687"/>
            <a:ext cx="2863384" cy="9144000"/>
          </a:xfrm>
          <a:custGeom>
            <a:avLst/>
            <a:gdLst>
              <a:gd name="connsiteX0" fmla="*/ 0 w 2863384"/>
              <a:gd name="connsiteY0" fmla="*/ 9144000 h 9144000"/>
              <a:gd name="connsiteX1" fmla="*/ 2863384 w 2863384"/>
              <a:gd name="connsiteY1" fmla="*/ 9144000 h 9144000"/>
              <a:gd name="connsiteX2" fmla="*/ 1431692 w 2863384"/>
              <a:gd name="connsiteY2" fmla="*/ 0 h 9144000"/>
            </a:gdLst>
            <a:ahLst/>
            <a:cxnLst>
              <a:cxn ang="0">
                <a:pos x="connsiteX0" y="connsiteY0"/>
              </a:cxn>
              <a:cxn ang="0">
                <a:pos x="connsiteX1" y="connsiteY1"/>
              </a:cxn>
              <a:cxn ang="0">
                <a:pos x="connsiteX2" y="connsiteY2"/>
              </a:cxn>
            </a:cxnLst>
            <a:rect l="l" t="t" r="r" b="b"/>
            <a:pathLst>
              <a:path w="2863384" h="9144000">
                <a:moveTo>
                  <a:pt x="0" y="9144000"/>
                </a:moveTo>
                <a:lnTo>
                  <a:pt x="2863384" y="9144000"/>
                </a:lnTo>
                <a:lnTo>
                  <a:pt x="14316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2" name="任意多边形: 形状 21"/>
          <p:cNvSpPr/>
          <p:nvPr/>
        </p:nvSpPr>
        <p:spPr>
          <a:xfrm>
            <a:off x="0" y="3377755"/>
            <a:ext cx="9144000" cy="3480246"/>
          </a:xfrm>
          <a:custGeom>
            <a:avLst/>
            <a:gdLst>
              <a:gd name="connsiteX0" fmla="*/ 0 w 9144000"/>
              <a:gd name="connsiteY0" fmla="*/ 0 h 3480246"/>
              <a:gd name="connsiteX1" fmla="*/ 9144000 w 9144000"/>
              <a:gd name="connsiteY1" fmla="*/ 2427735 h 3480246"/>
              <a:gd name="connsiteX2" fmla="*/ 9144000 w 9144000"/>
              <a:gd name="connsiteY2" fmla="*/ 3480246 h 3480246"/>
              <a:gd name="connsiteX3" fmla="*/ 0 w 9144000"/>
              <a:gd name="connsiteY3" fmla="*/ 3480246 h 3480246"/>
            </a:gdLst>
            <a:ahLst/>
            <a:cxnLst>
              <a:cxn ang="0">
                <a:pos x="connsiteX0" y="connsiteY0"/>
              </a:cxn>
              <a:cxn ang="0">
                <a:pos x="connsiteX1" y="connsiteY1"/>
              </a:cxn>
              <a:cxn ang="0">
                <a:pos x="connsiteX2" y="connsiteY2"/>
              </a:cxn>
              <a:cxn ang="0">
                <a:pos x="connsiteX3" y="connsiteY3"/>
              </a:cxn>
            </a:cxnLst>
            <a:rect l="l" t="t" r="r" b="b"/>
            <a:pathLst>
              <a:path w="9144000" h="3480246">
                <a:moveTo>
                  <a:pt x="0" y="0"/>
                </a:moveTo>
                <a:lnTo>
                  <a:pt x="9144000" y="2427735"/>
                </a:lnTo>
                <a:lnTo>
                  <a:pt x="9144000" y="3480246"/>
                </a:lnTo>
                <a:lnTo>
                  <a:pt x="0" y="348024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0" name="任意多边形: 形状 19"/>
          <p:cNvSpPr/>
          <p:nvPr/>
        </p:nvSpPr>
        <p:spPr>
          <a:xfrm flipH="1">
            <a:off x="-2" y="2979421"/>
            <a:ext cx="9143999" cy="3878579"/>
          </a:xfrm>
          <a:custGeom>
            <a:avLst/>
            <a:gdLst>
              <a:gd name="connsiteX0" fmla="*/ 0 w 9192547"/>
              <a:gd name="connsiteY0" fmla="*/ 0 h 3878579"/>
              <a:gd name="connsiteX1" fmla="*/ 0 w 9192547"/>
              <a:gd name="connsiteY1" fmla="*/ 3878579 h 3878579"/>
              <a:gd name="connsiteX2" fmla="*/ 9192547 w 9192547"/>
              <a:gd name="connsiteY2" fmla="*/ 3878579 h 3878579"/>
              <a:gd name="connsiteX3" fmla="*/ 9192547 w 9192547"/>
              <a:gd name="connsiteY3" fmla="*/ 2874965 h 3878579"/>
            </a:gdLst>
            <a:ahLst/>
            <a:cxnLst>
              <a:cxn ang="0">
                <a:pos x="connsiteX0" y="connsiteY0"/>
              </a:cxn>
              <a:cxn ang="0">
                <a:pos x="connsiteX1" y="connsiteY1"/>
              </a:cxn>
              <a:cxn ang="0">
                <a:pos x="connsiteX2" y="connsiteY2"/>
              </a:cxn>
              <a:cxn ang="0">
                <a:pos x="connsiteX3" y="connsiteY3"/>
              </a:cxn>
            </a:cxnLst>
            <a:rect l="l" t="t" r="r" b="b"/>
            <a:pathLst>
              <a:path w="9192547" h="3878579">
                <a:moveTo>
                  <a:pt x="0" y="0"/>
                </a:moveTo>
                <a:lnTo>
                  <a:pt x="0" y="3878579"/>
                </a:lnTo>
                <a:lnTo>
                  <a:pt x="9192547" y="3878579"/>
                </a:lnTo>
                <a:lnTo>
                  <a:pt x="9192547" y="287496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 name="标题 1"/>
          <p:cNvSpPr>
            <a:spLocks noGrp="1"/>
          </p:cNvSpPr>
          <p:nvPr>
            <p:ph type="ctrTitle" hasCustomPrompt="1"/>
          </p:nvPr>
        </p:nvSpPr>
        <p:spPr>
          <a:xfrm>
            <a:off x="3483429" y="4705660"/>
            <a:ext cx="5527221" cy="904863"/>
          </a:xfrm>
        </p:spPr>
        <p:txBody>
          <a:bodyPr anchor="b">
            <a:normAutofit/>
          </a:bodyPr>
          <a:lstStyle>
            <a:lvl1pPr algn="r">
              <a:defRPr sz="4000" b="1"/>
            </a:lvl1pPr>
          </a:lstStyle>
          <a:p>
            <a:r>
              <a:rPr lang="zh-CN" altLang="en-US" dirty="0"/>
              <a:t>单击此处编辑标题</a:t>
            </a:r>
            <a:endParaRPr lang="zh-CN" altLang="en-US" dirty="0"/>
          </a:p>
        </p:txBody>
      </p:sp>
      <p:sp>
        <p:nvSpPr>
          <p:cNvPr id="3" name="副标题 2"/>
          <p:cNvSpPr>
            <a:spLocks noGrp="1"/>
          </p:cNvSpPr>
          <p:nvPr>
            <p:ph type="subTitle" idx="1"/>
          </p:nvPr>
        </p:nvSpPr>
        <p:spPr>
          <a:xfrm>
            <a:off x="3483429" y="5702598"/>
            <a:ext cx="5527221" cy="461665"/>
          </a:xfrm>
        </p:spPr>
        <p:txBody>
          <a:bodyPr>
            <a:normAutofit/>
          </a:bodyPr>
          <a:lstStyle>
            <a:lvl1pPr marL="0" indent="0" algn="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0"/>
            <a:ext cx="9144001" cy="6842783"/>
          </a:xfrm>
          <a:prstGeom prst="rect">
            <a:avLst/>
          </a:prstGeom>
        </p:spPr>
      </p:pic>
      <p:sp>
        <p:nvSpPr>
          <p:cNvPr id="18" name="任意多边形: 形状 17"/>
          <p:cNvSpPr/>
          <p:nvPr/>
        </p:nvSpPr>
        <p:spPr>
          <a:xfrm rot="5400000" flipV="1">
            <a:off x="3140308" y="-180687"/>
            <a:ext cx="2863384" cy="9144000"/>
          </a:xfrm>
          <a:custGeom>
            <a:avLst/>
            <a:gdLst>
              <a:gd name="connsiteX0" fmla="*/ 0 w 2863384"/>
              <a:gd name="connsiteY0" fmla="*/ 9144000 h 9144000"/>
              <a:gd name="connsiteX1" fmla="*/ 2863384 w 2863384"/>
              <a:gd name="connsiteY1" fmla="*/ 9144000 h 9144000"/>
              <a:gd name="connsiteX2" fmla="*/ 1431692 w 2863384"/>
              <a:gd name="connsiteY2" fmla="*/ 0 h 9144000"/>
            </a:gdLst>
            <a:ahLst/>
            <a:cxnLst>
              <a:cxn ang="0">
                <a:pos x="connsiteX0" y="connsiteY0"/>
              </a:cxn>
              <a:cxn ang="0">
                <a:pos x="connsiteX1" y="connsiteY1"/>
              </a:cxn>
              <a:cxn ang="0">
                <a:pos x="connsiteX2" y="connsiteY2"/>
              </a:cxn>
            </a:cxnLst>
            <a:rect l="l" t="t" r="r" b="b"/>
            <a:pathLst>
              <a:path w="2863384" h="9144000">
                <a:moveTo>
                  <a:pt x="0" y="9144000"/>
                </a:moveTo>
                <a:lnTo>
                  <a:pt x="2863384" y="9144000"/>
                </a:lnTo>
                <a:lnTo>
                  <a:pt x="14316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2" name="任意多边形: 形状 21"/>
          <p:cNvSpPr/>
          <p:nvPr/>
        </p:nvSpPr>
        <p:spPr>
          <a:xfrm>
            <a:off x="0" y="3377755"/>
            <a:ext cx="9144000" cy="3480246"/>
          </a:xfrm>
          <a:custGeom>
            <a:avLst/>
            <a:gdLst>
              <a:gd name="connsiteX0" fmla="*/ 0 w 9144000"/>
              <a:gd name="connsiteY0" fmla="*/ 0 h 3480246"/>
              <a:gd name="connsiteX1" fmla="*/ 9144000 w 9144000"/>
              <a:gd name="connsiteY1" fmla="*/ 2427735 h 3480246"/>
              <a:gd name="connsiteX2" fmla="*/ 9144000 w 9144000"/>
              <a:gd name="connsiteY2" fmla="*/ 3480246 h 3480246"/>
              <a:gd name="connsiteX3" fmla="*/ 0 w 9144000"/>
              <a:gd name="connsiteY3" fmla="*/ 3480246 h 3480246"/>
            </a:gdLst>
            <a:ahLst/>
            <a:cxnLst>
              <a:cxn ang="0">
                <a:pos x="connsiteX0" y="connsiteY0"/>
              </a:cxn>
              <a:cxn ang="0">
                <a:pos x="connsiteX1" y="connsiteY1"/>
              </a:cxn>
              <a:cxn ang="0">
                <a:pos x="connsiteX2" y="connsiteY2"/>
              </a:cxn>
              <a:cxn ang="0">
                <a:pos x="connsiteX3" y="connsiteY3"/>
              </a:cxn>
            </a:cxnLst>
            <a:rect l="l" t="t" r="r" b="b"/>
            <a:pathLst>
              <a:path w="9144000" h="3480246">
                <a:moveTo>
                  <a:pt x="0" y="0"/>
                </a:moveTo>
                <a:lnTo>
                  <a:pt x="9144000" y="2427735"/>
                </a:lnTo>
                <a:lnTo>
                  <a:pt x="9144000" y="3480246"/>
                </a:lnTo>
                <a:lnTo>
                  <a:pt x="0" y="348024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0" name="任意多边形: 形状 19"/>
          <p:cNvSpPr/>
          <p:nvPr/>
        </p:nvSpPr>
        <p:spPr>
          <a:xfrm flipH="1">
            <a:off x="-2" y="2979421"/>
            <a:ext cx="9143999" cy="3878579"/>
          </a:xfrm>
          <a:custGeom>
            <a:avLst/>
            <a:gdLst>
              <a:gd name="connsiteX0" fmla="*/ 0 w 9192547"/>
              <a:gd name="connsiteY0" fmla="*/ 0 h 3878579"/>
              <a:gd name="connsiteX1" fmla="*/ 0 w 9192547"/>
              <a:gd name="connsiteY1" fmla="*/ 3878579 h 3878579"/>
              <a:gd name="connsiteX2" fmla="*/ 9192547 w 9192547"/>
              <a:gd name="connsiteY2" fmla="*/ 3878579 h 3878579"/>
              <a:gd name="connsiteX3" fmla="*/ 9192547 w 9192547"/>
              <a:gd name="connsiteY3" fmla="*/ 2874965 h 3878579"/>
            </a:gdLst>
            <a:ahLst/>
            <a:cxnLst>
              <a:cxn ang="0">
                <a:pos x="connsiteX0" y="connsiteY0"/>
              </a:cxn>
              <a:cxn ang="0">
                <a:pos x="connsiteX1" y="connsiteY1"/>
              </a:cxn>
              <a:cxn ang="0">
                <a:pos x="connsiteX2" y="connsiteY2"/>
              </a:cxn>
              <a:cxn ang="0">
                <a:pos x="connsiteX3" y="connsiteY3"/>
              </a:cxn>
            </a:cxnLst>
            <a:rect l="l" t="t" r="r" b="b"/>
            <a:pathLst>
              <a:path w="9192547" h="3878579">
                <a:moveTo>
                  <a:pt x="0" y="0"/>
                </a:moveTo>
                <a:lnTo>
                  <a:pt x="0" y="3878579"/>
                </a:lnTo>
                <a:lnTo>
                  <a:pt x="9192547" y="3878579"/>
                </a:lnTo>
                <a:lnTo>
                  <a:pt x="9192547" y="287496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 name="标题 1"/>
          <p:cNvSpPr>
            <a:spLocks noGrp="1"/>
          </p:cNvSpPr>
          <p:nvPr>
            <p:ph type="ctrTitle" hasCustomPrompt="1"/>
          </p:nvPr>
        </p:nvSpPr>
        <p:spPr>
          <a:xfrm>
            <a:off x="3483429" y="4705660"/>
            <a:ext cx="5527221" cy="904863"/>
          </a:xfrm>
        </p:spPr>
        <p:txBody>
          <a:bodyPr anchor="b">
            <a:normAutofit/>
          </a:bodyPr>
          <a:lstStyle>
            <a:lvl1pPr algn="r">
              <a:defRPr sz="4000" b="1"/>
            </a:lvl1pPr>
          </a:lstStyle>
          <a:p>
            <a:r>
              <a:rPr lang="zh-CN" altLang="en-US" dirty="0"/>
              <a:t>单击此处编辑标题</a:t>
            </a:r>
            <a:endParaRPr lang="zh-CN" altLang="en-US" dirty="0"/>
          </a:p>
        </p:txBody>
      </p:sp>
      <p:sp>
        <p:nvSpPr>
          <p:cNvPr id="3" name="副标题 2"/>
          <p:cNvSpPr>
            <a:spLocks noGrp="1"/>
          </p:cNvSpPr>
          <p:nvPr>
            <p:ph type="subTitle" idx="1"/>
          </p:nvPr>
        </p:nvSpPr>
        <p:spPr>
          <a:xfrm>
            <a:off x="3483429" y="5702598"/>
            <a:ext cx="5527221" cy="461665"/>
          </a:xfrm>
        </p:spPr>
        <p:txBody>
          <a:bodyPr>
            <a:normAutofit/>
          </a:bodyPr>
          <a:lstStyle>
            <a:lvl1pPr marL="0" indent="0" algn="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矩形 6"/>
          <p:cNvSpPr/>
          <p:nvPr/>
        </p:nvSpPr>
        <p:spPr>
          <a:xfrm>
            <a:off x="0" y="191"/>
            <a:ext cx="9144000" cy="68580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useBgFill="1">
        <p:nvSpPr>
          <p:cNvPr id="39" name="任意多边形: 形状 38"/>
          <p:cNvSpPr/>
          <p:nvPr/>
        </p:nvSpPr>
        <p:spPr>
          <a:xfrm>
            <a:off x="1" y="3860801"/>
            <a:ext cx="3839363" cy="2039435"/>
          </a:xfrm>
          <a:custGeom>
            <a:avLst/>
            <a:gdLst>
              <a:gd name="connsiteX0" fmla="*/ 3697123 w 3839363"/>
              <a:gd name="connsiteY0" fmla="*/ 0 h 2039435"/>
              <a:gd name="connsiteX1" fmla="*/ 3839363 w 3839363"/>
              <a:gd name="connsiteY1" fmla="*/ 0 h 2039435"/>
              <a:gd name="connsiteX2" fmla="*/ 0 w 3839363"/>
              <a:gd name="connsiteY2" fmla="*/ 2039435 h 2039435"/>
              <a:gd name="connsiteX3" fmla="*/ 0 w 3839363"/>
              <a:gd name="connsiteY3" fmla="*/ 1467341 h 2039435"/>
            </a:gdLst>
            <a:ahLst/>
            <a:cxnLst>
              <a:cxn ang="0">
                <a:pos x="connsiteX0" y="connsiteY0"/>
              </a:cxn>
              <a:cxn ang="0">
                <a:pos x="connsiteX1" y="connsiteY1"/>
              </a:cxn>
              <a:cxn ang="0">
                <a:pos x="connsiteX2" y="connsiteY2"/>
              </a:cxn>
              <a:cxn ang="0">
                <a:pos x="connsiteX3" y="connsiteY3"/>
              </a:cxn>
            </a:cxnLst>
            <a:rect l="l" t="t" r="r" b="b"/>
            <a:pathLst>
              <a:path w="3839363" h="2039435">
                <a:moveTo>
                  <a:pt x="3697123" y="0"/>
                </a:moveTo>
                <a:lnTo>
                  <a:pt x="3839363" y="0"/>
                </a:lnTo>
                <a:lnTo>
                  <a:pt x="0" y="2039435"/>
                </a:lnTo>
                <a:lnTo>
                  <a:pt x="0" y="14673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useBgFill="1">
        <p:nvSpPr>
          <p:cNvPr id="9" name="任意多边形 5"/>
          <p:cNvSpPr/>
          <p:nvPr/>
        </p:nvSpPr>
        <p:spPr>
          <a:xfrm>
            <a:off x="3088793" y="3886200"/>
            <a:ext cx="1454150" cy="2971800"/>
          </a:xfrm>
          <a:custGeom>
            <a:avLst/>
            <a:gdLst>
              <a:gd name="connsiteX0" fmla="*/ 1358900 w 1454150"/>
              <a:gd name="connsiteY0" fmla="*/ 0 h 2971800"/>
              <a:gd name="connsiteX1" fmla="*/ 1454150 w 1454150"/>
              <a:gd name="connsiteY1" fmla="*/ 0 h 2971800"/>
              <a:gd name="connsiteX2" fmla="*/ 736600 w 1454150"/>
              <a:gd name="connsiteY2" fmla="*/ 2965450 h 2971800"/>
              <a:gd name="connsiteX3" fmla="*/ 0 w 1454150"/>
              <a:gd name="connsiteY3" fmla="*/ 2971800 h 2971800"/>
              <a:gd name="connsiteX4" fmla="*/ 1358900 w 1454150"/>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0" h="2971800">
                <a:moveTo>
                  <a:pt x="1358900" y="0"/>
                </a:moveTo>
                <a:lnTo>
                  <a:pt x="1454150" y="0"/>
                </a:lnTo>
                <a:lnTo>
                  <a:pt x="736600" y="2965450"/>
                </a:lnTo>
                <a:lnTo>
                  <a:pt x="0" y="2971800"/>
                </a:lnTo>
                <a:lnTo>
                  <a:pt x="135890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useBgFill="1">
        <p:nvSpPr>
          <p:cNvPr id="10" name="任意多边形 15"/>
          <p:cNvSpPr/>
          <p:nvPr/>
        </p:nvSpPr>
        <p:spPr>
          <a:xfrm>
            <a:off x="5120793" y="4203700"/>
            <a:ext cx="1987550" cy="2654300"/>
          </a:xfrm>
          <a:custGeom>
            <a:avLst/>
            <a:gdLst>
              <a:gd name="connsiteX0" fmla="*/ 0 w 1987550"/>
              <a:gd name="connsiteY0" fmla="*/ 0 h 2654300"/>
              <a:gd name="connsiteX1" fmla="*/ 1987550 w 1987550"/>
              <a:gd name="connsiteY1" fmla="*/ 2647950 h 2654300"/>
              <a:gd name="connsiteX2" fmla="*/ 1803400 w 1987550"/>
              <a:gd name="connsiteY2" fmla="*/ 2654300 h 2654300"/>
              <a:gd name="connsiteX3" fmla="*/ 1428266 w 1987550"/>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1987550" h="2654300">
                <a:moveTo>
                  <a:pt x="0" y="0"/>
                </a:moveTo>
                <a:lnTo>
                  <a:pt x="1987550" y="2647950"/>
                </a:lnTo>
                <a:lnTo>
                  <a:pt x="1803400" y="2654300"/>
                </a:lnTo>
                <a:lnTo>
                  <a:pt x="1428266" y="2654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useBgFill="1">
        <p:nvSpPr>
          <p:cNvPr id="11" name="任意多边形 11"/>
          <p:cNvSpPr/>
          <p:nvPr/>
        </p:nvSpPr>
        <p:spPr>
          <a:xfrm>
            <a:off x="504343" y="3708400"/>
            <a:ext cx="3848100" cy="3175000"/>
          </a:xfrm>
          <a:custGeom>
            <a:avLst/>
            <a:gdLst>
              <a:gd name="connsiteX0" fmla="*/ 3111500 w 3111500"/>
              <a:gd name="connsiteY0" fmla="*/ 0 h 2933700"/>
              <a:gd name="connsiteX1" fmla="*/ 25400 w 3111500"/>
              <a:gd name="connsiteY1" fmla="*/ 2603500 h 2933700"/>
              <a:gd name="connsiteX2" fmla="*/ 0 w 3111500"/>
              <a:gd name="connsiteY2" fmla="*/ 2933700 h 2933700"/>
              <a:gd name="connsiteX3" fmla="*/ 3111500 w 3111500"/>
              <a:gd name="connsiteY3" fmla="*/ 0 h 2933700"/>
              <a:gd name="connsiteX0-1" fmla="*/ 3111500 w 3111500"/>
              <a:gd name="connsiteY0-2" fmla="*/ 0 h 2933700"/>
              <a:gd name="connsiteX1-3" fmla="*/ 19050 w 3111500"/>
              <a:gd name="connsiteY1-4" fmla="*/ 2622550 h 2933700"/>
              <a:gd name="connsiteX2-5" fmla="*/ 0 w 3111500"/>
              <a:gd name="connsiteY2-6" fmla="*/ 2933700 h 2933700"/>
              <a:gd name="connsiteX3-7" fmla="*/ 3111500 w 3111500"/>
              <a:gd name="connsiteY3-8" fmla="*/ 0 h 2933700"/>
              <a:gd name="connsiteX0-9" fmla="*/ 3848100 w 3848100"/>
              <a:gd name="connsiteY0-10" fmla="*/ 0 h 3162300"/>
              <a:gd name="connsiteX1-11" fmla="*/ 0 w 3848100"/>
              <a:gd name="connsiteY1-12" fmla="*/ 3162300 h 3162300"/>
              <a:gd name="connsiteX2-13" fmla="*/ 736600 w 3848100"/>
              <a:gd name="connsiteY2-14" fmla="*/ 2933700 h 3162300"/>
              <a:gd name="connsiteX3-15" fmla="*/ 3848100 w 3848100"/>
              <a:gd name="connsiteY3-16" fmla="*/ 0 h 3162300"/>
              <a:gd name="connsiteX0-17" fmla="*/ 3848100 w 3848100"/>
              <a:gd name="connsiteY0-18" fmla="*/ 0 h 3175000"/>
              <a:gd name="connsiteX1-19" fmla="*/ 0 w 3848100"/>
              <a:gd name="connsiteY1-20" fmla="*/ 3162300 h 3175000"/>
              <a:gd name="connsiteX2-21" fmla="*/ 463550 w 3848100"/>
              <a:gd name="connsiteY2-22" fmla="*/ 3175000 h 3175000"/>
              <a:gd name="connsiteX3-23" fmla="*/ 3848100 w 3848100"/>
              <a:gd name="connsiteY3-24" fmla="*/ 0 h 3175000"/>
            </a:gdLst>
            <a:ahLst/>
            <a:cxnLst>
              <a:cxn ang="0">
                <a:pos x="connsiteX0-1" y="connsiteY0-2"/>
              </a:cxn>
              <a:cxn ang="0">
                <a:pos x="connsiteX1-3" y="connsiteY1-4"/>
              </a:cxn>
              <a:cxn ang="0">
                <a:pos x="connsiteX2-5" y="connsiteY2-6"/>
              </a:cxn>
              <a:cxn ang="0">
                <a:pos x="connsiteX3-7" y="connsiteY3-8"/>
              </a:cxn>
            </a:cxnLst>
            <a:rect l="l" t="t" r="r" b="b"/>
            <a:pathLst>
              <a:path w="3848100" h="3175000">
                <a:moveTo>
                  <a:pt x="3848100" y="0"/>
                </a:moveTo>
                <a:lnTo>
                  <a:pt x="0" y="3162300"/>
                </a:lnTo>
                <a:lnTo>
                  <a:pt x="463550" y="3175000"/>
                </a:lnTo>
                <a:lnTo>
                  <a:pt x="384810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useBgFill="1">
        <p:nvSpPr>
          <p:cNvPr id="35" name="任意多边形: 形状 34"/>
          <p:cNvSpPr/>
          <p:nvPr/>
        </p:nvSpPr>
        <p:spPr>
          <a:xfrm>
            <a:off x="5349394" y="3733801"/>
            <a:ext cx="3785083" cy="1730671"/>
          </a:xfrm>
          <a:custGeom>
            <a:avLst/>
            <a:gdLst>
              <a:gd name="connsiteX0" fmla="*/ 165100 w 3785083"/>
              <a:gd name="connsiteY0" fmla="*/ 0 h 1730671"/>
              <a:gd name="connsiteX1" fmla="*/ 3785083 w 3785083"/>
              <a:gd name="connsiteY1" fmla="*/ 1136200 h 1730671"/>
              <a:gd name="connsiteX2" fmla="*/ 3785083 w 3785083"/>
              <a:gd name="connsiteY2" fmla="*/ 1730671 h 1730671"/>
              <a:gd name="connsiteX3" fmla="*/ 0 w 3785083"/>
              <a:gd name="connsiteY3" fmla="*/ 25400 h 1730671"/>
            </a:gdLst>
            <a:ahLst/>
            <a:cxnLst>
              <a:cxn ang="0">
                <a:pos x="connsiteX0" y="connsiteY0"/>
              </a:cxn>
              <a:cxn ang="0">
                <a:pos x="connsiteX1" y="connsiteY1"/>
              </a:cxn>
              <a:cxn ang="0">
                <a:pos x="connsiteX2" y="connsiteY2"/>
              </a:cxn>
              <a:cxn ang="0">
                <a:pos x="connsiteX3" y="connsiteY3"/>
              </a:cxn>
            </a:cxnLst>
            <a:rect l="l" t="t" r="r" b="b"/>
            <a:pathLst>
              <a:path w="3785083" h="1730671">
                <a:moveTo>
                  <a:pt x="165100" y="0"/>
                </a:moveTo>
                <a:lnTo>
                  <a:pt x="3785083" y="1136200"/>
                </a:lnTo>
                <a:lnTo>
                  <a:pt x="3785083" y="1730671"/>
                </a:lnTo>
                <a:lnTo>
                  <a:pt x="0" y="254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p>
        </p:txBody>
      </p:sp>
      <p:sp useBgFill="1">
        <p:nvSpPr>
          <p:cNvPr id="13" name="任意多边形 17"/>
          <p:cNvSpPr/>
          <p:nvPr/>
        </p:nvSpPr>
        <p:spPr>
          <a:xfrm>
            <a:off x="4771543" y="3980180"/>
            <a:ext cx="838654" cy="2877820"/>
          </a:xfrm>
          <a:custGeom>
            <a:avLst/>
            <a:gdLst>
              <a:gd name="connsiteX0" fmla="*/ 0 w 825954"/>
              <a:gd name="connsiteY0" fmla="*/ 0 h 2877820"/>
              <a:gd name="connsiteX1" fmla="*/ 825954 w 825954"/>
              <a:gd name="connsiteY1" fmla="*/ 2877820 h 2877820"/>
              <a:gd name="connsiteX2" fmla="*/ 463211 w 825954"/>
              <a:gd name="connsiteY2" fmla="*/ 2877820 h 2877820"/>
            </a:gdLst>
            <a:ahLst/>
            <a:cxnLst>
              <a:cxn ang="0">
                <a:pos x="connsiteX0" y="connsiteY0"/>
              </a:cxn>
              <a:cxn ang="0">
                <a:pos x="connsiteX1" y="connsiteY1"/>
              </a:cxn>
              <a:cxn ang="0">
                <a:pos x="connsiteX2" y="connsiteY2"/>
              </a:cxn>
            </a:cxnLst>
            <a:rect l="l" t="t" r="r" b="b"/>
            <a:pathLst>
              <a:path w="825954" h="2877820">
                <a:moveTo>
                  <a:pt x="0" y="0"/>
                </a:moveTo>
                <a:lnTo>
                  <a:pt x="825954" y="2877820"/>
                </a:lnTo>
                <a:lnTo>
                  <a:pt x="463211" y="28778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任意多边形: 形状 36"/>
          <p:cNvSpPr/>
          <p:nvPr/>
        </p:nvSpPr>
        <p:spPr>
          <a:xfrm>
            <a:off x="1" y="3860801"/>
            <a:ext cx="3839363" cy="2039435"/>
          </a:xfrm>
          <a:custGeom>
            <a:avLst/>
            <a:gdLst>
              <a:gd name="connsiteX0" fmla="*/ 3697123 w 3839363"/>
              <a:gd name="connsiteY0" fmla="*/ 0 h 2039435"/>
              <a:gd name="connsiteX1" fmla="*/ 3839363 w 3839363"/>
              <a:gd name="connsiteY1" fmla="*/ 0 h 2039435"/>
              <a:gd name="connsiteX2" fmla="*/ 0 w 3839363"/>
              <a:gd name="connsiteY2" fmla="*/ 2039435 h 2039435"/>
              <a:gd name="connsiteX3" fmla="*/ 0 w 3839363"/>
              <a:gd name="connsiteY3" fmla="*/ 1467341 h 2039435"/>
            </a:gdLst>
            <a:ahLst/>
            <a:cxnLst>
              <a:cxn ang="0">
                <a:pos x="connsiteX0" y="connsiteY0"/>
              </a:cxn>
              <a:cxn ang="0">
                <a:pos x="connsiteX1" y="connsiteY1"/>
              </a:cxn>
              <a:cxn ang="0">
                <a:pos x="connsiteX2" y="connsiteY2"/>
              </a:cxn>
              <a:cxn ang="0">
                <a:pos x="connsiteX3" y="connsiteY3"/>
              </a:cxn>
            </a:cxnLst>
            <a:rect l="l" t="t" r="r" b="b"/>
            <a:pathLst>
              <a:path w="3839363" h="2039435">
                <a:moveTo>
                  <a:pt x="3697123" y="0"/>
                </a:moveTo>
                <a:lnTo>
                  <a:pt x="3839363" y="0"/>
                </a:lnTo>
                <a:lnTo>
                  <a:pt x="0" y="2039435"/>
                </a:lnTo>
                <a:lnTo>
                  <a:pt x="0" y="1467341"/>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15" name="任意多边形 21"/>
          <p:cNvSpPr/>
          <p:nvPr/>
        </p:nvSpPr>
        <p:spPr>
          <a:xfrm>
            <a:off x="3088793" y="3886200"/>
            <a:ext cx="1454150" cy="2971800"/>
          </a:xfrm>
          <a:custGeom>
            <a:avLst/>
            <a:gdLst>
              <a:gd name="connsiteX0" fmla="*/ 1358900 w 1454150"/>
              <a:gd name="connsiteY0" fmla="*/ 0 h 2971800"/>
              <a:gd name="connsiteX1" fmla="*/ 1454150 w 1454150"/>
              <a:gd name="connsiteY1" fmla="*/ 0 h 2971800"/>
              <a:gd name="connsiteX2" fmla="*/ 736600 w 1454150"/>
              <a:gd name="connsiteY2" fmla="*/ 2965450 h 2971800"/>
              <a:gd name="connsiteX3" fmla="*/ 0 w 1454150"/>
              <a:gd name="connsiteY3" fmla="*/ 2971800 h 2971800"/>
              <a:gd name="connsiteX4" fmla="*/ 1358900 w 1454150"/>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0" h="2971800">
                <a:moveTo>
                  <a:pt x="1358900" y="0"/>
                </a:moveTo>
                <a:lnTo>
                  <a:pt x="1454150" y="0"/>
                </a:lnTo>
                <a:lnTo>
                  <a:pt x="736600" y="2965450"/>
                </a:lnTo>
                <a:lnTo>
                  <a:pt x="0" y="2971800"/>
                </a:lnTo>
                <a:lnTo>
                  <a:pt x="1358900" y="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22"/>
          <p:cNvSpPr/>
          <p:nvPr/>
        </p:nvSpPr>
        <p:spPr>
          <a:xfrm>
            <a:off x="5120793" y="4203700"/>
            <a:ext cx="1987550" cy="2654300"/>
          </a:xfrm>
          <a:custGeom>
            <a:avLst/>
            <a:gdLst>
              <a:gd name="connsiteX0" fmla="*/ 0 w 1987550"/>
              <a:gd name="connsiteY0" fmla="*/ 0 h 2654300"/>
              <a:gd name="connsiteX1" fmla="*/ 1987550 w 1987550"/>
              <a:gd name="connsiteY1" fmla="*/ 2647950 h 2654300"/>
              <a:gd name="connsiteX2" fmla="*/ 1803400 w 1987550"/>
              <a:gd name="connsiteY2" fmla="*/ 2654300 h 2654300"/>
              <a:gd name="connsiteX3" fmla="*/ 1428266 w 1987550"/>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1987550" h="2654300">
                <a:moveTo>
                  <a:pt x="0" y="0"/>
                </a:moveTo>
                <a:lnTo>
                  <a:pt x="1987550" y="2647950"/>
                </a:lnTo>
                <a:lnTo>
                  <a:pt x="1803400" y="2654300"/>
                </a:lnTo>
                <a:lnTo>
                  <a:pt x="1428266" y="265430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任意多边形 23"/>
          <p:cNvSpPr/>
          <p:nvPr/>
        </p:nvSpPr>
        <p:spPr>
          <a:xfrm>
            <a:off x="504343" y="3708400"/>
            <a:ext cx="3848100" cy="3175000"/>
          </a:xfrm>
          <a:custGeom>
            <a:avLst/>
            <a:gdLst>
              <a:gd name="connsiteX0" fmla="*/ 3111500 w 3111500"/>
              <a:gd name="connsiteY0" fmla="*/ 0 h 2933700"/>
              <a:gd name="connsiteX1" fmla="*/ 25400 w 3111500"/>
              <a:gd name="connsiteY1" fmla="*/ 2603500 h 2933700"/>
              <a:gd name="connsiteX2" fmla="*/ 0 w 3111500"/>
              <a:gd name="connsiteY2" fmla="*/ 2933700 h 2933700"/>
              <a:gd name="connsiteX3" fmla="*/ 3111500 w 3111500"/>
              <a:gd name="connsiteY3" fmla="*/ 0 h 2933700"/>
              <a:gd name="connsiteX0-1" fmla="*/ 3111500 w 3111500"/>
              <a:gd name="connsiteY0-2" fmla="*/ 0 h 2933700"/>
              <a:gd name="connsiteX1-3" fmla="*/ 19050 w 3111500"/>
              <a:gd name="connsiteY1-4" fmla="*/ 2622550 h 2933700"/>
              <a:gd name="connsiteX2-5" fmla="*/ 0 w 3111500"/>
              <a:gd name="connsiteY2-6" fmla="*/ 2933700 h 2933700"/>
              <a:gd name="connsiteX3-7" fmla="*/ 3111500 w 3111500"/>
              <a:gd name="connsiteY3-8" fmla="*/ 0 h 2933700"/>
              <a:gd name="connsiteX0-9" fmla="*/ 3848100 w 3848100"/>
              <a:gd name="connsiteY0-10" fmla="*/ 0 h 3162300"/>
              <a:gd name="connsiteX1-11" fmla="*/ 0 w 3848100"/>
              <a:gd name="connsiteY1-12" fmla="*/ 3162300 h 3162300"/>
              <a:gd name="connsiteX2-13" fmla="*/ 736600 w 3848100"/>
              <a:gd name="connsiteY2-14" fmla="*/ 2933700 h 3162300"/>
              <a:gd name="connsiteX3-15" fmla="*/ 3848100 w 3848100"/>
              <a:gd name="connsiteY3-16" fmla="*/ 0 h 3162300"/>
              <a:gd name="connsiteX0-17" fmla="*/ 3848100 w 3848100"/>
              <a:gd name="connsiteY0-18" fmla="*/ 0 h 3175000"/>
              <a:gd name="connsiteX1-19" fmla="*/ 0 w 3848100"/>
              <a:gd name="connsiteY1-20" fmla="*/ 3162300 h 3175000"/>
              <a:gd name="connsiteX2-21" fmla="*/ 463550 w 3848100"/>
              <a:gd name="connsiteY2-22" fmla="*/ 3175000 h 3175000"/>
              <a:gd name="connsiteX3-23" fmla="*/ 3848100 w 3848100"/>
              <a:gd name="connsiteY3-24" fmla="*/ 0 h 3175000"/>
            </a:gdLst>
            <a:ahLst/>
            <a:cxnLst>
              <a:cxn ang="0">
                <a:pos x="connsiteX0-1" y="connsiteY0-2"/>
              </a:cxn>
              <a:cxn ang="0">
                <a:pos x="connsiteX1-3" y="connsiteY1-4"/>
              </a:cxn>
              <a:cxn ang="0">
                <a:pos x="connsiteX2-5" y="connsiteY2-6"/>
              </a:cxn>
              <a:cxn ang="0">
                <a:pos x="connsiteX3-7" y="connsiteY3-8"/>
              </a:cxn>
            </a:cxnLst>
            <a:rect l="l" t="t" r="r" b="b"/>
            <a:pathLst>
              <a:path w="3848100" h="3175000">
                <a:moveTo>
                  <a:pt x="3848100" y="0"/>
                </a:moveTo>
                <a:lnTo>
                  <a:pt x="0" y="3162300"/>
                </a:lnTo>
                <a:lnTo>
                  <a:pt x="463550" y="3175000"/>
                </a:lnTo>
                <a:lnTo>
                  <a:pt x="3848100" y="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0" name="任意多边形: 形状 29"/>
          <p:cNvSpPr/>
          <p:nvPr/>
        </p:nvSpPr>
        <p:spPr>
          <a:xfrm>
            <a:off x="5349394" y="3733800"/>
            <a:ext cx="3794607" cy="1734962"/>
          </a:xfrm>
          <a:custGeom>
            <a:avLst/>
            <a:gdLst>
              <a:gd name="connsiteX0" fmla="*/ 165100 w 3794607"/>
              <a:gd name="connsiteY0" fmla="*/ 0 h 1734962"/>
              <a:gd name="connsiteX1" fmla="*/ 3794607 w 3794607"/>
              <a:gd name="connsiteY1" fmla="*/ 1139189 h 1734962"/>
              <a:gd name="connsiteX2" fmla="*/ 3794607 w 3794607"/>
              <a:gd name="connsiteY2" fmla="*/ 1734962 h 1734962"/>
              <a:gd name="connsiteX3" fmla="*/ 0 w 3794607"/>
              <a:gd name="connsiteY3" fmla="*/ 25400 h 1734962"/>
            </a:gdLst>
            <a:ahLst/>
            <a:cxnLst>
              <a:cxn ang="0">
                <a:pos x="connsiteX0" y="connsiteY0"/>
              </a:cxn>
              <a:cxn ang="0">
                <a:pos x="connsiteX1" y="connsiteY1"/>
              </a:cxn>
              <a:cxn ang="0">
                <a:pos x="connsiteX2" y="connsiteY2"/>
              </a:cxn>
              <a:cxn ang="0">
                <a:pos x="connsiteX3" y="connsiteY3"/>
              </a:cxn>
            </a:cxnLst>
            <a:rect l="l" t="t" r="r" b="b"/>
            <a:pathLst>
              <a:path w="3794607" h="1734962">
                <a:moveTo>
                  <a:pt x="165100" y="0"/>
                </a:moveTo>
                <a:lnTo>
                  <a:pt x="3794607" y="1139189"/>
                </a:lnTo>
                <a:lnTo>
                  <a:pt x="3794607" y="1734962"/>
                </a:lnTo>
                <a:lnTo>
                  <a:pt x="0" y="2540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19" name="任意多边形 25"/>
          <p:cNvSpPr/>
          <p:nvPr/>
        </p:nvSpPr>
        <p:spPr>
          <a:xfrm>
            <a:off x="4771543" y="3980180"/>
            <a:ext cx="838654" cy="2877820"/>
          </a:xfrm>
          <a:custGeom>
            <a:avLst/>
            <a:gdLst>
              <a:gd name="connsiteX0" fmla="*/ 0 w 825954"/>
              <a:gd name="connsiteY0" fmla="*/ 0 h 2877820"/>
              <a:gd name="connsiteX1" fmla="*/ 825954 w 825954"/>
              <a:gd name="connsiteY1" fmla="*/ 2877820 h 2877820"/>
              <a:gd name="connsiteX2" fmla="*/ 463211 w 825954"/>
              <a:gd name="connsiteY2" fmla="*/ 2877820 h 2877820"/>
            </a:gdLst>
            <a:ahLst/>
            <a:cxnLst>
              <a:cxn ang="0">
                <a:pos x="connsiteX0" y="connsiteY0"/>
              </a:cxn>
              <a:cxn ang="0">
                <a:pos x="connsiteX1" y="connsiteY1"/>
              </a:cxn>
              <a:cxn ang="0">
                <a:pos x="connsiteX2" y="connsiteY2"/>
              </a:cxn>
            </a:cxnLst>
            <a:rect l="l" t="t" r="r" b="b"/>
            <a:pathLst>
              <a:path w="825954" h="2877820">
                <a:moveTo>
                  <a:pt x="0" y="0"/>
                </a:moveTo>
                <a:lnTo>
                  <a:pt x="825954" y="2877820"/>
                </a:lnTo>
                <a:lnTo>
                  <a:pt x="463211" y="287782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20" name="直接连接符 19"/>
          <p:cNvCxnSpPr/>
          <p:nvPr/>
        </p:nvCxnSpPr>
        <p:spPr>
          <a:xfrm flipV="1">
            <a:off x="279866" y="4816930"/>
            <a:ext cx="1585191" cy="92074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603800" y="3837214"/>
            <a:ext cx="2481943" cy="17716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726514" y="3708400"/>
            <a:ext cx="759279" cy="14351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232700" y="4718957"/>
            <a:ext cx="310243" cy="2139043"/>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624836" y="4474029"/>
            <a:ext cx="2509640" cy="1200035"/>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任意多边形: 形状 31"/>
          <p:cNvSpPr/>
          <p:nvPr/>
        </p:nvSpPr>
        <p:spPr>
          <a:xfrm>
            <a:off x="5686850" y="4274545"/>
            <a:ext cx="3457150" cy="2566930"/>
          </a:xfrm>
          <a:custGeom>
            <a:avLst/>
            <a:gdLst>
              <a:gd name="connsiteX0" fmla="*/ 0 w 3457150"/>
              <a:gd name="connsiteY0" fmla="*/ 0 h 2566930"/>
              <a:gd name="connsiteX1" fmla="*/ 241302 w 3457150"/>
              <a:gd name="connsiteY1" fmla="*/ 44067 h 2566930"/>
              <a:gd name="connsiteX2" fmla="*/ 3457150 w 3457150"/>
              <a:gd name="connsiteY2" fmla="*/ 2052923 h 2566930"/>
              <a:gd name="connsiteX3" fmla="*/ 3457150 w 3457150"/>
              <a:gd name="connsiteY3" fmla="*/ 2555170 h 2566930"/>
              <a:gd name="connsiteX4" fmla="*/ 2555606 w 3457150"/>
              <a:gd name="connsiteY4" fmla="*/ 2566930 h 2566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150" h="2566930">
                <a:moveTo>
                  <a:pt x="0" y="0"/>
                </a:moveTo>
                <a:lnTo>
                  <a:pt x="241302" y="44067"/>
                </a:lnTo>
                <a:lnTo>
                  <a:pt x="3457150" y="2052923"/>
                </a:lnTo>
                <a:lnTo>
                  <a:pt x="3457150" y="2555170"/>
                </a:lnTo>
                <a:lnTo>
                  <a:pt x="2555606" y="25669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26" name="等腰三角形 25"/>
          <p:cNvSpPr/>
          <p:nvPr/>
        </p:nvSpPr>
        <p:spPr>
          <a:xfrm flipV="1">
            <a:off x="2331075" y="-8188"/>
            <a:ext cx="4504406" cy="1749136"/>
          </a:xfrm>
          <a:prstGeom prst="triangle">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7" name="等腰三角形 26"/>
          <p:cNvSpPr/>
          <p:nvPr/>
        </p:nvSpPr>
        <p:spPr>
          <a:xfrm flipV="1">
            <a:off x="3060853" y="-11048"/>
            <a:ext cx="3052608" cy="1185379"/>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623888" y="1718659"/>
            <a:ext cx="7886700" cy="978729"/>
          </a:xfrm>
        </p:spPr>
        <p:txBody>
          <a:bodyPr anchor="b">
            <a:normAutofit/>
          </a:bodyPr>
          <a:lstStyle>
            <a:lvl1pPr algn="ctr">
              <a:defRPr sz="4800">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623888" y="2724376"/>
            <a:ext cx="7886700" cy="461665"/>
          </a:xfrm>
        </p:spPr>
        <p:txBody>
          <a:bodyPr>
            <a:normAutofit/>
          </a:bodyPr>
          <a:lstStyle>
            <a:lvl1pPr marL="0" indent="0" algn="ctr">
              <a:buNone/>
              <a:defRPr sz="20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0"/>
            <a:ext cx="9144001" cy="6842783"/>
          </a:xfrm>
          <a:prstGeom prst="rect">
            <a:avLst/>
          </a:prstGeom>
        </p:spPr>
      </p:pic>
      <p:sp>
        <p:nvSpPr>
          <p:cNvPr id="7" name="任意多边形: 形状 6"/>
          <p:cNvSpPr/>
          <p:nvPr/>
        </p:nvSpPr>
        <p:spPr>
          <a:xfrm rot="5400000" flipV="1">
            <a:off x="3140308" y="-180687"/>
            <a:ext cx="2863384" cy="9144000"/>
          </a:xfrm>
          <a:custGeom>
            <a:avLst/>
            <a:gdLst>
              <a:gd name="connsiteX0" fmla="*/ 0 w 2863384"/>
              <a:gd name="connsiteY0" fmla="*/ 9144000 h 9144000"/>
              <a:gd name="connsiteX1" fmla="*/ 2863384 w 2863384"/>
              <a:gd name="connsiteY1" fmla="*/ 9144000 h 9144000"/>
              <a:gd name="connsiteX2" fmla="*/ 1431692 w 2863384"/>
              <a:gd name="connsiteY2" fmla="*/ 0 h 9144000"/>
            </a:gdLst>
            <a:ahLst/>
            <a:cxnLst>
              <a:cxn ang="0">
                <a:pos x="connsiteX0" y="connsiteY0"/>
              </a:cxn>
              <a:cxn ang="0">
                <a:pos x="connsiteX1" y="connsiteY1"/>
              </a:cxn>
              <a:cxn ang="0">
                <a:pos x="connsiteX2" y="connsiteY2"/>
              </a:cxn>
            </a:cxnLst>
            <a:rect l="l" t="t" r="r" b="b"/>
            <a:pathLst>
              <a:path w="2863384" h="9144000">
                <a:moveTo>
                  <a:pt x="0" y="9144000"/>
                </a:moveTo>
                <a:lnTo>
                  <a:pt x="2863384" y="9144000"/>
                </a:lnTo>
                <a:lnTo>
                  <a:pt x="14316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8" name="任意多边形: 形状 7"/>
          <p:cNvSpPr/>
          <p:nvPr/>
        </p:nvSpPr>
        <p:spPr>
          <a:xfrm>
            <a:off x="0" y="3377755"/>
            <a:ext cx="9144000" cy="3480246"/>
          </a:xfrm>
          <a:custGeom>
            <a:avLst/>
            <a:gdLst>
              <a:gd name="connsiteX0" fmla="*/ 0 w 9144000"/>
              <a:gd name="connsiteY0" fmla="*/ 0 h 3480246"/>
              <a:gd name="connsiteX1" fmla="*/ 9144000 w 9144000"/>
              <a:gd name="connsiteY1" fmla="*/ 2427735 h 3480246"/>
              <a:gd name="connsiteX2" fmla="*/ 9144000 w 9144000"/>
              <a:gd name="connsiteY2" fmla="*/ 3480246 h 3480246"/>
              <a:gd name="connsiteX3" fmla="*/ 0 w 9144000"/>
              <a:gd name="connsiteY3" fmla="*/ 3480246 h 3480246"/>
            </a:gdLst>
            <a:ahLst/>
            <a:cxnLst>
              <a:cxn ang="0">
                <a:pos x="connsiteX0" y="connsiteY0"/>
              </a:cxn>
              <a:cxn ang="0">
                <a:pos x="connsiteX1" y="connsiteY1"/>
              </a:cxn>
              <a:cxn ang="0">
                <a:pos x="connsiteX2" y="connsiteY2"/>
              </a:cxn>
              <a:cxn ang="0">
                <a:pos x="connsiteX3" y="connsiteY3"/>
              </a:cxn>
            </a:cxnLst>
            <a:rect l="l" t="t" r="r" b="b"/>
            <a:pathLst>
              <a:path w="9144000" h="3480246">
                <a:moveTo>
                  <a:pt x="0" y="0"/>
                </a:moveTo>
                <a:lnTo>
                  <a:pt x="9144000" y="2427735"/>
                </a:lnTo>
                <a:lnTo>
                  <a:pt x="9144000" y="3480246"/>
                </a:lnTo>
                <a:lnTo>
                  <a:pt x="0" y="348024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9" name="任意多边形: 形状 8"/>
          <p:cNvSpPr/>
          <p:nvPr/>
        </p:nvSpPr>
        <p:spPr>
          <a:xfrm flipH="1">
            <a:off x="-3" y="2994638"/>
            <a:ext cx="9144001" cy="3863362"/>
          </a:xfrm>
          <a:custGeom>
            <a:avLst/>
            <a:gdLst>
              <a:gd name="connsiteX0" fmla="*/ 0 w 9192547"/>
              <a:gd name="connsiteY0" fmla="*/ 0 h 3878579"/>
              <a:gd name="connsiteX1" fmla="*/ 0 w 9192547"/>
              <a:gd name="connsiteY1" fmla="*/ 3878579 h 3878579"/>
              <a:gd name="connsiteX2" fmla="*/ 9192547 w 9192547"/>
              <a:gd name="connsiteY2" fmla="*/ 3878579 h 3878579"/>
              <a:gd name="connsiteX3" fmla="*/ 9192547 w 9192547"/>
              <a:gd name="connsiteY3" fmla="*/ 2874965 h 3878579"/>
            </a:gdLst>
            <a:ahLst/>
            <a:cxnLst>
              <a:cxn ang="0">
                <a:pos x="connsiteX0" y="connsiteY0"/>
              </a:cxn>
              <a:cxn ang="0">
                <a:pos x="connsiteX1" y="connsiteY1"/>
              </a:cxn>
              <a:cxn ang="0">
                <a:pos x="connsiteX2" y="connsiteY2"/>
              </a:cxn>
              <a:cxn ang="0">
                <a:pos x="connsiteX3" y="connsiteY3"/>
              </a:cxn>
            </a:cxnLst>
            <a:rect l="l" t="t" r="r" b="b"/>
            <a:pathLst>
              <a:path w="9192547" h="3878579">
                <a:moveTo>
                  <a:pt x="0" y="0"/>
                </a:moveTo>
                <a:lnTo>
                  <a:pt x="0" y="3878579"/>
                </a:lnTo>
                <a:lnTo>
                  <a:pt x="9192547" y="3878579"/>
                </a:lnTo>
                <a:lnTo>
                  <a:pt x="9192547" y="287496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 name="标题 1"/>
          <p:cNvSpPr>
            <a:spLocks noGrp="1"/>
          </p:cNvSpPr>
          <p:nvPr>
            <p:ph type="title" hasCustomPrompt="1"/>
          </p:nvPr>
        </p:nvSpPr>
        <p:spPr>
          <a:xfrm>
            <a:off x="5994400" y="4410627"/>
            <a:ext cx="3021693" cy="1005789"/>
          </a:xfrm>
        </p:spPr>
        <p:txBody>
          <a:bodyPr wrap="square" anchor="b" anchorCtr="0">
            <a:spAutoFit/>
          </a:bodyPr>
          <a:lstStyle>
            <a:lvl1pPr algn="r">
              <a:defRPr sz="54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1" name="内容占位符 10"/>
          <p:cNvSpPr>
            <a:spLocks noGrp="1"/>
          </p:cNvSpPr>
          <p:nvPr>
            <p:ph sz="quarter" idx="13" hasCustomPrompt="1"/>
          </p:nvPr>
        </p:nvSpPr>
        <p:spPr>
          <a:xfrm>
            <a:off x="6115049" y="5485493"/>
            <a:ext cx="2900363" cy="533400"/>
          </a:xfrm>
        </p:spPr>
        <p:txBody>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矩形 6"/>
          <p:cNvSpPr/>
          <p:nvPr/>
        </p:nvSpPr>
        <p:spPr>
          <a:xfrm>
            <a:off x="0" y="191"/>
            <a:ext cx="9144000" cy="68580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9" name="任意多边形: 形状 38"/>
          <p:cNvSpPr/>
          <p:nvPr/>
        </p:nvSpPr>
        <p:spPr>
          <a:xfrm>
            <a:off x="1" y="3860801"/>
            <a:ext cx="3839363" cy="2039435"/>
          </a:xfrm>
          <a:custGeom>
            <a:avLst/>
            <a:gdLst>
              <a:gd name="connsiteX0" fmla="*/ 3697123 w 3839363"/>
              <a:gd name="connsiteY0" fmla="*/ 0 h 2039435"/>
              <a:gd name="connsiteX1" fmla="*/ 3839363 w 3839363"/>
              <a:gd name="connsiteY1" fmla="*/ 0 h 2039435"/>
              <a:gd name="connsiteX2" fmla="*/ 0 w 3839363"/>
              <a:gd name="connsiteY2" fmla="*/ 2039435 h 2039435"/>
              <a:gd name="connsiteX3" fmla="*/ 0 w 3839363"/>
              <a:gd name="connsiteY3" fmla="*/ 1467341 h 2039435"/>
            </a:gdLst>
            <a:ahLst/>
            <a:cxnLst>
              <a:cxn ang="0">
                <a:pos x="connsiteX0" y="connsiteY0"/>
              </a:cxn>
              <a:cxn ang="0">
                <a:pos x="connsiteX1" y="connsiteY1"/>
              </a:cxn>
              <a:cxn ang="0">
                <a:pos x="connsiteX2" y="connsiteY2"/>
              </a:cxn>
              <a:cxn ang="0">
                <a:pos x="connsiteX3" y="connsiteY3"/>
              </a:cxn>
            </a:cxnLst>
            <a:rect l="l" t="t" r="r" b="b"/>
            <a:pathLst>
              <a:path w="3839363" h="2039435">
                <a:moveTo>
                  <a:pt x="3697123" y="0"/>
                </a:moveTo>
                <a:lnTo>
                  <a:pt x="3839363" y="0"/>
                </a:lnTo>
                <a:lnTo>
                  <a:pt x="0" y="2039435"/>
                </a:lnTo>
                <a:lnTo>
                  <a:pt x="0" y="14673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useBgFill="1">
        <p:nvSpPr>
          <p:cNvPr id="9" name="任意多边形 5"/>
          <p:cNvSpPr/>
          <p:nvPr/>
        </p:nvSpPr>
        <p:spPr>
          <a:xfrm>
            <a:off x="3088793" y="3886200"/>
            <a:ext cx="1454150" cy="2971800"/>
          </a:xfrm>
          <a:custGeom>
            <a:avLst/>
            <a:gdLst>
              <a:gd name="connsiteX0" fmla="*/ 1358900 w 1454150"/>
              <a:gd name="connsiteY0" fmla="*/ 0 h 2971800"/>
              <a:gd name="connsiteX1" fmla="*/ 1454150 w 1454150"/>
              <a:gd name="connsiteY1" fmla="*/ 0 h 2971800"/>
              <a:gd name="connsiteX2" fmla="*/ 736600 w 1454150"/>
              <a:gd name="connsiteY2" fmla="*/ 2965450 h 2971800"/>
              <a:gd name="connsiteX3" fmla="*/ 0 w 1454150"/>
              <a:gd name="connsiteY3" fmla="*/ 2971800 h 2971800"/>
              <a:gd name="connsiteX4" fmla="*/ 1358900 w 1454150"/>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0" h="2971800">
                <a:moveTo>
                  <a:pt x="1358900" y="0"/>
                </a:moveTo>
                <a:lnTo>
                  <a:pt x="1454150" y="0"/>
                </a:lnTo>
                <a:lnTo>
                  <a:pt x="736600" y="2965450"/>
                </a:lnTo>
                <a:lnTo>
                  <a:pt x="0" y="2971800"/>
                </a:lnTo>
                <a:lnTo>
                  <a:pt x="135890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0" name="任意多边形 15"/>
          <p:cNvSpPr/>
          <p:nvPr/>
        </p:nvSpPr>
        <p:spPr>
          <a:xfrm>
            <a:off x="5120793" y="4203700"/>
            <a:ext cx="1987550" cy="2654300"/>
          </a:xfrm>
          <a:custGeom>
            <a:avLst/>
            <a:gdLst>
              <a:gd name="connsiteX0" fmla="*/ 0 w 1987550"/>
              <a:gd name="connsiteY0" fmla="*/ 0 h 2654300"/>
              <a:gd name="connsiteX1" fmla="*/ 1987550 w 1987550"/>
              <a:gd name="connsiteY1" fmla="*/ 2647950 h 2654300"/>
              <a:gd name="connsiteX2" fmla="*/ 1803400 w 1987550"/>
              <a:gd name="connsiteY2" fmla="*/ 2654300 h 2654300"/>
              <a:gd name="connsiteX3" fmla="*/ 1428266 w 1987550"/>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1987550" h="2654300">
                <a:moveTo>
                  <a:pt x="0" y="0"/>
                </a:moveTo>
                <a:lnTo>
                  <a:pt x="1987550" y="2647950"/>
                </a:lnTo>
                <a:lnTo>
                  <a:pt x="1803400" y="2654300"/>
                </a:lnTo>
                <a:lnTo>
                  <a:pt x="1428266" y="2654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1" name="任意多边形 11"/>
          <p:cNvSpPr/>
          <p:nvPr/>
        </p:nvSpPr>
        <p:spPr>
          <a:xfrm>
            <a:off x="504343" y="3708400"/>
            <a:ext cx="3848100" cy="3175000"/>
          </a:xfrm>
          <a:custGeom>
            <a:avLst/>
            <a:gdLst>
              <a:gd name="connsiteX0" fmla="*/ 3111500 w 3111500"/>
              <a:gd name="connsiteY0" fmla="*/ 0 h 2933700"/>
              <a:gd name="connsiteX1" fmla="*/ 25400 w 3111500"/>
              <a:gd name="connsiteY1" fmla="*/ 2603500 h 2933700"/>
              <a:gd name="connsiteX2" fmla="*/ 0 w 3111500"/>
              <a:gd name="connsiteY2" fmla="*/ 2933700 h 2933700"/>
              <a:gd name="connsiteX3" fmla="*/ 3111500 w 3111500"/>
              <a:gd name="connsiteY3" fmla="*/ 0 h 2933700"/>
              <a:gd name="connsiteX0-1" fmla="*/ 3111500 w 3111500"/>
              <a:gd name="connsiteY0-2" fmla="*/ 0 h 2933700"/>
              <a:gd name="connsiteX1-3" fmla="*/ 19050 w 3111500"/>
              <a:gd name="connsiteY1-4" fmla="*/ 2622550 h 2933700"/>
              <a:gd name="connsiteX2-5" fmla="*/ 0 w 3111500"/>
              <a:gd name="connsiteY2-6" fmla="*/ 2933700 h 2933700"/>
              <a:gd name="connsiteX3-7" fmla="*/ 3111500 w 3111500"/>
              <a:gd name="connsiteY3-8" fmla="*/ 0 h 2933700"/>
              <a:gd name="connsiteX0-9" fmla="*/ 3848100 w 3848100"/>
              <a:gd name="connsiteY0-10" fmla="*/ 0 h 3162300"/>
              <a:gd name="connsiteX1-11" fmla="*/ 0 w 3848100"/>
              <a:gd name="connsiteY1-12" fmla="*/ 3162300 h 3162300"/>
              <a:gd name="connsiteX2-13" fmla="*/ 736600 w 3848100"/>
              <a:gd name="connsiteY2-14" fmla="*/ 2933700 h 3162300"/>
              <a:gd name="connsiteX3-15" fmla="*/ 3848100 w 3848100"/>
              <a:gd name="connsiteY3-16" fmla="*/ 0 h 3162300"/>
              <a:gd name="connsiteX0-17" fmla="*/ 3848100 w 3848100"/>
              <a:gd name="connsiteY0-18" fmla="*/ 0 h 3175000"/>
              <a:gd name="connsiteX1-19" fmla="*/ 0 w 3848100"/>
              <a:gd name="connsiteY1-20" fmla="*/ 3162300 h 3175000"/>
              <a:gd name="connsiteX2-21" fmla="*/ 463550 w 3848100"/>
              <a:gd name="connsiteY2-22" fmla="*/ 3175000 h 3175000"/>
              <a:gd name="connsiteX3-23" fmla="*/ 3848100 w 3848100"/>
              <a:gd name="connsiteY3-24" fmla="*/ 0 h 3175000"/>
            </a:gdLst>
            <a:ahLst/>
            <a:cxnLst>
              <a:cxn ang="0">
                <a:pos x="connsiteX0-1" y="connsiteY0-2"/>
              </a:cxn>
              <a:cxn ang="0">
                <a:pos x="connsiteX1-3" y="connsiteY1-4"/>
              </a:cxn>
              <a:cxn ang="0">
                <a:pos x="connsiteX2-5" y="connsiteY2-6"/>
              </a:cxn>
              <a:cxn ang="0">
                <a:pos x="connsiteX3-7" y="connsiteY3-8"/>
              </a:cxn>
            </a:cxnLst>
            <a:rect l="l" t="t" r="r" b="b"/>
            <a:pathLst>
              <a:path w="3848100" h="3175000">
                <a:moveTo>
                  <a:pt x="3848100" y="0"/>
                </a:moveTo>
                <a:lnTo>
                  <a:pt x="0" y="3162300"/>
                </a:lnTo>
                <a:lnTo>
                  <a:pt x="463550" y="3175000"/>
                </a:lnTo>
                <a:lnTo>
                  <a:pt x="384810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5" name="任意多边形: 形状 34"/>
          <p:cNvSpPr/>
          <p:nvPr/>
        </p:nvSpPr>
        <p:spPr>
          <a:xfrm>
            <a:off x="5349394" y="3733801"/>
            <a:ext cx="3785083" cy="1730671"/>
          </a:xfrm>
          <a:custGeom>
            <a:avLst/>
            <a:gdLst>
              <a:gd name="connsiteX0" fmla="*/ 165100 w 3785083"/>
              <a:gd name="connsiteY0" fmla="*/ 0 h 1730671"/>
              <a:gd name="connsiteX1" fmla="*/ 3785083 w 3785083"/>
              <a:gd name="connsiteY1" fmla="*/ 1136200 h 1730671"/>
              <a:gd name="connsiteX2" fmla="*/ 3785083 w 3785083"/>
              <a:gd name="connsiteY2" fmla="*/ 1730671 h 1730671"/>
              <a:gd name="connsiteX3" fmla="*/ 0 w 3785083"/>
              <a:gd name="connsiteY3" fmla="*/ 25400 h 1730671"/>
            </a:gdLst>
            <a:ahLst/>
            <a:cxnLst>
              <a:cxn ang="0">
                <a:pos x="connsiteX0" y="connsiteY0"/>
              </a:cxn>
              <a:cxn ang="0">
                <a:pos x="connsiteX1" y="connsiteY1"/>
              </a:cxn>
              <a:cxn ang="0">
                <a:pos x="connsiteX2" y="connsiteY2"/>
              </a:cxn>
              <a:cxn ang="0">
                <a:pos x="connsiteX3" y="connsiteY3"/>
              </a:cxn>
            </a:cxnLst>
            <a:rect l="l" t="t" r="r" b="b"/>
            <a:pathLst>
              <a:path w="3785083" h="1730671">
                <a:moveTo>
                  <a:pt x="165100" y="0"/>
                </a:moveTo>
                <a:lnTo>
                  <a:pt x="3785083" y="1136200"/>
                </a:lnTo>
                <a:lnTo>
                  <a:pt x="3785083" y="1730671"/>
                </a:lnTo>
                <a:lnTo>
                  <a:pt x="0" y="254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useBgFill="1">
        <p:nvSpPr>
          <p:cNvPr id="13" name="任意多边形 17"/>
          <p:cNvSpPr/>
          <p:nvPr/>
        </p:nvSpPr>
        <p:spPr>
          <a:xfrm>
            <a:off x="4771543" y="3980180"/>
            <a:ext cx="838654" cy="2877820"/>
          </a:xfrm>
          <a:custGeom>
            <a:avLst/>
            <a:gdLst>
              <a:gd name="connsiteX0" fmla="*/ 0 w 825954"/>
              <a:gd name="connsiteY0" fmla="*/ 0 h 2877820"/>
              <a:gd name="connsiteX1" fmla="*/ 825954 w 825954"/>
              <a:gd name="connsiteY1" fmla="*/ 2877820 h 2877820"/>
              <a:gd name="connsiteX2" fmla="*/ 463211 w 825954"/>
              <a:gd name="connsiteY2" fmla="*/ 2877820 h 2877820"/>
            </a:gdLst>
            <a:ahLst/>
            <a:cxnLst>
              <a:cxn ang="0">
                <a:pos x="connsiteX0" y="connsiteY0"/>
              </a:cxn>
              <a:cxn ang="0">
                <a:pos x="connsiteX1" y="connsiteY1"/>
              </a:cxn>
              <a:cxn ang="0">
                <a:pos x="connsiteX2" y="connsiteY2"/>
              </a:cxn>
            </a:cxnLst>
            <a:rect l="l" t="t" r="r" b="b"/>
            <a:pathLst>
              <a:path w="825954" h="2877820">
                <a:moveTo>
                  <a:pt x="0" y="0"/>
                </a:moveTo>
                <a:lnTo>
                  <a:pt x="825954" y="2877820"/>
                </a:lnTo>
                <a:lnTo>
                  <a:pt x="463211" y="28778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p:nvSpPr>
        <p:spPr>
          <a:xfrm>
            <a:off x="1" y="3860801"/>
            <a:ext cx="3839363" cy="2039435"/>
          </a:xfrm>
          <a:custGeom>
            <a:avLst/>
            <a:gdLst>
              <a:gd name="connsiteX0" fmla="*/ 3697123 w 3839363"/>
              <a:gd name="connsiteY0" fmla="*/ 0 h 2039435"/>
              <a:gd name="connsiteX1" fmla="*/ 3839363 w 3839363"/>
              <a:gd name="connsiteY1" fmla="*/ 0 h 2039435"/>
              <a:gd name="connsiteX2" fmla="*/ 0 w 3839363"/>
              <a:gd name="connsiteY2" fmla="*/ 2039435 h 2039435"/>
              <a:gd name="connsiteX3" fmla="*/ 0 w 3839363"/>
              <a:gd name="connsiteY3" fmla="*/ 1467341 h 2039435"/>
            </a:gdLst>
            <a:ahLst/>
            <a:cxnLst>
              <a:cxn ang="0">
                <a:pos x="connsiteX0" y="connsiteY0"/>
              </a:cxn>
              <a:cxn ang="0">
                <a:pos x="connsiteX1" y="connsiteY1"/>
              </a:cxn>
              <a:cxn ang="0">
                <a:pos x="connsiteX2" y="connsiteY2"/>
              </a:cxn>
              <a:cxn ang="0">
                <a:pos x="connsiteX3" y="connsiteY3"/>
              </a:cxn>
            </a:cxnLst>
            <a:rect l="l" t="t" r="r" b="b"/>
            <a:pathLst>
              <a:path w="3839363" h="2039435">
                <a:moveTo>
                  <a:pt x="3697123" y="0"/>
                </a:moveTo>
                <a:lnTo>
                  <a:pt x="3839363" y="0"/>
                </a:lnTo>
                <a:lnTo>
                  <a:pt x="0" y="2039435"/>
                </a:lnTo>
                <a:lnTo>
                  <a:pt x="0" y="1467341"/>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21"/>
          <p:cNvSpPr/>
          <p:nvPr/>
        </p:nvSpPr>
        <p:spPr>
          <a:xfrm>
            <a:off x="3088793" y="3886200"/>
            <a:ext cx="1454150" cy="2971800"/>
          </a:xfrm>
          <a:custGeom>
            <a:avLst/>
            <a:gdLst>
              <a:gd name="connsiteX0" fmla="*/ 1358900 w 1454150"/>
              <a:gd name="connsiteY0" fmla="*/ 0 h 2971800"/>
              <a:gd name="connsiteX1" fmla="*/ 1454150 w 1454150"/>
              <a:gd name="connsiteY1" fmla="*/ 0 h 2971800"/>
              <a:gd name="connsiteX2" fmla="*/ 736600 w 1454150"/>
              <a:gd name="connsiteY2" fmla="*/ 2965450 h 2971800"/>
              <a:gd name="connsiteX3" fmla="*/ 0 w 1454150"/>
              <a:gd name="connsiteY3" fmla="*/ 2971800 h 2971800"/>
              <a:gd name="connsiteX4" fmla="*/ 1358900 w 1454150"/>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0" h="2971800">
                <a:moveTo>
                  <a:pt x="1358900" y="0"/>
                </a:moveTo>
                <a:lnTo>
                  <a:pt x="1454150" y="0"/>
                </a:lnTo>
                <a:lnTo>
                  <a:pt x="736600" y="2965450"/>
                </a:lnTo>
                <a:lnTo>
                  <a:pt x="0" y="2971800"/>
                </a:lnTo>
                <a:lnTo>
                  <a:pt x="1358900" y="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2"/>
          <p:cNvSpPr/>
          <p:nvPr/>
        </p:nvSpPr>
        <p:spPr>
          <a:xfrm>
            <a:off x="5120793" y="4203700"/>
            <a:ext cx="1987550" cy="2654300"/>
          </a:xfrm>
          <a:custGeom>
            <a:avLst/>
            <a:gdLst>
              <a:gd name="connsiteX0" fmla="*/ 0 w 1987550"/>
              <a:gd name="connsiteY0" fmla="*/ 0 h 2654300"/>
              <a:gd name="connsiteX1" fmla="*/ 1987550 w 1987550"/>
              <a:gd name="connsiteY1" fmla="*/ 2647950 h 2654300"/>
              <a:gd name="connsiteX2" fmla="*/ 1803400 w 1987550"/>
              <a:gd name="connsiteY2" fmla="*/ 2654300 h 2654300"/>
              <a:gd name="connsiteX3" fmla="*/ 1428266 w 1987550"/>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1987550" h="2654300">
                <a:moveTo>
                  <a:pt x="0" y="0"/>
                </a:moveTo>
                <a:lnTo>
                  <a:pt x="1987550" y="2647950"/>
                </a:lnTo>
                <a:lnTo>
                  <a:pt x="1803400" y="2654300"/>
                </a:lnTo>
                <a:lnTo>
                  <a:pt x="1428266" y="265430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23"/>
          <p:cNvSpPr/>
          <p:nvPr/>
        </p:nvSpPr>
        <p:spPr>
          <a:xfrm>
            <a:off x="504343" y="3708400"/>
            <a:ext cx="3848100" cy="3175000"/>
          </a:xfrm>
          <a:custGeom>
            <a:avLst/>
            <a:gdLst>
              <a:gd name="connsiteX0" fmla="*/ 3111500 w 3111500"/>
              <a:gd name="connsiteY0" fmla="*/ 0 h 2933700"/>
              <a:gd name="connsiteX1" fmla="*/ 25400 w 3111500"/>
              <a:gd name="connsiteY1" fmla="*/ 2603500 h 2933700"/>
              <a:gd name="connsiteX2" fmla="*/ 0 w 3111500"/>
              <a:gd name="connsiteY2" fmla="*/ 2933700 h 2933700"/>
              <a:gd name="connsiteX3" fmla="*/ 3111500 w 3111500"/>
              <a:gd name="connsiteY3" fmla="*/ 0 h 2933700"/>
              <a:gd name="connsiteX0-1" fmla="*/ 3111500 w 3111500"/>
              <a:gd name="connsiteY0-2" fmla="*/ 0 h 2933700"/>
              <a:gd name="connsiteX1-3" fmla="*/ 19050 w 3111500"/>
              <a:gd name="connsiteY1-4" fmla="*/ 2622550 h 2933700"/>
              <a:gd name="connsiteX2-5" fmla="*/ 0 w 3111500"/>
              <a:gd name="connsiteY2-6" fmla="*/ 2933700 h 2933700"/>
              <a:gd name="connsiteX3-7" fmla="*/ 3111500 w 3111500"/>
              <a:gd name="connsiteY3-8" fmla="*/ 0 h 2933700"/>
              <a:gd name="connsiteX0-9" fmla="*/ 3848100 w 3848100"/>
              <a:gd name="connsiteY0-10" fmla="*/ 0 h 3162300"/>
              <a:gd name="connsiteX1-11" fmla="*/ 0 w 3848100"/>
              <a:gd name="connsiteY1-12" fmla="*/ 3162300 h 3162300"/>
              <a:gd name="connsiteX2-13" fmla="*/ 736600 w 3848100"/>
              <a:gd name="connsiteY2-14" fmla="*/ 2933700 h 3162300"/>
              <a:gd name="connsiteX3-15" fmla="*/ 3848100 w 3848100"/>
              <a:gd name="connsiteY3-16" fmla="*/ 0 h 3162300"/>
              <a:gd name="connsiteX0-17" fmla="*/ 3848100 w 3848100"/>
              <a:gd name="connsiteY0-18" fmla="*/ 0 h 3175000"/>
              <a:gd name="connsiteX1-19" fmla="*/ 0 w 3848100"/>
              <a:gd name="connsiteY1-20" fmla="*/ 3162300 h 3175000"/>
              <a:gd name="connsiteX2-21" fmla="*/ 463550 w 3848100"/>
              <a:gd name="connsiteY2-22" fmla="*/ 3175000 h 3175000"/>
              <a:gd name="connsiteX3-23" fmla="*/ 3848100 w 3848100"/>
              <a:gd name="connsiteY3-24" fmla="*/ 0 h 3175000"/>
            </a:gdLst>
            <a:ahLst/>
            <a:cxnLst>
              <a:cxn ang="0">
                <a:pos x="connsiteX0-1" y="connsiteY0-2"/>
              </a:cxn>
              <a:cxn ang="0">
                <a:pos x="connsiteX1-3" y="connsiteY1-4"/>
              </a:cxn>
              <a:cxn ang="0">
                <a:pos x="connsiteX2-5" y="connsiteY2-6"/>
              </a:cxn>
              <a:cxn ang="0">
                <a:pos x="connsiteX3-7" y="connsiteY3-8"/>
              </a:cxn>
            </a:cxnLst>
            <a:rect l="l" t="t" r="r" b="b"/>
            <a:pathLst>
              <a:path w="3848100" h="3175000">
                <a:moveTo>
                  <a:pt x="3848100" y="0"/>
                </a:moveTo>
                <a:lnTo>
                  <a:pt x="0" y="3162300"/>
                </a:lnTo>
                <a:lnTo>
                  <a:pt x="463550" y="3175000"/>
                </a:lnTo>
                <a:lnTo>
                  <a:pt x="3848100" y="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5349394" y="3733800"/>
            <a:ext cx="3794607" cy="1734962"/>
          </a:xfrm>
          <a:custGeom>
            <a:avLst/>
            <a:gdLst>
              <a:gd name="connsiteX0" fmla="*/ 165100 w 3794607"/>
              <a:gd name="connsiteY0" fmla="*/ 0 h 1734962"/>
              <a:gd name="connsiteX1" fmla="*/ 3794607 w 3794607"/>
              <a:gd name="connsiteY1" fmla="*/ 1139189 h 1734962"/>
              <a:gd name="connsiteX2" fmla="*/ 3794607 w 3794607"/>
              <a:gd name="connsiteY2" fmla="*/ 1734962 h 1734962"/>
              <a:gd name="connsiteX3" fmla="*/ 0 w 3794607"/>
              <a:gd name="connsiteY3" fmla="*/ 25400 h 1734962"/>
            </a:gdLst>
            <a:ahLst/>
            <a:cxnLst>
              <a:cxn ang="0">
                <a:pos x="connsiteX0" y="connsiteY0"/>
              </a:cxn>
              <a:cxn ang="0">
                <a:pos x="connsiteX1" y="connsiteY1"/>
              </a:cxn>
              <a:cxn ang="0">
                <a:pos x="connsiteX2" y="connsiteY2"/>
              </a:cxn>
              <a:cxn ang="0">
                <a:pos x="connsiteX3" y="connsiteY3"/>
              </a:cxn>
            </a:cxnLst>
            <a:rect l="l" t="t" r="r" b="b"/>
            <a:pathLst>
              <a:path w="3794607" h="1734962">
                <a:moveTo>
                  <a:pt x="165100" y="0"/>
                </a:moveTo>
                <a:lnTo>
                  <a:pt x="3794607" y="1139189"/>
                </a:lnTo>
                <a:lnTo>
                  <a:pt x="3794607" y="1734962"/>
                </a:lnTo>
                <a:lnTo>
                  <a:pt x="0" y="2540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25"/>
          <p:cNvSpPr/>
          <p:nvPr/>
        </p:nvSpPr>
        <p:spPr>
          <a:xfrm>
            <a:off x="4771543" y="3980180"/>
            <a:ext cx="838654" cy="2877820"/>
          </a:xfrm>
          <a:custGeom>
            <a:avLst/>
            <a:gdLst>
              <a:gd name="connsiteX0" fmla="*/ 0 w 825954"/>
              <a:gd name="connsiteY0" fmla="*/ 0 h 2877820"/>
              <a:gd name="connsiteX1" fmla="*/ 825954 w 825954"/>
              <a:gd name="connsiteY1" fmla="*/ 2877820 h 2877820"/>
              <a:gd name="connsiteX2" fmla="*/ 463211 w 825954"/>
              <a:gd name="connsiteY2" fmla="*/ 2877820 h 2877820"/>
            </a:gdLst>
            <a:ahLst/>
            <a:cxnLst>
              <a:cxn ang="0">
                <a:pos x="connsiteX0" y="connsiteY0"/>
              </a:cxn>
              <a:cxn ang="0">
                <a:pos x="connsiteX1" y="connsiteY1"/>
              </a:cxn>
              <a:cxn ang="0">
                <a:pos x="connsiteX2" y="connsiteY2"/>
              </a:cxn>
            </a:cxnLst>
            <a:rect l="l" t="t" r="r" b="b"/>
            <a:pathLst>
              <a:path w="825954" h="2877820">
                <a:moveTo>
                  <a:pt x="0" y="0"/>
                </a:moveTo>
                <a:lnTo>
                  <a:pt x="825954" y="2877820"/>
                </a:lnTo>
                <a:lnTo>
                  <a:pt x="463211" y="287782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V="1">
            <a:off x="279866" y="4816930"/>
            <a:ext cx="1585191" cy="92074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603800" y="3837214"/>
            <a:ext cx="2481943" cy="17716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726514" y="3708400"/>
            <a:ext cx="759279" cy="14351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232700" y="4718957"/>
            <a:ext cx="310243" cy="2139043"/>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624836" y="4474029"/>
            <a:ext cx="2509640" cy="1200035"/>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任意多边形: 形状 31"/>
          <p:cNvSpPr/>
          <p:nvPr/>
        </p:nvSpPr>
        <p:spPr>
          <a:xfrm>
            <a:off x="5686850" y="4274545"/>
            <a:ext cx="3457150" cy="2566930"/>
          </a:xfrm>
          <a:custGeom>
            <a:avLst/>
            <a:gdLst>
              <a:gd name="connsiteX0" fmla="*/ 0 w 3457150"/>
              <a:gd name="connsiteY0" fmla="*/ 0 h 2566930"/>
              <a:gd name="connsiteX1" fmla="*/ 241302 w 3457150"/>
              <a:gd name="connsiteY1" fmla="*/ 44067 h 2566930"/>
              <a:gd name="connsiteX2" fmla="*/ 3457150 w 3457150"/>
              <a:gd name="connsiteY2" fmla="*/ 2052923 h 2566930"/>
              <a:gd name="connsiteX3" fmla="*/ 3457150 w 3457150"/>
              <a:gd name="connsiteY3" fmla="*/ 2555170 h 2566930"/>
              <a:gd name="connsiteX4" fmla="*/ 2555606 w 3457150"/>
              <a:gd name="connsiteY4" fmla="*/ 2566930 h 2566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150" h="2566930">
                <a:moveTo>
                  <a:pt x="0" y="0"/>
                </a:moveTo>
                <a:lnTo>
                  <a:pt x="241302" y="44067"/>
                </a:lnTo>
                <a:lnTo>
                  <a:pt x="3457150" y="2052923"/>
                </a:lnTo>
                <a:lnTo>
                  <a:pt x="3457150" y="2555170"/>
                </a:lnTo>
                <a:lnTo>
                  <a:pt x="2555606" y="25669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等腰三角形 25"/>
          <p:cNvSpPr/>
          <p:nvPr/>
        </p:nvSpPr>
        <p:spPr>
          <a:xfrm flipV="1">
            <a:off x="2331075" y="-8188"/>
            <a:ext cx="4504406" cy="1749136"/>
          </a:xfrm>
          <a:prstGeom prst="triangle">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flipV="1">
            <a:off x="3060853" y="-11048"/>
            <a:ext cx="3052608" cy="1185379"/>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23888" y="1718659"/>
            <a:ext cx="7886700" cy="978729"/>
          </a:xfrm>
        </p:spPr>
        <p:txBody>
          <a:bodyPr anchor="b">
            <a:normAutofit/>
          </a:bodyPr>
          <a:lstStyle>
            <a:lvl1pPr algn="ctr">
              <a:defRPr sz="4800">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623888" y="2724376"/>
            <a:ext cx="7886700" cy="461665"/>
          </a:xfrm>
        </p:spPr>
        <p:txBody>
          <a:bodyPr>
            <a:normAutofit/>
          </a:bodyPr>
          <a:lstStyle>
            <a:lvl1pPr marL="0" indent="0" algn="ctr">
              <a:buNone/>
              <a:defRPr sz="20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0"/>
            <a:ext cx="9144001" cy="6842783"/>
          </a:xfrm>
          <a:prstGeom prst="rect">
            <a:avLst/>
          </a:prstGeom>
        </p:spPr>
      </p:pic>
      <p:sp>
        <p:nvSpPr>
          <p:cNvPr id="7" name="任意多边形: 形状 6"/>
          <p:cNvSpPr/>
          <p:nvPr/>
        </p:nvSpPr>
        <p:spPr>
          <a:xfrm rot="5400000" flipV="1">
            <a:off x="3140308" y="-180687"/>
            <a:ext cx="2863384" cy="9144000"/>
          </a:xfrm>
          <a:custGeom>
            <a:avLst/>
            <a:gdLst>
              <a:gd name="connsiteX0" fmla="*/ 0 w 2863384"/>
              <a:gd name="connsiteY0" fmla="*/ 9144000 h 9144000"/>
              <a:gd name="connsiteX1" fmla="*/ 2863384 w 2863384"/>
              <a:gd name="connsiteY1" fmla="*/ 9144000 h 9144000"/>
              <a:gd name="connsiteX2" fmla="*/ 1431692 w 2863384"/>
              <a:gd name="connsiteY2" fmla="*/ 0 h 9144000"/>
            </a:gdLst>
            <a:ahLst/>
            <a:cxnLst>
              <a:cxn ang="0">
                <a:pos x="connsiteX0" y="connsiteY0"/>
              </a:cxn>
              <a:cxn ang="0">
                <a:pos x="connsiteX1" y="connsiteY1"/>
              </a:cxn>
              <a:cxn ang="0">
                <a:pos x="connsiteX2" y="connsiteY2"/>
              </a:cxn>
            </a:cxnLst>
            <a:rect l="l" t="t" r="r" b="b"/>
            <a:pathLst>
              <a:path w="2863384" h="9144000">
                <a:moveTo>
                  <a:pt x="0" y="9144000"/>
                </a:moveTo>
                <a:lnTo>
                  <a:pt x="2863384" y="9144000"/>
                </a:lnTo>
                <a:lnTo>
                  <a:pt x="14316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8" name="任意多边形: 形状 7"/>
          <p:cNvSpPr/>
          <p:nvPr/>
        </p:nvSpPr>
        <p:spPr>
          <a:xfrm>
            <a:off x="0" y="3377755"/>
            <a:ext cx="9144000" cy="3480246"/>
          </a:xfrm>
          <a:custGeom>
            <a:avLst/>
            <a:gdLst>
              <a:gd name="connsiteX0" fmla="*/ 0 w 9144000"/>
              <a:gd name="connsiteY0" fmla="*/ 0 h 3480246"/>
              <a:gd name="connsiteX1" fmla="*/ 9144000 w 9144000"/>
              <a:gd name="connsiteY1" fmla="*/ 2427735 h 3480246"/>
              <a:gd name="connsiteX2" fmla="*/ 9144000 w 9144000"/>
              <a:gd name="connsiteY2" fmla="*/ 3480246 h 3480246"/>
              <a:gd name="connsiteX3" fmla="*/ 0 w 9144000"/>
              <a:gd name="connsiteY3" fmla="*/ 3480246 h 3480246"/>
            </a:gdLst>
            <a:ahLst/>
            <a:cxnLst>
              <a:cxn ang="0">
                <a:pos x="connsiteX0" y="connsiteY0"/>
              </a:cxn>
              <a:cxn ang="0">
                <a:pos x="connsiteX1" y="connsiteY1"/>
              </a:cxn>
              <a:cxn ang="0">
                <a:pos x="connsiteX2" y="connsiteY2"/>
              </a:cxn>
              <a:cxn ang="0">
                <a:pos x="connsiteX3" y="connsiteY3"/>
              </a:cxn>
            </a:cxnLst>
            <a:rect l="l" t="t" r="r" b="b"/>
            <a:pathLst>
              <a:path w="9144000" h="3480246">
                <a:moveTo>
                  <a:pt x="0" y="0"/>
                </a:moveTo>
                <a:lnTo>
                  <a:pt x="9144000" y="2427735"/>
                </a:lnTo>
                <a:lnTo>
                  <a:pt x="9144000" y="3480246"/>
                </a:lnTo>
                <a:lnTo>
                  <a:pt x="0" y="348024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9" name="任意多边形: 形状 8"/>
          <p:cNvSpPr/>
          <p:nvPr/>
        </p:nvSpPr>
        <p:spPr>
          <a:xfrm flipH="1">
            <a:off x="-3" y="2994638"/>
            <a:ext cx="9144001" cy="3863362"/>
          </a:xfrm>
          <a:custGeom>
            <a:avLst/>
            <a:gdLst>
              <a:gd name="connsiteX0" fmla="*/ 0 w 9192547"/>
              <a:gd name="connsiteY0" fmla="*/ 0 h 3878579"/>
              <a:gd name="connsiteX1" fmla="*/ 0 w 9192547"/>
              <a:gd name="connsiteY1" fmla="*/ 3878579 h 3878579"/>
              <a:gd name="connsiteX2" fmla="*/ 9192547 w 9192547"/>
              <a:gd name="connsiteY2" fmla="*/ 3878579 h 3878579"/>
              <a:gd name="connsiteX3" fmla="*/ 9192547 w 9192547"/>
              <a:gd name="connsiteY3" fmla="*/ 2874965 h 3878579"/>
            </a:gdLst>
            <a:ahLst/>
            <a:cxnLst>
              <a:cxn ang="0">
                <a:pos x="connsiteX0" y="connsiteY0"/>
              </a:cxn>
              <a:cxn ang="0">
                <a:pos x="connsiteX1" y="connsiteY1"/>
              </a:cxn>
              <a:cxn ang="0">
                <a:pos x="connsiteX2" y="connsiteY2"/>
              </a:cxn>
              <a:cxn ang="0">
                <a:pos x="connsiteX3" y="connsiteY3"/>
              </a:cxn>
            </a:cxnLst>
            <a:rect l="l" t="t" r="r" b="b"/>
            <a:pathLst>
              <a:path w="9192547" h="3878579">
                <a:moveTo>
                  <a:pt x="0" y="0"/>
                </a:moveTo>
                <a:lnTo>
                  <a:pt x="0" y="3878579"/>
                </a:lnTo>
                <a:lnTo>
                  <a:pt x="9192547" y="3878579"/>
                </a:lnTo>
                <a:lnTo>
                  <a:pt x="9192547" y="287496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 name="标题 1"/>
          <p:cNvSpPr>
            <a:spLocks noGrp="1"/>
          </p:cNvSpPr>
          <p:nvPr>
            <p:ph type="title" hasCustomPrompt="1"/>
          </p:nvPr>
        </p:nvSpPr>
        <p:spPr>
          <a:xfrm>
            <a:off x="5994400" y="4410627"/>
            <a:ext cx="3021693" cy="1005789"/>
          </a:xfrm>
        </p:spPr>
        <p:txBody>
          <a:bodyPr wrap="square" anchor="b" anchorCtr="0">
            <a:spAutoFit/>
          </a:bodyPr>
          <a:lstStyle>
            <a:lvl1pPr algn="r">
              <a:defRPr sz="54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1" name="内容占位符 10"/>
          <p:cNvSpPr>
            <a:spLocks noGrp="1"/>
          </p:cNvSpPr>
          <p:nvPr>
            <p:ph sz="quarter" idx="13" hasCustomPrompt="1"/>
          </p:nvPr>
        </p:nvSpPr>
        <p:spPr>
          <a:xfrm>
            <a:off x="6115049" y="5485493"/>
            <a:ext cx="2900363" cy="533400"/>
          </a:xfrm>
        </p:spPr>
        <p:txBody>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image" Target="../media/image9.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8.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5730240" y="3754621"/>
            <a:ext cx="3021693" cy="1864995"/>
          </a:xfrm>
        </p:spPr>
        <p:txBody>
          <a:bodyPr/>
          <a:p>
            <a:r>
              <a:rPr lang="zh-CN" altLang="en-US" sz="4800" smtClean="0">
                <a:sym typeface="+mn-ea"/>
              </a:rPr>
              <a:t>安全</a:t>
            </a:r>
            <a:r>
              <a:rPr lang="zh-CN" altLang="en-US" sz="4800" smtClean="0">
                <a:sym typeface="+mn-ea"/>
              </a:rPr>
              <a:t>保密教育培训</a:t>
            </a:r>
            <a:endParaRPr lang="zh-CN" altLang="en-US" sz="4800" smtClean="0">
              <a:sym typeface="+mn-ea"/>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3"/>
          <p:cNvSpPr txBox="1">
            <a:spLocks noChangeArrowheads="1"/>
          </p:cNvSpPr>
          <p:nvPr/>
        </p:nvSpPr>
        <p:spPr bwMode="auto">
          <a:xfrm>
            <a:off x="3275113" y="3779848"/>
            <a:ext cx="9963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Arial" panose="020B0604020202020204" pitchFamily="34" charset="0"/>
                <a:ea typeface="微软雅黑" panose="020B0503020204020204" pitchFamily="34" charset="-122"/>
                <a:sym typeface="Arial" panose="020B0604020202020204" pitchFamily="34" charset="0"/>
              </a:rPr>
              <a:t>45%</a:t>
            </a:r>
            <a:endParaRPr lang="zh-CN" altLang="en-US" sz="3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291" name="TextBox 34"/>
          <p:cNvSpPr txBox="1">
            <a:spLocks noChangeArrowheads="1"/>
          </p:cNvSpPr>
          <p:nvPr/>
        </p:nvSpPr>
        <p:spPr bwMode="auto">
          <a:xfrm>
            <a:off x="4935688" y="3213093"/>
            <a:ext cx="9963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Arial" panose="020B0604020202020204" pitchFamily="34" charset="0"/>
                <a:ea typeface="微软雅黑" panose="020B0503020204020204" pitchFamily="34" charset="-122"/>
                <a:sym typeface="Arial" panose="020B0604020202020204" pitchFamily="34" charset="0"/>
              </a:rPr>
              <a:t>65%</a:t>
            </a:r>
            <a:endParaRPr lang="zh-CN" altLang="en-US" sz="3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292" name="TextBox 35"/>
          <p:cNvSpPr txBox="1">
            <a:spLocks noChangeArrowheads="1"/>
          </p:cNvSpPr>
          <p:nvPr/>
        </p:nvSpPr>
        <p:spPr bwMode="auto">
          <a:xfrm>
            <a:off x="6564512" y="2355817"/>
            <a:ext cx="9963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Arial" panose="020B0604020202020204" pitchFamily="34" charset="0"/>
                <a:ea typeface="微软雅黑" panose="020B0503020204020204" pitchFamily="34" charset="-122"/>
                <a:sym typeface="Arial" panose="020B0604020202020204" pitchFamily="34" charset="0"/>
              </a:rPr>
              <a:t>85%</a:t>
            </a:r>
            <a:endParaRPr lang="zh-CN" altLang="en-US" sz="3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1" y="5880174"/>
            <a:ext cx="9144278" cy="101603"/>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294" name="Picture 17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188" y="952425"/>
            <a:ext cx="1655812" cy="69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图片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504" y="997748"/>
            <a:ext cx="4369932" cy="364583"/>
          </a:xfrm>
          <a:prstGeom prst="homePlate">
            <a:avLst>
              <a:gd name="adj" fmla="val 34324"/>
            </a:avLst>
          </a:prstGeom>
        </p:spPr>
      </p:pic>
      <p:sp>
        <p:nvSpPr>
          <p:cNvPr id="60" name="TextBox 59"/>
          <p:cNvSpPr txBox="1"/>
          <p:nvPr/>
        </p:nvSpPr>
        <p:spPr>
          <a:xfrm>
            <a:off x="933478" y="1015926"/>
            <a:ext cx="4371340" cy="337185"/>
          </a:xfrm>
          <a:prstGeom prst="rect">
            <a:avLst/>
          </a:prstGeom>
          <a:noFill/>
        </p:spPr>
        <p:txBody>
          <a:bodyPr wrap="none">
            <a:spAutoFit/>
          </a:bodyPr>
          <a:lstStyle/>
          <a:p>
            <a:pPr>
              <a:defRPr/>
            </a:pPr>
            <a:r>
              <a:rPr lang="zh-CN" altLang="en-US" sz="1600" b="1" spc="344" dirty="0">
                <a:latin typeface="Arial" panose="020B0604020202020204" pitchFamily="34" charset="0"/>
                <a:ea typeface="微软雅黑" panose="020B0503020204020204" pitchFamily="34" charset="-122"/>
                <a:sym typeface="Arial" panose="020B0604020202020204" pitchFamily="34" charset="0"/>
              </a:rPr>
              <a:t>作为公司一员，该如何履行保密义务？</a:t>
            </a:r>
            <a:endParaRPr lang="zh-CN" altLang="en-US" sz="1600" b="1" spc="344" dirty="0">
              <a:latin typeface="Arial" panose="020B0604020202020204" pitchFamily="34" charset="0"/>
              <a:ea typeface="微软雅黑" panose="020B0503020204020204" pitchFamily="34" charset="-122"/>
              <a:sym typeface="Arial" panose="020B0604020202020204" pitchFamily="34" charset="0"/>
            </a:endParaRP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3109" y="1001624"/>
            <a:ext cx="254653" cy="364583"/>
          </a:xfrm>
          <a:prstGeom prst="chevron">
            <a:avLst/>
          </a:prstGeom>
        </p:spPr>
      </p:pic>
      <p:sp>
        <p:nvSpPr>
          <p:cNvPr id="12298" name="直角三角形 72"/>
          <p:cNvSpPr>
            <a:spLocks noChangeArrowheads="1"/>
          </p:cNvSpPr>
          <p:nvPr/>
        </p:nvSpPr>
        <p:spPr bwMode="auto">
          <a:xfrm rot="5400000">
            <a:off x="-793" y="854790"/>
            <a:ext cx="889027" cy="893790"/>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299" name="直角三角形 73"/>
          <p:cNvSpPr>
            <a:spLocks noChangeArrowheads="1"/>
          </p:cNvSpPr>
          <p:nvPr/>
        </p:nvSpPr>
        <p:spPr bwMode="auto">
          <a:xfrm rot="5400000">
            <a:off x="0" y="857172"/>
            <a:ext cx="730272" cy="730272"/>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00" name="直角三角形 74"/>
          <p:cNvSpPr>
            <a:spLocks noChangeArrowheads="1"/>
          </p:cNvSpPr>
          <p:nvPr/>
        </p:nvSpPr>
        <p:spPr bwMode="auto">
          <a:xfrm rot="5400000">
            <a:off x="104779" y="961951"/>
            <a:ext cx="525479" cy="525479"/>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01" name="矩形 75"/>
          <p:cNvSpPr>
            <a:spLocks noChangeArrowheads="1"/>
          </p:cNvSpPr>
          <p:nvPr/>
        </p:nvSpPr>
        <p:spPr bwMode="auto">
          <a:xfrm rot="2700000">
            <a:off x="350055" y="886542"/>
            <a:ext cx="112717" cy="746147"/>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nvGrpSpPr>
        <p:grpSpPr bwMode="auto">
          <a:xfrm>
            <a:off x="366724" y="1587444"/>
            <a:ext cx="8388604" cy="3832341"/>
            <a:chOff x="670872" y="2695433"/>
            <a:chExt cx="6993255" cy="2203903"/>
          </a:xfrm>
        </p:grpSpPr>
        <p:sp>
          <p:nvSpPr>
            <p:cNvPr id="15" name="圆角矩形 14"/>
            <p:cNvSpPr/>
            <p:nvPr/>
          </p:nvSpPr>
          <p:spPr>
            <a:xfrm>
              <a:off x="3408447" y="2695433"/>
              <a:ext cx="4255680" cy="2203903"/>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1" tIns="34291" rIns="68581" bIns="34291" anchor="ctr"/>
            <a:lstStyle/>
            <a:p>
              <a:pPr algn="ct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306" name="矩形 46"/>
            <p:cNvSpPr>
              <a:spLocks noChangeAspect="1" noChangeArrowheads="1"/>
            </p:cNvSpPr>
            <p:nvPr/>
          </p:nvSpPr>
          <p:spPr bwMode="auto">
            <a:xfrm>
              <a:off x="670872" y="2804557"/>
              <a:ext cx="2541985" cy="1958616"/>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91436" tIns="45718" rIns="91436" bIns="4571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07" name="矩形 45"/>
            <p:cNvSpPr>
              <a:spLocks noChangeArrowheads="1"/>
            </p:cNvSpPr>
            <p:nvPr/>
          </p:nvSpPr>
          <p:spPr bwMode="auto">
            <a:xfrm>
              <a:off x="3464717" y="2929612"/>
              <a:ext cx="4143139" cy="172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6" tIns="45718" rIns="91436" bIns="45718">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严格遵守驻场信息安全手册规定，</a:t>
              </a: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严禁将客户数据拷出。</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如因工作需要需拷贝数据，需通过审批，在安全官的监督下执行。</a:t>
              </a:r>
              <a:endPar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50000"/>
                </a:lnSpc>
                <a:buFont typeface="Wingdings" panose="05000000000000000000" pitchFamily="2" charset="2"/>
                <a:buChar char="u"/>
              </a:pP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严禁一机双网或一机多用以免触发“一机两用”报警，严禁</a:t>
              </a:r>
              <a:r>
                <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rPr>
                <a:t>U</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盘等存储存介质内外网混。</a:t>
              </a:r>
              <a:endPar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50000"/>
                </a:lnSpc>
                <a:buFont typeface="Wingdings" panose="05000000000000000000" pitchFamily="2" charset="2"/>
                <a:buChar char="u"/>
              </a:pP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现场研发系统进行测试需要</a:t>
              </a: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专人专号，严禁混用</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，不得多人共用同一个账号。</a:t>
              </a:r>
              <a:endPar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50000"/>
                </a:lnSpc>
                <a:buFont typeface="Wingdings" panose="05000000000000000000" pitchFamily="2" charset="2"/>
                <a:buChar char="u"/>
              </a:pP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如有其他企业的员工来新德汇的涉密场所学习、工作，需及时</a:t>
              </a: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向保密办报备，并接受驻场安全官的安全检查</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a:t>
              </a:r>
              <a:endPar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308" name="组合 17"/>
            <p:cNvGrpSpPr/>
            <p:nvPr/>
          </p:nvGrpSpPr>
          <p:grpSpPr bwMode="auto">
            <a:xfrm>
              <a:off x="3099843" y="3447629"/>
              <a:ext cx="559385" cy="495926"/>
              <a:chOff x="3099843" y="3447629"/>
              <a:chExt cx="559385" cy="495926"/>
            </a:xfrm>
          </p:grpSpPr>
          <p:grpSp>
            <p:nvGrpSpPr>
              <p:cNvPr id="19" name="组合 18"/>
              <p:cNvGrpSpPr/>
              <p:nvPr/>
            </p:nvGrpSpPr>
            <p:grpSpPr>
              <a:xfrm>
                <a:off x="3099843" y="3447629"/>
                <a:ext cx="495926" cy="495926"/>
                <a:chOff x="-2184624" y="-802506"/>
                <a:chExt cx="4000500" cy="4000500"/>
              </a:xfrm>
              <a:effectLst>
                <a:outerShdw blurRad="317500" dist="190500" dir="8100000" algn="tr" rotWithShape="0">
                  <a:prstClr val="black">
                    <a:alpha val="50000"/>
                  </a:prstClr>
                </a:outerShdw>
              </a:effectLst>
            </p:grpSpPr>
            <p:sp>
              <p:nvSpPr>
                <p:cNvPr id="21" name="同心圆 20"/>
                <p:cNvSpPr/>
                <p:nvPr/>
              </p:nvSpPr>
              <p:spPr>
                <a:xfrm>
                  <a:off x="-2184624" y="-802506"/>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2184624" y="-802506"/>
                  <a:ext cx="3825871" cy="382587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310" name="TextBox 19"/>
              <p:cNvSpPr txBox="1">
                <a:spLocks noChangeArrowheads="1"/>
              </p:cNvSpPr>
              <p:nvPr/>
            </p:nvSpPr>
            <p:spPr bwMode="auto">
              <a:xfrm>
                <a:off x="3110665" y="3481795"/>
                <a:ext cx="548563" cy="26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b="1">
                    <a:solidFill>
                      <a:srgbClr val="FF0000"/>
                    </a:solidFill>
                    <a:latin typeface="Arial" panose="020B0604020202020204" pitchFamily="34" charset="0"/>
                    <a:ea typeface="微软雅黑" panose="020B0503020204020204" pitchFamily="34" charset="-122"/>
                    <a:sym typeface="Arial" panose="020B0604020202020204" pitchFamily="34" charset="0"/>
                  </a:rPr>
                  <a:t>驻场保密义务</a:t>
                </a:r>
                <a:endParaRPr lang="zh-CN" altLang="en-US" sz="1200" b="1">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6"/>
          <p:cNvSpPr/>
          <p:nvPr/>
        </p:nvSpPr>
        <p:spPr bwMode="auto">
          <a:xfrm>
            <a:off x="442927" y="2016083"/>
            <a:ext cx="4167313" cy="3718038"/>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0" y="10800"/>
                </a:moveTo>
                <a:cubicBezTo>
                  <a:pt x="1950" y="15688"/>
                  <a:pt x="5912" y="19650"/>
                  <a:pt x="10800" y="19650"/>
                </a:cubicBezTo>
                <a:cubicBezTo>
                  <a:pt x="15688" y="19650"/>
                  <a:pt x="19650" y="15688"/>
                  <a:pt x="19650" y="10800"/>
                </a:cubicBezTo>
                <a:cubicBezTo>
                  <a:pt x="19650" y="5912"/>
                  <a:pt x="15688" y="1950"/>
                  <a:pt x="10800" y="1950"/>
                </a:cubicBezTo>
                <a:cubicBezTo>
                  <a:pt x="5912" y="1950"/>
                  <a:pt x="1950" y="5912"/>
                  <a:pt x="1950" y="10800"/>
                </a:cubicBezTo>
                <a:close/>
              </a:path>
            </a:pathLst>
          </a:custGeom>
          <a:solidFill>
            <a:srgbClr val="339966">
              <a:alpha val="59999"/>
            </a:srgbClr>
          </a:solidFill>
          <a:ln w="76200" cmpd="sng">
            <a:solidFill>
              <a:srgbClr val="5F5F5F">
                <a:alpha val="18039"/>
              </a:srgbClr>
            </a:solidFill>
            <a:miter lim="800000"/>
          </a:ln>
        </p:spPr>
        <p:txBody>
          <a:bodyPr wrap="none" anchor="ctr"/>
          <a:lstStyle/>
          <a:p>
            <a:endParaRPr lang="zh-CN" altLang="en-US"/>
          </a:p>
        </p:txBody>
      </p:sp>
      <p:sp>
        <p:nvSpPr>
          <p:cNvPr id="5" name="Text Box 4"/>
          <p:cNvSpPr txBox="1">
            <a:spLocks noChangeArrowheads="1"/>
          </p:cNvSpPr>
          <p:nvPr/>
        </p:nvSpPr>
        <p:spPr bwMode="auto">
          <a:xfrm>
            <a:off x="1206537" y="3411537"/>
            <a:ext cx="264009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C00000"/>
                </a:solidFill>
                <a:latin typeface="Arial" panose="020B0604020202020204" pitchFamily="34" charset="0"/>
              </a:rPr>
              <a:t>临近年关，网络上诈骗信息诸多，请各位同事提高警惕！</a:t>
            </a:r>
            <a:endParaRPr lang="zh-CN" altLang="zh-CN" sz="2000" b="1">
              <a:solidFill>
                <a:srgbClr val="C00000"/>
              </a:solidFill>
              <a:latin typeface="Arial" panose="020B0604020202020204" pitchFamily="34" charset="0"/>
            </a:endParaRPr>
          </a:p>
        </p:txBody>
      </p:sp>
      <p:grpSp>
        <p:nvGrpSpPr>
          <p:cNvPr id="6" name="Group 4"/>
          <p:cNvGrpSpPr/>
          <p:nvPr/>
        </p:nvGrpSpPr>
        <p:grpSpPr bwMode="auto">
          <a:xfrm>
            <a:off x="4354645" y="2073233"/>
            <a:ext cx="4421321" cy="533417"/>
            <a:chOff x="0" y="-36"/>
            <a:chExt cx="2358" cy="336"/>
          </a:xfrm>
        </p:grpSpPr>
        <p:sp>
          <p:nvSpPr>
            <p:cNvPr id="13356" name="Text Box 28"/>
            <p:cNvSpPr txBox="1">
              <a:spLocks noChangeArrowheads="1"/>
            </p:cNvSpPr>
            <p:nvPr/>
          </p:nvSpPr>
          <p:spPr bwMode="auto">
            <a:xfrm>
              <a:off x="325" y="-36"/>
              <a:ext cx="203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b="1">
                  <a:latin typeface="Arial" panose="020B0604020202020204" pitchFamily="34" charset="0"/>
                </a:rPr>
                <a:t>个人的电子邮箱、网络支付及银行卡等密码要有差异</a:t>
              </a:r>
              <a:endParaRPr lang="zh-CN" altLang="zh-CN" sz="1400" b="1">
                <a:latin typeface="Arial" panose="020B0604020202020204" pitchFamily="34" charset="0"/>
              </a:endParaRPr>
            </a:p>
          </p:txBody>
        </p:sp>
        <p:grpSp>
          <p:nvGrpSpPr>
            <p:cNvPr id="13357" name="Group 33"/>
            <p:cNvGrpSpPr/>
            <p:nvPr/>
          </p:nvGrpSpPr>
          <p:grpSpPr bwMode="auto">
            <a:xfrm>
              <a:off x="0" y="2"/>
              <a:ext cx="304" cy="298"/>
              <a:chOff x="0" y="0"/>
              <a:chExt cx="1042" cy="1019"/>
            </a:xfrm>
          </p:grpSpPr>
          <p:grpSp>
            <p:nvGrpSpPr>
              <p:cNvPr id="13358" name="Group 34"/>
              <p:cNvGrpSpPr/>
              <p:nvPr/>
            </p:nvGrpSpPr>
            <p:grpSpPr bwMode="auto">
              <a:xfrm>
                <a:off x="0" y="0"/>
                <a:ext cx="1042" cy="1019"/>
                <a:chOff x="0" y="0"/>
                <a:chExt cx="1042" cy="1019"/>
              </a:xfrm>
            </p:grpSpPr>
            <p:pic>
              <p:nvPicPr>
                <p:cNvPr id="13360" name="Picture 35" descr="circuler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36"/>
                <p:cNvSpPr>
                  <a:spLocks noChangeArrowheads="1"/>
                </p:cNvSpPr>
                <p:nvPr/>
              </p:nvSpPr>
              <p:spPr bwMode="auto">
                <a:xfrm>
                  <a:off x="0" y="0"/>
                  <a:ext cx="1036" cy="1019"/>
                </a:xfrm>
                <a:prstGeom prst="ellipse">
                  <a:avLst/>
                </a:prstGeom>
                <a:gradFill rotWithShape="1">
                  <a:gsLst>
                    <a:gs pos="0">
                      <a:schemeClr val="hlink">
                        <a:alpha val="54999"/>
                      </a:schemeClr>
                    </a:gs>
                    <a:gs pos="50000">
                      <a:srgbClr val="009900">
                        <a:alpha val="89999"/>
                      </a:srgbClr>
                    </a:gs>
                    <a:gs pos="100000">
                      <a:schemeClr val="hlink">
                        <a:alpha val="54999"/>
                      </a:schemeClr>
                    </a:gs>
                  </a:gsLst>
                  <a:lin ang="5400000" scaled="1"/>
                </a:gradFill>
                <a:ln w="50800" cmpd="sng">
                  <a:solidFill>
                    <a:srgbClr val="5F5F5F">
                      <a:alpha val="17999"/>
                    </a:srgbClr>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endParaRPr lang="zh-CN" altLang="zh-CN"/>
                </a:p>
              </p:txBody>
            </p:sp>
          </p:grpSp>
          <p:pic>
            <p:nvPicPr>
              <p:cNvPr id="13359" name="Picture 3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3" name="Group 11"/>
          <p:cNvGrpSpPr/>
          <p:nvPr/>
        </p:nvGrpSpPr>
        <p:grpSpPr bwMode="auto">
          <a:xfrm>
            <a:off x="4891236" y="2757467"/>
            <a:ext cx="4113336" cy="522303"/>
            <a:chOff x="0" y="-25"/>
            <a:chExt cx="2193" cy="329"/>
          </a:xfrm>
        </p:grpSpPr>
        <p:sp>
          <p:nvSpPr>
            <p:cNvPr id="13348" name="Text Box 31"/>
            <p:cNvSpPr txBox="1">
              <a:spLocks noChangeArrowheads="1"/>
            </p:cNvSpPr>
            <p:nvPr/>
          </p:nvSpPr>
          <p:spPr bwMode="auto">
            <a:xfrm>
              <a:off x="310" y="-25"/>
              <a:ext cx="188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b="1">
                  <a:latin typeface="Arial" panose="020B0604020202020204" pitchFamily="34" charset="0"/>
                </a:rPr>
                <a:t>掌握公民个人信息的网站或单位要对用户信息加密并采取分级查看的权限设置</a:t>
              </a:r>
              <a:endParaRPr lang="zh-CN" altLang="zh-CN" sz="1400" b="1">
                <a:latin typeface="Arial" panose="020B0604020202020204" pitchFamily="34" charset="0"/>
              </a:endParaRPr>
            </a:p>
          </p:txBody>
        </p:sp>
        <p:grpSp>
          <p:nvGrpSpPr>
            <p:cNvPr id="13349" name="Group 38"/>
            <p:cNvGrpSpPr/>
            <p:nvPr/>
          </p:nvGrpSpPr>
          <p:grpSpPr bwMode="auto">
            <a:xfrm>
              <a:off x="0" y="0"/>
              <a:ext cx="304" cy="298"/>
              <a:chOff x="0" y="0"/>
              <a:chExt cx="1042" cy="1019"/>
            </a:xfrm>
          </p:grpSpPr>
          <p:grpSp>
            <p:nvGrpSpPr>
              <p:cNvPr id="13350" name="Group 39"/>
              <p:cNvGrpSpPr/>
              <p:nvPr/>
            </p:nvGrpSpPr>
            <p:grpSpPr bwMode="auto">
              <a:xfrm>
                <a:off x="0" y="0"/>
                <a:ext cx="1042" cy="1019"/>
                <a:chOff x="0" y="0"/>
                <a:chExt cx="1042" cy="1019"/>
              </a:xfrm>
            </p:grpSpPr>
            <p:pic>
              <p:nvPicPr>
                <p:cNvPr id="13352" name="Picture 40" descr="circuler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41"/>
                <p:cNvSpPr>
                  <a:spLocks noChangeArrowheads="1"/>
                </p:cNvSpPr>
                <p:nvPr/>
              </p:nvSpPr>
              <p:spPr bwMode="auto">
                <a:xfrm>
                  <a:off x="0" y="0"/>
                  <a:ext cx="1035" cy="1019"/>
                </a:xfrm>
                <a:prstGeom prst="ellipse">
                  <a:avLst/>
                </a:prstGeom>
                <a:gradFill rotWithShape="1">
                  <a:gsLst>
                    <a:gs pos="0">
                      <a:srgbClr val="000099">
                        <a:alpha val="54999"/>
                      </a:srgbClr>
                    </a:gs>
                    <a:gs pos="50000">
                      <a:schemeClr val="accent1">
                        <a:alpha val="89999"/>
                      </a:schemeClr>
                    </a:gs>
                    <a:gs pos="100000">
                      <a:srgbClr val="000099">
                        <a:alpha val="54999"/>
                      </a:srgbClr>
                    </a:gs>
                  </a:gsLst>
                  <a:lin ang="5400000" scaled="1"/>
                </a:gradFill>
                <a:ln w="50800" cmpd="sng">
                  <a:solidFill>
                    <a:srgbClr val="5F5F5F">
                      <a:alpha val="17999"/>
                    </a:srgbClr>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endParaRPr lang="zh-CN" altLang="zh-CN"/>
                </a:p>
              </p:txBody>
            </p:sp>
          </p:grpSp>
          <p:pic>
            <p:nvPicPr>
              <p:cNvPr id="13351" name="Picture 42"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 name="Group 18"/>
          <p:cNvGrpSpPr/>
          <p:nvPr/>
        </p:nvGrpSpPr>
        <p:grpSpPr bwMode="auto">
          <a:xfrm>
            <a:off x="5138894" y="3482976"/>
            <a:ext cx="3867267" cy="523891"/>
            <a:chOff x="0" y="-16"/>
            <a:chExt cx="2384" cy="330"/>
          </a:xfrm>
        </p:grpSpPr>
        <p:sp>
          <p:nvSpPr>
            <p:cNvPr id="13340" name="Text Box 32"/>
            <p:cNvSpPr txBox="1">
              <a:spLocks noChangeArrowheads="1"/>
            </p:cNvSpPr>
            <p:nvPr/>
          </p:nvSpPr>
          <p:spPr bwMode="auto">
            <a:xfrm>
              <a:off x="351" y="-16"/>
              <a:ext cx="203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b="1">
                  <a:latin typeface="Arial" panose="020B0604020202020204" pitchFamily="34" charset="0"/>
                </a:rPr>
                <a:t>增强个人信息安全意识，不要轻易将个人信息提供给无关人员</a:t>
              </a:r>
              <a:endParaRPr lang="zh-CN" altLang="zh-CN" sz="1400" b="1">
                <a:latin typeface="Arial" panose="020B0604020202020204" pitchFamily="34" charset="0"/>
              </a:endParaRPr>
            </a:p>
          </p:txBody>
        </p:sp>
        <p:grpSp>
          <p:nvGrpSpPr>
            <p:cNvPr id="13341" name="Group 43"/>
            <p:cNvGrpSpPr/>
            <p:nvPr/>
          </p:nvGrpSpPr>
          <p:grpSpPr bwMode="auto">
            <a:xfrm>
              <a:off x="0" y="0"/>
              <a:ext cx="322" cy="314"/>
              <a:chOff x="0" y="0"/>
              <a:chExt cx="1105" cy="1073"/>
            </a:xfrm>
          </p:grpSpPr>
          <p:grpSp>
            <p:nvGrpSpPr>
              <p:cNvPr id="13342" name="Group 44"/>
              <p:cNvGrpSpPr/>
              <p:nvPr/>
            </p:nvGrpSpPr>
            <p:grpSpPr bwMode="auto">
              <a:xfrm>
                <a:off x="0" y="0"/>
                <a:ext cx="1105" cy="1073"/>
                <a:chOff x="0" y="0"/>
                <a:chExt cx="1105" cy="1073"/>
              </a:xfrm>
            </p:grpSpPr>
            <p:pic>
              <p:nvPicPr>
                <p:cNvPr id="13344" name="Picture 45" descr="circuler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46"/>
                <p:cNvSpPr>
                  <a:spLocks noChangeArrowheads="1"/>
                </p:cNvSpPr>
                <p:nvPr/>
              </p:nvSpPr>
              <p:spPr bwMode="auto">
                <a:xfrm>
                  <a:off x="0" y="0"/>
                  <a:ext cx="1105" cy="1073"/>
                </a:xfrm>
                <a:prstGeom prst="ellipse">
                  <a:avLst/>
                </a:prstGeom>
                <a:gradFill rotWithShape="1">
                  <a:gsLst>
                    <a:gs pos="0">
                      <a:srgbClr val="9900FF">
                        <a:alpha val="54999"/>
                      </a:srgbClr>
                    </a:gs>
                    <a:gs pos="50000">
                      <a:srgbClr val="660066">
                        <a:alpha val="89999"/>
                      </a:srgbClr>
                    </a:gs>
                    <a:gs pos="100000">
                      <a:srgbClr val="9900FF">
                        <a:alpha val="54999"/>
                      </a:srgbClr>
                    </a:gs>
                  </a:gsLst>
                  <a:lin ang="5400000" scaled="1"/>
                </a:gradFill>
                <a:ln w="50800" cmpd="sng">
                  <a:solidFill>
                    <a:srgbClr val="5F5F5F">
                      <a:alpha val="17999"/>
                    </a:srgbClr>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endParaRPr lang="zh-CN" altLang="zh-CN"/>
                </a:p>
              </p:txBody>
            </p:sp>
          </p:grpSp>
          <p:pic>
            <p:nvPicPr>
              <p:cNvPr id="13343" name="Picture 4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7" name="Group 25"/>
          <p:cNvGrpSpPr/>
          <p:nvPr/>
        </p:nvGrpSpPr>
        <p:grpSpPr bwMode="auto">
          <a:xfrm>
            <a:off x="5015065" y="4346603"/>
            <a:ext cx="4459423" cy="473089"/>
            <a:chOff x="0" y="0"/>
            <a:chExt cx="2378" cy="298"/>
          </a:xfrm>
        </p:grpSpPr>
        <p:sp>
          <p:nvSpPr>
            <p:cNvPr id="13332" name="Text Box 30"/>
            <p:cNvSpPr txBox="1">
              <a:spLocks noChangeArrowheads="1"/>
            </p:cNvSpPr>
            <p:nvPr/>
          </p:nvSpPr>
          <p:spPr bwMode="auto">
            <a:xfrm>
              <a:off x="345" y="56"/>
              <a:ext cx="203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b="1">
                  <a:latin typeface="Arial" panose="020B0604020202020204" pitchFamily="34" charset="0"/>
                </a:rPr>
                <a:t>慎重参加网上、网下调查活动；</a:t>
              </a:r>
              <a:endParaRPr lang="zh-CN" altLang="zh-CN" sz="1400" b="1">
                <a:latin typeface="Arial" panose="020B0604020202020204" pitchFamily="34" charset="0"/>
              </a:endParaRPr>
            </a:p>
          </p:txBody>
        </p:sp>
        <p:grpSp>
          <p:nvGrpSpPr>
            <p:cNvPr id="13333" name="Group 48"/>
            <p:cNvGrpSpPr/>
            <p:nvPr/>
          </p:nvGrpSpPr>
          <p:grpSpPr bwMode="auto">
            <a:xfrm>
              <a:off x="0" y="0"/>
              <a:ext cx="304" cy="298"/>
              <a:chOff x="0" y="0"/>
              <a:chExt cx="1042" cy="1019"/>
            </a:xfrm>
          </p:grpSpPr>
          <p:grpSp>
            <p:nvGrpSpPr>
              <p:cNvPr id="13334" name="Group 49"/>
              <p:cNvGrpSpPr/>
              <p:nvPr/>
            </p:nvGrpSpPr>
            <p:grpSpPr bwMode="auto">
              <a:xfrm>
                <a:off x="0" y="0"/>
                <a:ext cx="1042" cy="1019"/>
                <a:chOff x="0" y="0"/>
                <a:chExt cx="1042" cy="1019"/>
              </a:xfrm>
            </p:grpSpPr>
            <p:pic>
              <p:nvPicPr>
                <p:cNvPr id="13336" name="Picture 50" descr="circuler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51"/>
                <p:cNvSpPr>
                  <a:spLocks noChangeArrowheads="1"/>
                </p:cNvSpPr>
                <p:nvPr/>
              </p:nvSpPr>
              <p:spPr bwMode="auto">
                <a:xfrm>
                  <a:off x="0" y="0"/>
                  <a:ext cx="1035" cy="1019"/>
                </a:xfrm>
                <a:prstGeom prst="ellipse">
                  <a:avLst/>
                </a:prstGeom>
                <a:gradFill rotWithShape="1">
                  <a:gsLst>
                    <a:gs pos="0">
                      <a:srgbClr val="CC3300">
                        <a:alpha val="54999"/>
                      </a:srgbClr>
                    </a:gs>
                    <a:gs pos="50000">
                      <a:srgbClr val="996633">
                        <a:alpha val="89999"/>
                      </a:srgbClr>
                    </a:gs>
                    <a:gs pos="100000">
                      <a:srgbClr val="CC3300">
                        <a:alpha val="54999"/>
                      </a:srgbClr>
                    </a:gs>
                  </a:gsLst>
                  <a:lin ang="5400000" scaled="1"/>
                </a:gradFill>
                <a:ln w="57150" cmpd="sng">
                  <a:solidFill>
                    <a:srgbClr val="5F5F5F">
                      <a:alpha val="17999"/>
                    </a:srgbClr>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endParaRPr lang="zh-CN" altLang="zh-CN"/>
                </a:p>
              </p:txBody>
            </p:sp>
          </p:grpSp>
          <p:pic>
            <p:nvPicPr>
              <p:cNvPr id="13335" name="Picture 52"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 name="Group 32"/>
          <p:cNvGrpSpPr/>
          <p:nvPr/>
        </p:nvGrpSpPr>
        <p:grpSpPr bwMode="auto">
          <a:xfrm>
            <a:off x="4557852" y="4972097"/>
            <a:ext cx="4383220" cy="531829"/>
            <a:chOff x="0" y="0"/>
            <a:chExt cx="2337" cy="335"/>
          </a:xfrm>
        </p:grpSpPr>
        <p:sp>
          <p:nvSpPr>
            <p:cNvPr id="13324" name="Text Box 29"/>
            <p:cNvSpPr txBox="1">
              <a:spLocks noChangeArrowheads="1"/>
            </p:cNvSpPr>
            <p:nvPr/>
          </p:nvSpPr>
          <p:spPr bwMode="auto">
            <a:xfrm>
              <a:off x="304" y="6"/>
              <a:ext cx="203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b="1">
                  <a:latin typeface="Arial" panose="020B0604020202020204" pitchFamily="34" charset="0"/>
                </a:rPr>
                <a:t>在网上交易需要到正规的交易平台网站，同时要注意鉴别网址真伪</a:t>
              </a:r>
              <a:endParaRPr lang="zh-CN" altLang="zh-CN" sz="1400" b="1">
                <a:latin typeface="Arial" panose="020B0604020202020204" pitchFamily="34" charset="0"/>
              </a:endParaRPr>
            </a:p>
          </p:txBody>
        </p:sp>
        <p:grpSp>
          <p:nvGrpSpPr>
            <p:cNvPr id="13325" name="Group 53"/>
            <p:cNvGrpSpPr/>
            <p:nvPr/>
          </p:nvGrpSpPr>
          <p:grpSpPr bwMode="auto">
            <a:xfrm>
              <a:off x="0" y="0"/>
              <a:ext cx="304" cy="298"/>
              <a:chOff x="0" y="0"/>
              <a:chExt cx="1042" cy="1019"/>
            </a:xfrm>
          </p:grpSpPr>
          <p:grpSp>
            <p:nvGrpSpPr>
              <p:cNvPr id="13326" name="Group 54"/>
              <p:cNvGrpSpPr/>
              <p:nvPr/>
            </p:nvGrpSpPr>
            <p:grpSpPr bwMode="auto">
              <a:xfrm>
                <a:off x="0" y="0"/>
                <a:ext cx="1042" cy="1019"/>
                <a:chOff x="0" y="0"/>
                <a:chExt cx="1042" cy="1019"/>
              </a:xfrm>
            </p:grpSpPr>
            <p:pic>
              <p:nvPicPr>
                <p:cNvPr id="13328" name="Picture 55" descr="circuler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9" name="Oval 56"/>
                <p:cNvGrpSpPr/>
                <p:nvPr/>
              </p:nvGrpSpPr>
              <p:grpSpPr bwMode="auto">
                <a:xfrm>
                  <a:off x="-66" y="-71"/>
                  <a:ext cx="1185" cy="1169"/>
                  <a:chOff x="0" y="0"/>
                  <a:chExt cx="548640" cy="542544"/>
                </a:xfrm>
              </p:grpSpPr>
              <p:pic>
                <p:nvPicPr>
                  <p:cNvPr id="13330" name="Oval 5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48640" cy="54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1" name="Text Box 39"/>
                  <p:cNvSpPr txBox="1">
                    <a:spLocks noChangeArrowheads="1"/>
                  </p:cNvSpPr>
                  <p:nvPr/>
                </p:nvSpPr>
                <p:spPr bwMode="auto">
                  <a:xfrm>
                    <a:off x="100617" y="102237"/>
                    <a:ext cx="338958" cy="33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zh-CN">
                      <a:latin typeface="Arial" panose="020B0604020202020204" pitchFamily="34" charset="0"/>
                    </a:endParaRPr>
                  </a:p>
                </p:txBody>
              </p:sp>
            </p:grpSp>
          </p:grpSp>
          <p:pic>
            <p:nvPicPr>
              <p:cNvPr id="13327"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545" y="1113759"/>
            <a:ext cx="4369932" cy="364583"/>
          </a:xfrm>
          <a:prstGeom prst="homePlate">
            <a:avLst>
              <a:gd name="adj" fmla="val 34324"/>
            </a:avLst>
          </a:prstGeom>
        </p:spPr>
      </p:pic>
      <p:sp>
        <p:nvSpPr>
          <p:cNvPr id="45" name="TextBox 44"/>
          <p:cNvSpPr txBox="1"/>
          <p:nvPr/>
        </p:nvSpPr>
        <p:spPr>
          <a:xfrm>
            <a:off x="155580" y="1131818"/>
            <a:ext cx="4199065" cy="337185"/>
          </a:xfrm>
          <a:prstGeom prst="rect">
            <a:avLst/>
          </a:prstGeom>
          <a:noFill/>
        </p:spPr>
        <p:txBody>
          <a:bodyPr>
            <a:spAutoFit/>
          </a:bodyPr>
          <a:lstStyle/>
          <a:p>
            <a:pPr>
              <a:defRPr/>
            </a:pPr>
            <a:r>
              <a:rPr lang="zh-CN" altLang="en-US" sz="1600" b="1" spc="344" dirty="0">
                <a:latin typeface="Arial" panose="020B0604020202020204" pitchFamily="34" charset="0"/>
                <a:ea typeface="微软雅黑" panose="020B0503020204020204" pitchFamily="34" charset="-122"/>
                <a:sym typeface="Arial" panose="020B0604020202020204" pitchFamily="34" charset="0"/>
              </a:rPr>
              <a:t>作为公民，如何预防个人信息泄露？</a:t>
            </a:r>
            <a:endParaRPr lang="zh-CN" altLang="en-US" sz="1600" b="1" spc="344" dirty="0">
              <a:latin typeface="Arial" panose="020B0604020202020204" pitchFamily="34" charset="0"/>
              <a:ea typeface="微软雅黑" panose="020B0503020204020204" pitchFamily="34" charset="-122"/>
              <a:sym typeface="Arial" panose="020B0604020202020204" pitchFamily="34" charset="0"/>
            </a:endParaRPr>
          </a:p>
        </p:txBody>
      </p:sp>
      <p:pic>
        <p:nvPicPr>
          <p:cNvPr id="46" name="图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5149" y="1117636"/>
            <a:ext cx="254653" cy="364583"/>
          </a:xfrm>
          <a:prstGeom prst="chevron">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anim calcmode="lin" valueType="num">
                                      <p:cBhvr>
                                        <p:cTn id="32" dur="500" fill="hold"/>
                                        <p:tgtEl>
                                          <p:spTgt spid="20"/>
                                        </p:tgtEl>
                                        <p:attrNameLst>
                                          <p:attrName>ppt_x</p:attrName>
                                        </p:attrNameLst>
                                      </p:cBhvr>
                                      <p:tavLst>
                                        <p:tav tm="0">
                                          <p:val>
                                            <p:strVal val="#ppt_x"/>
                                          </p:val>
                                        </p:tav>
                                        <p:tav tm="100000">
                                          <p:val>
                                            <p:strVal val="#ppt_x"/>
                                          </p:val>
                                        </p:tav>
                                      </p:tavLst>
                                    </p:anim>
                                    <p:anim calcmode="lin" valueType="num">
                                      <p:cBhvr>
                                        <p:cTn id="3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anim calcmode="lin" valueType="num">
                                      <p:cBhvr>
                                        <p:cTn id="39" dur="500" fill="hold"/>
                                        <p:tgtEl>
                                          <p:spTgt spid="27"/>
                                        </p:tgtEl>
                                        <p:attrNameLst>
                                          <p:attrName>ppt_x</p:attrName>
                                        </p:attrNameLst>
                                      </p:cBhvr>
                                      <p:tavLst>
                                        <p:tav tm="0">
                                          <p:val>
                                            <p:strVal val="#ppt_x"/>
                                          </p:val>
                                        </p:tav>
                                        <p:tav tm="100000">
                                          <p:val>
                                            <p:strVal val="#ppt_x"/>
                                          </p:val>
                                        </p:tav>
                                      </p:tavLst>
                                    </p:anim>
                                    <p:anim calcmode="lin" valueType="num">
                                      <p:cBhvr>
                                        <p:cTn id="40"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anim calcmode="lin" valueType="num">
                                      <p:cBhvr>
                                        <p:cTn id="46" dur="500" fill="hold"/>
                                        <p:tgtEl>
                                          <p:spTgt spid="34"/>
                                        </p:tgtEl>
                                        <p:attrNameLst>
                                          <p:attrName>ppt_x</p:attrName>
                                        </p:attrNameLst>
                                      </p:cBhvr>
                                      <p:tavLst>
                                        <p:tav tm="0">
                                          <p:val>
                                            <p:strVal val="#ppt_x"/>
                                          </p:val>
                                        </p:tav>
                                        <p:tav tm="100000">
                                          <p:val>
                                            <p:strVal val="#ppt_x"/>
                                          </p:val>
                                        </p:tav>
                                      </p:tavLst>
                                    </p:anim>
                                    <p:anim calcmode="lin" valueType="num">
                                      <p:cBhvr>
                                        <p:cTn id="47"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994400" y="4410627"/>
            <a:ext cx="3021693" cy="1005789"/>
          </a:xfrm>
        </p:spPr>
        <p:txBody>
          <a:bodyPr/>
          <a:lstStyle/>
          <a:p>
            <a:r>
              <a:rPr lang="zh-CN" altLang="en-US" smtClean="0"/>
              <a:t>谢谢观看</a:t>
            </a:r>
            <a:endParaRPr lang="zh-CN" altLang="en-US" smtClean="0"/>
          </a:p>
        </p:txBody>
      </p:sp>
      <p:sp>
        <p:nvSpPr>
          <p:cNvPr id="5" name="文本占位符 4"/>
          <p:cNvSpPr>
            <a:spLocks noGrp="1"/>
          </p:cNvSpPr>
          <p:nvPr>
            <p:ph sz="quarter" idx="13"/>
            <p:custDataLst>
              <p:tags r:id="rId2"/>
            </p:custDataLst>
          </p:nvPr>
        </p:nvSpPr>
        <p:spPr/>
        <p:txBody>
          <a:bodyPr/>
          <a:lstStyle/>
          <a:p>
            <a:r>
              <a:rPr lang="en-US" altLang="zh-CN" smtClean="0"/>
              <a:t>THANK YOU</a:t>
            </a:r>
            <a:endParaRPr lang="en-US" altLang="zh-CN" smtClean="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076357" y="2231988"/>
            <a:ext cx="6985212" cy="2763922"/>
          </a:xfrm>
          <a:prstGeom prst="rect">
            <a:avLst/>
          </a:prstGeom>
          <a:solidFill>
            <a:schemeClr val="bg1">
              <a:lumMod val="50000"/>
            </a:schemeClr>
          </a:solidFill>
          <a:ln>
            <a:solidFill>
              <a:srgbClr val="0089D2"/>
            </a:solidFill>
          </a:ln>
          <a:effectLst>
            <a:outerShdw blurRad="50800" dist="38100" dir="5400000" algn="t" rotWithShape="0">
              <a:prstClr val="black">
                <a:alpha val="20000"/>
              </a:prstClr>
            </a:outerShdw>
          </a:effectLst>
        </p:spPr>
        <p:txBody>
          <a:bodyPr lIns="68581" tIns="34291" rIns="68581" bIns="34291"/>
          <a:lstStyle/>
          <a:p>
            <a:pP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819176" y="2231988"/>
            <a:ext cx="7174130" cy="3244948"/>
          </a:xfrm>
          <a:prstGeom prst="rect">
            <a:avLst/>
          </a:prstGeom>
          <a:solidFill>
            <a:srgbClr val="F9F9F9"/>
          </a:solidFill>
          <a:ln>
            <a:noFill/>
          </a:ln>
          <a:effectLst>
            <a:outerShdw blurRad="50800" dist="38100" dir="5400000" algn="t" rotWithShape="0">
              <a:prstClr val="black">
                <a:alpha val="20000"/>
              </a:prstClr>
            </a:outerShdw>
          </a:effectLst>
        </p:spPr>
        <p:txBody>
          <a:bodyPr lIns="68581" tIns="34291" rIns="68581" bIns="34291"/>
          <a:lstStyle/>
          <a:p>
            <a:pP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8"/>
          <p:cNvSpPr>
            <a:spLocks noChangeArrowheads="1"/>
          </p:cNvSpPr>
          <p:nvPr/>
        </p:nvSpPr>
        <p:spPr bwMode="auto">
          <a:xfrm>
            <a:off x="890615" y="1301686"/>
            <a:ext cx="1592310" cy="397510"/>
          </a:xfrm>
          <a:prstGeom prst="rect">
            <a:avLst/>
          </a:prstGeom>
          <a:noFill/>
          <a:ln w="9525">
            <a:noFill/>
            <a:bevel/>
          </a:ln>
        </p:spPr>
        <p:txBody>
          <a:bodyPr lIns="91421" tIns="45710" rIns="91421" bIns="45710">
            <a:spAutoFit/>
          </a:bodyPr>
          <a:lstStyle/>
          <a:p>
            <a:pPr defTabSz="1047115">
              <a:defRPr/>
            </a:pPr>
            <a:r>
              <a:rPr lang="zh-CN" altLang="en-US" sz="2000" b="1" kern="0" dirty="0">
                <a:solidFill>
                  <a:srgbClr val="03A9F5"/>
                </a:solidFill>
                <a:latin typeface="Arial" panose="020B0604020202020204" pitchFamily="34" charset="0"/>
                <a:ea typeface="微软雅黑" panose="020B0503020204020204" pitchFamily="34" charset="-122"/>
                <a:sym typeface="Arial" panose="020B0604020202020204" pitchFamily="34" charset="0"/>
              </a:rPr>
              <a:t>互联网</a:t>
            </a:r>
            <a:r>
              <a:rPr lang="zh-CN" altLang="en-US" b="1" kern="0" dirty="0">
                <a:solidFill>
                  <a:srgbClr val="03A9F5"/>
                </a:solidFill>
                <a:latin typeface="Arial" panose="020B0604020202020204" pitchFamily="34" charset="0"/>
                <a:ea typeface="微软雅黑" panose="020B0503020204020204" pitchFamily="34" charset="-122"/>
                <a:sym typeface="Arial" panose="020B0604020202020204" pitchFamily="34" charset="0"/>
              </a:rPr>
              <a:t>安全</a:t>
            </a:r>
            <a:endParaRPr lang="zh-CN" altLang="en-US" b="1" kern="0" dirty="0">
              <a:solidFill>
                <a:srgbClr val="03A9F5"/>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5"/>
          <p:cNvSpPr>
            <a:spLocks noChangeArrowheads="1"/>
          </p:cNvSpPr>
          <p:nvPr/>
        </p:nvSpPr>
        <p:spPr bwMode="auto">
          <a:xfrm>
            <a:off x="709634" y="1962105"/>
            <a:ext cx="7364635" cy="3651361"/>
          </a:xfrm>
          <a:prstGeom prst="rect">
            <a:avLst/>
          </a:prstGeom>
          <a:noFill/>
          <a:ln w="19050">
            <a:solidFill>
              <a:srgbClr val="0089D2"/>
            </a:solidFill>
            <a:bevel/>
          </a:ln>
          <a:extLst>
            <a:ext uri="{909E8E84-426E-40DD-AFC4-6F175D3DCCD1}">
              <a14:hiddenFill xmlns:a14="http://schemas.microsoft.com/office/drawing/2010/main">
                <a:solidFill>
                  <a:srgbClr val="FFFFFF"/>
                </a:solidFill>
              </a14:hiddenFill>
            </a:ext>
          </a:extLst>
        </p:spPr>
        <p:txBody>
          <a:bodyPr lIns="68570" tIns="34286" rIns="68570" bIns="34286"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890615" y="2231988"/>
            <a:ext cx="7012199" cy="810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54" tIns="36277" rIns="72554" bIns="36277">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600">
                <a:latin typeface="Arial" panose="020B0604020202020204" pitchFamily="34" charset="0"/>
              </a:rPr>
              <a:t>       近年来，随着互联网、大数据的爆发，数据安全已经成为时下人们最为关注的问题。每年发生的泄密事件数量呈上升趋势。</a:t>
            </a:r>
            <a:r>
              <a:rPr lang="en-US" altLang="zh-CN" sz="1600">
                <a:latin typeface="Arial" panose="020B0604020202020204" pitchFamily="34" charset="0"/>
              </a:rPr>
              <a:t>2016</a:t>
            </a:r>
            <a:r>
              <a:rPr lang="zh-CN" altLang="en-US" sz="1600">
                <a:latin typeface="Arial" panose="020B0604020202020204" pitchFamily="34" charset="0"/>
              </a:rPr>
              <a:t>年发生多起数据泄露事件，近来，公安部根据最新的一起泄密事件作出回复，相关事件如下：</a:t>
            </a:r>
            <a:endParaRPr lang="zh-CN" altLang="en-US" sz="1600">
              <a:latin typeface="Arial" panose="020B0604020202020204" pitchFamily="34" charset="0"/>
            </a:endParaRPr>
          </a:p>
        </p:txBody>
      </p:sp>
      <p:pic>
        <p:nvPicPr>
          <p:cNvPr id="23" name="Picture 17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188" y="952425"/>
            <a:ext cx="1655812" cy="69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1" y="5880174"/>
            <a:ext cx="9144278" cy="101603"/>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05" name="直角三角形 72"/>
          <p:cNvSpPr>
            <a:spLocks noChangeArrowheads="1"/>
          </p:cNvSpPr>
          <p:nvPr/>
        </p:nvSpPr>
        <p:spPr bwMode="auto">
          <a:xfrm rot="5400000">
            <a:off x="-793" y="854790"/>
            <a:ext cx="889027" cy="893790"/>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6" name="直角三角形 73"/>
          <p:cNvSpPr>
            <a:spLocks noChangeArrowheads="1"/>
          </p:cNvSpPr>
          <p:nvPr/>
        </p:nvSpPr>
        <p:spPr bwMode="auto">
          <a:xfrm rot="5400000">
            <a:off x="0" y="857172"/>
            <a:ext cx="730272" cy="730272"/>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7" name="直角三角形 74"/>
          <p:cNvSpPr>
            <a:spLocks noChangeArrowheads="1"/>
          </p:cNvSpPr>
          <p:nvPr/>
        </p:nvSpPr>
        <p:spPr bwMode="auto">
          <a:xfrm rot="5400000">
            <a:off x="104779" y="961951"/>
            <a:ext cx="525479" cy="525479"/>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8" name="矩形 75"/>
          <p:cNvSpPr>
            <a:spLocks noChangeArrowheads="1"/>
          </p:cNvSpPr>
          <p:nvPr/>
        </p:nvSpPr>
        <p:spPr bwMode="auto">
          <a:xfrm rot="2700000">
            <a:off x="350055" y="886542"/>
            <a:ext cx="112717" cy="746147"/>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4"/>
          <p:cNvSpPr>
            <a:spLocks noChangeArrowheads="1"/>
          </p:cNvSpPr>
          <p:nvPr/>
        </p:nvSpPr>
        <p:spPr bwMode="auto">
          <a:xfrm>
            <a:off x="1685977" y="4730789"/>
            <a:ext cx="4092699" cy="390537"/>
          </a:xfrm>
          <a:prstGeom prst="rect">
            <a:avLst/>
          </a:prstGeom>
          <a:gradFill rotWithShape="1">
            <a:gsLst>
              <a:gs pos="0">
                <a:srgbClr val="D7D7D7"/>
              </a:gs>
              <a:gs pos="100000">
                <a:srgbClr val="F4F4F4"/>
              </a:gs>
            </a:gsLst>
            <a:lin ang="2700000" scaled="1"/>
          </a:gradFill>
          <a:ln w="9525">
            <a:miter lim="800000"/>
          </a:ln>
          <a:scene3d>
            <a:camera prst="legacyPerspectiveTopRight"/>
            <a:lightRig rig="legacyFlat3" dir="r"/>
          </a:scene3d>
          <a:sp3d extrusionH="1801800" prstMaterial="legacyMatte">
            <a:bevelT w="13500" h="13500" prst="angle"/>
            <a:bevelB w="13500" h="13500" prst="angle"/>
            <a:extrusionClr>
              <a:srgbClr val="D7D7D7"/>
            </a:extrusionClr>
            <a:contourClr>
              <a:srgbClr val="D7D7D7"/>
            </a:contourClr>
          </a:sp3d>
        </p:spPr>
        <p:txBody>
          <a:bodyPr wrap="none" anchor="ctr">
            <a:flatTx/>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zh-CN">
              <a:latin typeface="Arial" panose="020B0604020202020204" pitchFamily="34" charset="0"/>
            </a:endParaRPr>
          </a:p>
        </p:txBody>
      </p:sp>
      <p:grpSp>
        <p:nvGrpSpPr>
          <p:cNvPr id="25" name="Group 15"/>
          <p:cNvGrpSpPr/>
          <p:nvPr/>
        </p:nvGrpSpPr>
        <p:grpSpPr bwMode="auto">
          <a:xfrm>
            <a:off x="3410054" y="3544892"/>
            <a:ext cx="784249" cy="1157322"/>
            <a:chOff x="0" y="0"/>
            <a:chExt cx="418" cy="729"/>
          </a:xfrm>
        </p:grpSpPr>
        <p:grpSp>
          <p:nvGrpSpPr>
            <p:cNvPr id="4124" name="Group 5"/>
            <p:cNvGrpSpPr/>
            <p:nvPr/>
          </p:nvGrpSpPr>
          <p:grpSpPr bwMode="auto">
            <a:xfrm>
              <a:off x="0" y="0"/>
              <a:ext cx="416" cy="729"/>
              <a:chOff x="0" y="0"/>
              <a:chExt cx="592" cy="1034"/>
            </a:xfrm>
          </p:grpSpPr>
          <p:sp>
            <p:nvSpPr>
              <p:cNvPr id="4126" name="Freeform 6"/>
              <p:cNvSpPr/>
              <p:nvPr/>
            </p:nvSpPr>
            <p:spPr bwMode="auto">
              <a:xfrm>
                <a:off x="0" y="201"/>
                <a:ext cx="592" cy="833"/>
              </a:xfrm>
              <a:custGeom>
                <a:avLst/>
                <a:gdLst>
                  <a:gd name="T0" fmla="*/ 12462 w 320"/>
                  <a:gd name="T1" fmla="*/ 49 h 479"/>
                  <a:gd name="T2" fmla="*/ 10987 w 320"/>
                  <a:gd name="T3" fmla="*/ 1572 h 479"/>
                  <a:gd name="T4" fmla="*/ 9429 w 320"/>
                  <a:gd name="T5" fmla="*/ 49 h 479"/>
                  <a:gd name="T6" fmla="*/ 5223 w 320"/>
                  <a:gd name="T7" fmla="*/ 826 h 479"/>
                  <a:gd name="T8" fmla="*/ 81 w 320"/>
                  <a:gd name="T9" fmla="*/ 8377 h 479"/>
                  <a:gd name="T10" fmla="*/ 2683 w 320"/>
                  <a:gd name="T11" fmla="*/ 10226 h 479"/>
                  <a:gd name="T12" fmla="*/ 6370 w 320"/>
                  <a:gd name="T13" fmla="*/ 2734 h 479"/>
                  <a:gd name="T14" fmla="*/ 1043 w 320"/>
                  <a:gd name="T15" fmla="*/ 19776 h 479"/>
                  <a:gd name="T16" fmla="*/ 2533 w 320"/>
                  <a:gd name="T17" fmla="*/ 22409 h 479"/>
                  <a:gd name="T18" fmla="*/ 9864 w 320"/>
                  <a:gd name="T19" fmla="*/ 21152 h 479"/>
                  <a:gd name="T20" fmla="*/ 10904 w 320"/>
                  <a:gd name="T21" fmla="*/ 11151 h 479"/>
                  <a:gd name="T22" fmla="*/ 12543 w 320"/>
                  <a:gd name="T23" fmla="*/ 21112 h 479"/>
                  <a:gd name="T24" fmla="*/ 19432 w 320"/>
                  <a:gd name="T25" fmla="*/ 22522 h 479"/>
                  <a:gd name="T26" fmla="*/ 20933 w 320"/>
                  <a:gd name="T27" fmla="*/ 19580 h 479"/>
                  <a:gd name="T28" fmla="*/ 15599 w 320"/>
                  <a:gd name="T29" fmla="*/ 2734 h 479"/>
                  <a:gd name="T30" fmla="*/ 17076 w 320"/>
                  <a:gd name="T31" fmla="*/ 6499 h 479"/>
                  <a:gd name="T32" fmla="*/ 20850 w 320"/>
                  <a:gd name="T33" fmla="*/ 11339 h 479"/>
                  <a:gd name="T34" fmla="*/ 21893 w 320"/>
                  <a:gd name="T35" fmla="*/ 7794 h 479"/>
                  <a:gd name="T36" fmla="*/ 16038 w 320"/>
                  <a:gd name="T37" fmla="*/ 384 h 479"/>
                  <a:gd name="T38" fmla="*/ 12462 w 320"/>
                  <a:gd name="T39" fmla="*/ 49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0"/>
                  <a:gd name="T61" fmla="*/ 0 h 479"/>
                  <a:gd name="T62" fmla="*/ 320 w 320"/>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0" h="479">
                    <a:moveTo>
                      <a:pt x="168" y="1"/>
                    </a:moveTo>
                    <a:cubicBezTo>
                      <a:pt x="165" y="15"/>
                      <a:pt x="154" y="34"/>
                      <a:pt x="148" y="33"/>
                    </a:cubicBezTo>
                    <a:cubicBezTo>
                      <a:pt x="141" y="33"/>
                      <a:pt x="133" y="15"/>
                      <a:pt x="127" y="1"/>
                    </a:cubicBezTo>
                    <a:cubicBezTo>
                      <a:pt x="105" y="0"/>
                      <a:pt x="88" y="5"/>
                      <a:pt x="70" y="17"/>
                    </a:cubicBezTo>
                    <a:cubicBezTo>
                      <a:pt x="57" y="32"/>
                      <a:pt x="0" y="165"/>
                      <a:pt x="1" y="174"/>
                    </a:cubicBezTo>
                    <a:cubicBezTo>
                      <a:pt x="1" y="183"/>
                      <a:pt x="3" y="212"/>
                      <a:pt x="36" y="213"/>
                    </a:cubicBezTo>
                    <a:cubicBezTo>
                      <a:pt x="63" y="197"/>
                      <a:pt x="86" y="57"/>
                      <a:pt x="86" y="57"/>
                    </a:cubicBezTo>
                    <a:cubicBezTo>
                      <a:pt x="79" y="92"/>
                      <a:pt x="14" y="411"/>
                      <a:pt x="14" y="411"/>
                    </a:cubicBezTo>
                    <a:cubicBezTo>
                      <a:pt x="9" y="452"/>
                      <a:pt x="24" y="464"/>
                      <a:pt x="34" y="466"/>
                    </a:cubicBezTo>
                    <a:cubicBezTo>
                      <a:pt x="55" y="471"/>
                      <a:pt x="114" y="479"/>
                      <a:pt x="133" y="440"/>
                    </a:cubicBezTo>
                    <a:cubicBezTo>
                      <a:pt x="152" y="401"/>
                      <a:pt x="141" y="232"/>
                      <a:pt x="147" y="232"/>
                    </a:cubicBezTo>
                    <a:cubicBezTo>
                      <a:pt x="153" y="232"/>
                      <a:pt x="150" y="400"/>
                      <a:pt x="169" y="439"/>
                    </a:cubicBezTo>
                    <a:cubicBezTo>
                      <a:pt x="188" y="478"/>
                      <a:pt x="243" y="473"/>
                      <a:pt x="262" y="468"/>
                    </a:cubicBezTo>
                    <a:cubicBezTo>
                      <a:pt x="272" y="462"/>
                      <a:pt x="292" y="459"/>
                      <a:pt x="282" y="407"/>
                    </a:cubicBezTo>
                    <a:lnTo>
                      <a:pt x="210" y="57"/>
                    </a:lnTo>
                    <a:cubicBezTo>
                      <a:pt x="201" y="12"/>
                      <a:pt x="218" y="105"/>
                      <a:pt x="230" y="135"/>
                    </a:cubicBezTo>
                    <a:cubicBezTo>
                      <a:pt x="242" y="165"/>
                      <a:pt x="242" y="254"/>
                      <a:pt x="281" y="236"/>
                    </a:cubicBezTo>
                    <a:cubicBezTo>
                      <a:pt x="320" y="218"/>
                      <a:pt x="299" y="180"/>
                      <a:pt x="295" y="162"/>
                    </a:cubicBezTo>
                    <a:cubicBezTo>
                      <a:pt x="288" y="150"/>
                      <a:pt x="237" y="17"/>
                      <a:pt x="216" y="8"/>
                    </a:cubicBezTo>
                    <a:cubicBezTo>
                      <a:pt x="183" y="0"/>
                      <a:pt x="168" y="1"/>
                      <a:pt x="168" y="1"/>
                    </a:cubicBezTo>
                    <a:close/>
                  </a:path>
                </a:pathLst>
              </a:custGeom>
              <a:solidFill>
                <a:schemeClr val="accent1"/>
              </a:solidFill>
              <a:ln>
                <a:noFill/>
              </a:ln>
              <a:effectLst>
                <a:outerShdw dist="71842" dir="13500000" algn="ctr" rotWithShape="0">
                  <a:srgbClr val="000000"/>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7" name="Oval 7"/>
              <p:cNvSpPr>
                <a:spLocks noChangeArrowheads="1"/>
              </p:cNvSpPr>
              <p:nvPr/>
            </p:nvSpPr>
            <p:spPr bwMode="auto">
              <a:xfrm flipH="1">
                <a:off x="175" y="0"/>
                <a:ext cx="199" cy="216"/>
              </a:xfrm>
              <a:prstGeom prst="ellipse">
                <a:avLst/>
              </a:prstGeom>
              <a:solidFill>
                <a:schemeClr val="accent1"/>
              </a:solidFill>
              <a:ln>
                <a:noFill/>
              </a:ln>
              <a:effectLst>
                <a:outerShdw dist="71842" dir="13500000" algn="ctr" rotWithShape="0">
                  <a:srgbClr val="000000"/>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zh-CN">
                  <a:latin typeface="Arial" panose="020B0604020202020204" pitchFamily="34" charset="0"/>
                </a:endParaRPr>
              </a:p>
            </p:txBody>
          </p:sp>
        </p:grpSp>
        <p:sp>
          <p:nvSpPr>
            <p:cNvPr id="4125" name="Text Box 17"/>
            <p:cNvSpPr txBox="1">
              <a:spLocks noChangeArrowheads="1"/>
            </p:cNvSpPr>
            <p:nvPr/>
          </p:nvSpPr>
          <p:spPr bwMode="auto">
            <a:xfrm>
              <a:off x="5" y="196"/>
              <a:ext cx="4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zh-CN" sz="1600" b="1">
                <a:solidFill>
                  <a:srgbClr val="FEFEFE"/>
                </a:solidFill>
                <a:latin typeface="Arial" panose="020B0604020202020204" pitchFamily="34" charset="0"/>
                <a:cs typeface="Arial" panose="020B0604020202020204" pitchFamily="34" charset="0"/>
              </a:endParaRPr>
            </a:p>
          </p:txBody>
        </p:sp>
      </p:grpSp>
      <p:sp>
        <p:nvSpPr>
          <p:cNvPr id="30" name="Text Box 18"/>
          <p:cNvSpPr txBox="1">
            <a:spLocks noChangeArrowheads="1"/>
          </p:cNvSpPr>
          <p:nvPr/>
        </p:nvSpPr>
        <p:spPr bwMode="auto">
          <a:xfrm>
            <a:off x="2157478" y="4748252"/>
            <a:ext cx="10906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en-US" altLang="zh-CN" sz="1600" b="1">
                <a:solidFill>
                  <a:srgbClr val="080808"/>
                </a:solidFill>
                <a:latin typeface="Arial" panose="020B0604020202020204" pitchFamily="34" charset="0"/>
                <a:cs typeface="Arial" panose="020B0604020202020204" pitchFamily="34" charset="0"/>
              </a:rPr>
              <a:t>2014</a:t>
            </a:r>
            <a:endParaRPr lang="zh-CN" altLang="zh-CN" sz="1600" b="1">
              <a:solidFill>
                <a:srgbClr val="080808"/>
              </a:solidFill>
              <a:latin typeface="Arial" panose="020B0604020202020204" pitchFamily="34" charset="0"/>
              <a:cs typeface="Arial" panose="020B0604020202020204" pitchFamily="34" charset="0"/>
            </a:endParaRPr>
          </a:p>
        </p:txBody>
      </p:sp>
      <p:sp>
        <p:nvSpPr>
          <p:cNvPr id="31" name="Text Box 19"/>
          <p:cNvSpPr txBox="1">
            <a:spLocks noChangeArrowheads="1"/>
          </p:cNvSpPr>
          <p:nvPr/>
        </p:nvSpPr>
        <p:spPr bwMode="auto">
          <a:xfrm>
            <a:off x="3230661" y="4748252"/>
            <a:ext cx="10906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en-US" altLang="zh-CN" sz="1600" b="1">
                <a:solidFill>
                  <a:srgbClr val="080808"/>
                </a:solidFill>
                <a:latin typeface="Arial" panose="020B0604020202020204" pitchFamily="34" charset="0"/>
                <a:cs typeface="Arial" panose="020B0604020202020204" pitchFamily="34" charset="0"/>
              </a:rPr>
              <a:t>2015</a:t>
            </a:r>
            <a:endParaRPr lang="zh-CN" altLang="zh-CN" sz="1600" b="1">
              <a:solidFill>
                <a:srgbClr val="080808"/>
              </a:solidFill>
              <a:latin typeface="Arial" panose="020B0604020202020204" pitchFamily="34" charset="0"/>
              <a:cs typeface="Arial" panose="020B0604020202020204" pitchFamily="34" charset="0"/>
            </a:endParaRPr>
          </a:p>
        </p:txBody>
      </p:sp>
      <p:sp>
        <p:nvSpPr>
          <p:cNvPr id="32" name="Text Box 20"/>
          <p:cNvSpPr txBox="1">
            <a:spLocks noChangeArrowheads="1"/>
          </p:cNvSpPr>
          <p:nvPr/>
        </p:nvSpPr>
        <p:spPr bwMode="auto">
          <a:xfrm>
            <a:off x="4407033" y="4748252"/>
            <a:ext cx="109223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en-US" altLang="zh-CN" sz="1600" b="1">
                <a:solidFill>
                  <a:srgbClr val="080808"/>
                </a:solidFill>
                <a:latin typeface="Arial" panose="020B0604020202020204" pitchFamily="34" charset="0"/>
                <a:cs typeface="Arial" panose="020B0604020202020204" pitchFamily="34" charset="0"/>
              </a:rPr>
              <a:t>2016</a:t>
            </a:r>
            <a:endParaRPr lang="zh-CN" altLang="zh-CN" sz="1600" b="1">
              <a:solidFill>
                <a:srgbClr val="080808"/>
              </a:solidFill>
              <a:latin typeface="Arial" panose="020B0604020202020204" pitchFamily="34" charset="0"/>
              <a:cs typeface="Arial" panose="020B0604020202020204" pitchFamily="34" charset="0"/>
            </a:endParaRPr>
          </a:p>
        </p:txBody>
      </p:sp>
      <p:grpSp>
        <p:nvGrpSpPr>
          <p:cNvPr id="33" name="Group 23"/>
          <p:cNvGrpSpPr/>
          <p:nvPr/>
        </p:nvGrpSpPr>
        <p:grpSpPr bwMode="auto">
          <a:xfrm>
            <a:off x="4416559" y="3016237"/>
            <a:ext cx="1146210" cy="1695502"/>
            <a:chOff x="0" y="0"/>
            <a:chExt cx="611" cy="1068"/>
          </a:xfrm>
        </p:grpSpPr>
        <p:grpSp>
          <p:nvGrpSpPr>
            <p:cNvPr id="4120" name="Group 21"/>
            <p:cNvGrpSpPr/>
            <p:nvPr/>
          </p:nvGrpSpPr>
          <p:grpSpPr bwMode="auto">
            <a:xfrm>
              <a:off x="0" y="0"/>
              <a:ext cx="611" cy="1068"/>
              <a:chOff x="0" y="0"/>
              <a:chExt cx="592" cy="1034"/>
            </a:xfrm>
          </p:grpSpPr>
          <p:sp>
            <p:nvSpPr>
              <p:cNvPr id="4122" name="Freeform 22"/>
              <p:cNvSpPr/>
              <p:nvPr/>
            </p:nvSpPr>
            <p:spPr bwMode="auto">
              <a:xfrm>
                <a:off x="0" y="202"/>
                <a:ext cx="592" cy="832"/>
              </a:xfrm>
              <a:custGeom>
                <a:avLst/>
                <a:gdLst>
                  <a:gd name="T0" fmla="*/ 12462 w 320"/>
                  <a:gd name="T1" fmla="*/ 49 h 479"/>
                  <a:gd name="T2" fmla="*/ 10987 w 320"/>
                  <a:gd name="T3" fmla="*/ 1565 h 479"/>
                  <a:gd name="T4" fmla="*/ 9429 w 320"/>
                  <a:gd name="T5" fmla="*/ 49 h 479"/>
                  <a:gd name="T6" fmla="*/ 5223 w 320"/>
                  <a:gd name="T7" fmla="*/ 818 h 479"/>
                  <a:gd name="T8" fmla="*/ 81 w 320"/>
                  <a:gd name="T9" fmla="*/ 8299 h 479"/>
                  <a:gd name="T10" fmla="*/ 2683 w 320"/>
                  <a:gd name="T11" fmla="*/ 10168 h 479"/>
                  <a:gd name="T12" fmla="*/ 6370 w 320"/>
                  <a:gd name="T13" fmla="*/ 2718 h 479"/>
                  <a:gd name="T14" fmla="*/ 1043 w 320"/>
                  <a:gd name="T15" fmla="*/ 19605 h 479"/>
                  <a:gd name="T16" fmla="*/ 2533 w 320"/>
                  <a:gd name="T17" fmla="*/ 22209 h 479"/>
                  <a:gd name="T18" fmla="*/ 9864 w 320"/>
                  <a:gd name="T19" fmla="*/ 20984 h 479"/>
                  <a:gd name="T20" fmla="*/ 10904 w 320"/>
                  <a:gd name="T21" fmla="*/ 11066 h 479"/>
                  <a:gd name="T22" fmla="*/ 12543 w 320"/>
                  <a:gd name="T23" fmla="*/ 20948 h 479"/>
                  <a:gd name="T24" fmla="*/ 19432 w 320"/>
                  <a:gd name="T25" fmla="*/ 22329 h 479"/>
                  <a:gd name="T26" fmla="*/ 20933 w 320"/>
                  <a:gd name="T27" fmla="*/ 19414 h 479"/>
                  <a:gd name="T28" fmla="*/ 15599 w 320"/>
                  <a:gd name="T29" fmla="*/ 2718 h 479"/>
                  <a:gd name="T30" fmla="*/ 17076 w 320"/>
                  <a:gd name="T31" fmla="*/ 6420 h 479"/>
                  <a:gd name="T32" fmla="*/ 20850 w 320"/>
                  <a:gd name="T33" fmla="*/ 11262 h 479"/>
                  <a:gd name="T34" fmla="*/ 21893 w 320"/>
                  <a:gd name="T35" fmla="*/ 7721 h 479"/>
                  <a:gd name="T36" fmla="*/ 16038 w 320"/>
                  <a:gd name="T37" fmla="*/ 384 h 479"/>
                  <a:gd name="T38" fmla="*/ 12462 w 320"/>
                  <a:gd name="T39" fmla="*/ 49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0"/>
                  <a:gd name="T61" fmla="*/ 0 h 479"/>
                  <a:gd name="T62" fmla="*/ 320 w 320"/>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0" h="479">
                    <a:moveTo>
                      <a:pt x="168" y="1"/>
                    </a:moveTo>
                    <a:cubicBezTo>
                      <a:pt x="165" y="15"/>
                      <a:pt x="154" y="34"/>
                      <a:pt x="148" y="33"/>
                    </a:cubicBezTo>
                    <a:cubicBezTo>
                      <a:pt x="141" y="33"/>
                      <a:pt x="133" y="15"/>
                      <a:pt x="127" y="1"/>
                    </a:cubicBezTo>
                    <a:cubicBezTo>
                      <a:pt x="105" y="0"/>
                      <a:pt x="88" y="5"/>
                      <a:pt x="70" y="17"/>
                    </a:cubicBezTo>
                    <a:cubicBezTo>
                      <a:pt x="57" y="32"/>
                      <a:pt x="0" y="165"/>
                      <a:pt x="1" y="174"/>
                    </a:cubicBezTo>
                    <a:cubicBezTo>
                      <a:pt x="1" y="183"/>
                      <a:pt x="3" y="212"/>
                      <a:pt x="36" y="213"/>
                    </a:cubicBezTo>
                    <a:cubicBezTo>
                      <a:pt x="63" y="197"/>
                      <a:pt x="86" y="57"/>
                      <a:pt x="86" y="57"/>
                    </a:cubicBezTo>
                    <a:cubicBezTo>
                      <a:pt x="79" y="92"/>
                      <a:pt x="14" y="411"/>
                      <a:pt x="14" y="411"/>
                    </a:cubicBezTo>
                    <a:cubicBezTo>
                      <a:pt x="9" y="452"/>
                      <a:pt x="24" y="464"/>
                      <a:pt x="34" y="466"/>
                    </a:cubicBezTo>
                    <a:cubicBezTo>
                      <a:pt x="55" y="471"/>
                      <a:pt x="114" y="479"/>
                      <a:pt x="133" y="440"/>
                    </a:cubicBezTo>
                    <a:cubicBezTo>
                      <a:pt x="152" y="401"/>
                      <a:pt x="141" y="232"/>
                      <a:pt x="147" y="232"/>
                    </a:cubicBezTo>
                    <a:cubicBezTo>
                      <a:pt x="153" y="232"/>
                      <a:pt x="150" y="400"/>
                      <a:pt x="169" y="439"/>
                    </a:cubicBezTo>
                    <a:cubicBezTo>
                      <a:pt x="188" y="478"/>
                      <a:pt x="243" y="473"/>
                      <a:pt x="262" y="468"/>
                    </a:cubicBezTo>
                    <a:cubicBezTo>
                      <a:pt x="272" y="462"/>
                      <a:pt x="292" y="459"/>
                      <a:pt x="282" y="407"/>
                    </a:cubicBezTo>
                    <a:lnTo>
                      <a:pt x="210" y="57"/>
                    </a:lnTo>
                    <a:cubicBezTo>
                      <a:pt x="201" y="12"/>
                      <a:pt x="218" y="105"/>
                      <a:pt x="230" y="135"/>
                    </a:cubicBezTo>
                    <a:cubicBezTo>
                      <a:pt x="242" y="165"/>
                      <a:pt x="242" y="254"/>
                      <a:pt x="281" y="236"/>
                    </a:cubicBezTo>
                    <a:cubicBezTo>
                      <a:pt x="320" y="218"/>
                      <a:pt x="299" y="180"/>
                      <a:pt x="295" y="162"/>
                    </a:cubicBezTo>
                    <a:cubicBezTo>
                      <a:pt x="288" y="150"/>
                      <a:pt x="237" y="17"/>
                      <a:pt x="216" y="8"/>
                    </a:cubicBezTo>
                    <a:cubicBezTo>
                      <a:pt x="183" y="0"/>
                      <a:pt x="168" y="1"/>
                      <a:pt x="168" y="1"/>
                    </a:cubicBezTo>
                    <a:close/>
                  </a:path>
                </a:pathLst>
              </a:custGeom>
              <a:solidFill>
                <a:schemeClr val="accent1"/>
              </a:solidFill>
              <a:ln>
                <a:noFill/>
              </a:ln>
              <a:effectLst>
                <a:outerShdw dist="71842" dir="13500000" algn="ctr" rotWithShape="0">
                  <a:srgbClr val="000000"/>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3" name="Oval 23"/>
              <p:cNvSpPr>
                <a:spLocks noChangeArrowheads="1"/>
              </p:cNvSpPr>
              <p:nvPr/>
            </p:nvSpPr>
            <p:spPr bwMode="auto">
              <a:xfrm flipH="1">
                <a:off x="175" y="0"/>
                <a:ext cx="199" cy="215"/>
              </a:xfrm>
              <a:prstGeom prst="ellipse">
                <a:avLst/>
              </a:prstGeom>
              <a:solidFill>
                <a:schemeClr val="accent1"/>
              </a:solidFill>
              <a:ln>
                <a:noFill/>
              </a:ln>
              <a:effectLst>
                <a:outerShdw dist="71842" dir="13500000" algn="ctr" rotWithShape="0">
                  <a:srgbClr val="000000"/>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zh-CN">
                  <a:latin typeface="Arial" panose="020B0604020202020204" pitchFamily="34" charset="0"/>
                </a:endParaRPr>
              </a:p>
            </p:txBody>
          </p:sp>
        </p:grpSp>
        <p:sp>
          <p:nvSpPr>
            <p:cNvPr id="4121" name="Text Box 24"/>
            <p:cNvSpPr txBox="1">
              <a:spLocks noChangeArrowheads="1"/>
            </p:cNvSpPr>
            <p:nvPr/>
          </p:nvSpPr>
          <p:spPr bwMode="auto">
            <a:xfrm>
              <a:off x="14" y="327"/>
              <a:ext cx="55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zh-CN" sz="2000" b="1">
                <a:solidFill>
                  <a:srgbClr val="FEFEFE"/>
                </a:solidFill>
                <a:latin typeface="Arial" panose="020B0604020202020204" pitchFamily="34" charset="0"/>
                <a:cs typeface="Arial" panose="020B0604020202020204" pitchFamily="34" charset="0"/>
              </a:endParaRPr>
            </a:p>
          </p:txBody>
        </p:sp>
      </p:grpSp>
      <p:grpSp>
        <p:nvGrpSpPr>
          <p:cNvPr id="38" name="Group 28"/>
          <p:cNvGrpSpPr/>
          <p:nvPr/>
        </p:nvGrpSpPr>
        <p:grpSpPr bwMode="auto">
          <a:xfrm>
            <a:off x="2340046" y="3786198"/>
            <a:ext cx="722335" cy="911253"/>
            <a:chOff x="0" y="0"/>
            <a:chExt cx="384" cy="574"/>
          </a:xfrm>
        </p:grpSpPr>
        <p:grpSp>
          <p:nvGrpSpPr>
            <p:cNvPr id="4116" name="Group 25"/>
            <p:cNvGrpSpPr/>
            <p:nvPr/>
          </p:nvGrpSpPr>
          <p:grpSpPr bwMode="auto">
            <a:xfrm>
              <a:off x="42" y="0"/>
              <a:ext cx="327" cy="574"/>
              <a:chOff x="0" y="0"/>
              <a:chExt cx="592" cy="1034"/>
            </a:xfrm>
          </p:grpSpPr>
          <p:sp>
            <p:nvSpPr>
              <p:cNvPr id="4118" name="Freeform 26"/>
              <p:cNvSpPr/>
              <p:nvPr/>
            </p:nvSpPr>
            <p:spPr bwMode="auto">
              <a:xfrm>
                <a:off x="0" y="202"/>
                <a:ext cx="592" cy="832"/>
              </a:xfrm>
              <a:custGeom>
                <a:avLst/>
                <a:gdLst>
                  <a:gd name="T0" fmla="*/ 12462 w 320"/>
                  <a:gd name="T1" fmla="*/ 49 h 479"/>
                  <a:gd name="T2" fmla="*/ 10987 w 320"/>
                  <a:gd name="T3" fmla="*/ 1565 h 479"/>
                  <a:gd name="T4" fmla="*/ 9429 w 320"/>
                  <a:gd name="T5" fmla="*/ 49 h 479"/>
                  <a:gd name="T6" fmla="*/ 5223 w 320"/>
                  <a:gd name="T7" fmla="*/ 818 h 479"/>
                  <a:gd name="T8" fmla="*/ 81 w 320"/>
                  <a:gd name="T9" fmla="*/ 8299 h 479"/>
                  <a:gd name="T10" fmla="*/ 2683 w 320"/>
                  <a:gd name="T11" fmla="*/ 10168 h 479"/>
                  <a:gd name="T12" fmla="*/ 6370 w 320"/>
                  <a:gd name="T13" fmla="*/ 2718 h 479"/>
                  <a:gd name="T14" fmla="*/ 1043 w 320"/>
                  <a:gd name="T15" fmla="*/ 19605 h 479"/>
                  <a:gd name="T16" fmla="*/ 2533 w 320"/>
                  <a:gd name="T17" fmla="*/ 22209 h 479"/>
                  <a:gd name="T18" fmla="*/ 9864 w 320"/>
                  <a:gd name="T19" fmla="*/ 20984 h 479"/>
                  <a:gd name="T20" fmla="*/ 10904 w 320"/>
                  <a:gd name="T21" fmla="*/ 11066 h 479"/>
                  <a:gd name="T22" fmla="*/ 12543 w 320"/>
                  <a:gd name="T23" fmla="*/ 20948 h 479"/>
                  <a:gd name="T24" fmla="*/ 19432 w 320"/>
                  <a:gd name="T25" fmla="*/ 22329 h 479"/>
                  <a:gd name="T26" fmla="*/ 20933 w 320"/>
                  <a:gd name="T27" fmla="*/ 19414 h 479"/>
                  <a:gd name="T28" fmla="*/ 15599 w 320"/>
                  <a:gd name="T29" fmla="*/ 2718 h 479"/>
                  <a:gd name="T30" fmla="*/ 17076 w 320"/>
                  <a:gd name="T31" fmla="*/ 6420 h 479"/>
                  <a:gd name="T32" fmla="*/ 20850 w 320"/>
                  <a:gd name="T33" fmla="*/ 11262 h 479"/>
                  <a:gd name="T34" fmla="*/ 21893 w 320"/>
                  <a:gd name="T35" fmla="*/ 7721 h 479"/>
                  <a:gd name="T36" fmla="*/ 16038 w 320"/>
                  <a:gd name="T37" fmla="*/ 384 h 479"/>
                  <a:gd name="T38" fmla="*/ 12462 w 320"/>
                  <a:gd name="T39" fmla="*/ 49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0"/>
                  <a:gd name="T61" fmla="*/ 0 h 479"/>
                  <a:gd name="T62" fmla="*/ 320 w 320"/>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0" h="479">
                    <a:moveTo>
                      <a:pt x="168" y="1"/>
                    </a:moveTo>
                    <a:cubicBezTo>
                      <a:pt x="165" y="15"/>
                      <a:pt x="154" y="34"/>
                      <a:pt x="148" y="33"/>
                    </a:cubicBezTo>
                    <a:cubicBezTo>
                      <a:pt x="141" y="33"/>
                      <a:pt x="133" y="15"/>
                      <a:pt x="127" y="1"/>
                    </a:cubicBezTo>
                    <a:cubicBezTo>
                      <a:pt x="105" y="0"/>
                      <a:pt x="88" y="5"/>
                      <a:pt x="70" y="17"/>
                    </a:cubicBezTo>
                    <a:cubicBezTo>
                      <a:pt x="57" y="32"/>
                      <a:pt x="0" y="165"/>
                      <a:pt x="1" y="174"/>
                    </a:cubicBezTo>
                    <a:cubicBezTo>
                      <a:pt x="1" y="183"/>
                      <a:pt x="3" y="212"/>
                      <a:pt x="36" y="213"/>
                    </a:cubicBezTo>
                    <a:cubicBezTo>
                      <a:pt x="63" y="197"/>
                      <a:pt x="86" y="57"/>
                      <a:pt x="86" y="57"/>
                    </a:cubicBezTo>
                    <a:cubicBezTo>
                      <a:pt x="79" y="92"/>
                      <a:pt x="14" y="411"/>
                      <a:pt x="14" y="411"/>
                    </a:cubicBezTo>
                    <a:cubicBezTo>
                      <a:pt x="9" y="452"/>
                      <a:pt x="24" y="464"/>
                      <a:pt x="34" y="466"/>
                    </a:cubicBezTo>
                    <a:cubicBezTo>
                      <a:pt x="55" y="471"/>
                      <a:pt x="114" y="479"/>
                      <a:pt x="133" y="440"/>
                    </a:cubicBezTo>
                    <a:cubicBezTo>
                      <a:pt x="152" y="401"/>
                      <a:pt x="141" y="232"/>
                      <a:pt x="147" y="232"/>
                    </a:cubicBezTo>
                    <a:cubicBezTo>
                      <a:pt x="153" y="232"/>
                      <a:pt x="150" y="400"/>
                      <a:pt x="169" y="439"/>
                    </a:cubicBezTo>
                    <a:cubicBezTo>
                      <a:pt x="188" y="478"/>
                      <a:pt x="243" y="473"/>
                      <a:pt x="262" y="468"/>
                    </a:cubicBezTo>
                    <a:cubicBezTo>
                      <a:pt x="272" y="462"/>
                      <a:pt x="292" y="459"/>
                      <a:pt x="282" y="407"/>
                    </a:cubicBezTo>
                    <a:lnTo>
                      <a:pt x="210" y="57"/>
                    </a:lnTo>
                    <a:cubicBezTo>
                      <a:pt x="201" y="12"/>
                      <a:pt x="218" y="105"/>
                      <a:pt x="230" y="135"/>
                    </a:cubicBezTo>
                    <a:cubicBezTo>
                      <a:pt x="242" y="165"/>
                      <a:pt x="242" y="254"/>
                      <a:pt x="281" y="236"/>
                    </a:cubicBezTo>
                    <a:cubicBezTo>
                      <a:pt x="320" y="218"/>
                      <a:pt x="299" y="180"/>
                      <a:pt x="295" y="162"/>
                    </a:cubicBezTo>
                    <a:cubicBezTo>
                      <a:pt x="288" y="150"/>
                      <a:pt x="237" y="17"/>
                      <a:pt x="216" y="8"/>
                    </a:cubicBezTo>
                    <a:cubicBezTo>
                      <a:pt x="183" y="0"/>
                      <a:pt x="168" y="1"/>
                      <a:pt x="168" y="1"/>
                    </a:cubicBezTo>
                    <a:close/>
                  </a:path>
                </a:pathLst>
              </a:custGeom>
              <a:solidFill>
                <a:schemeClr val="accent1"/>
              </a:solidFill>
              <a:ln>
                <a:noFill/>
              </a:ln>
              <a:effectLst>
                <a:outerShdw dist="71842" dir="13500000" algn="ctr" rotWithShape="0">
                  <a:srgbClr val="000000"/>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9" name="Oval 27"/>
              <p:cNvSpPr>
                <a:spLocks noChangeArrowheads="1"/>
              </p:cNvSpPr>
              <p:nvPr/>
            </p:nvSpPr>
            <p:spPr bwMode="auto">
              <a:xfrm flipH="1">
                <a:off x="176" y="0"/>
                <a:ext cx="199" cy="214"/>
              </a:xfrm>
              <a:prstGeom prst="ellipse">
                <a:avLst/>
              </a:prstGeom>
              <a:solidFill>
                <a:schemeClr val="accent1"/>
              </a:solidFill>
              <a:ln>
                <a:noFill/>
              </a:ln>
              <a:effectLst>
                <a:outerShdw dist="71842" dir="13500000" algn="ctr" rotWithShape="0">
                  <a:srgbClr val="000000"/>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zh-CN">
                  <a:latin typeface="Arial" panose="020B0604020202020204" pitchFamily="34" charset="0"/>
                </a:endParaRPr>
              </a:p>
            </p:txBody>
          </p:sp>
        </p:grpSp>
        <p:sp>
          <p:nvSpPr>
            <p:cNvPr id="4117" name="Text Box 28"/>
            <p:cNvSpPr txBox="1">
              <a:spLocks noChangeArrowheads="1"/>
            </p:cNvSpPr>
            <p:nvPr/>
          </p:nvSpPr>
          <p:spPr bwMode="auto">
            <a:xfrm>
              <a:off x="0" y="163"/>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zh-CN" sz="1400" b="1">
                <a:solidFill>
                  <a:srgbClr val="FEFEFE"/>
                </a:solidFill>
                <a:latin typeface="Arial" panose="020B0604020202020204" pitchFamily="34" charset="0"/>
                <a:cs typeface="Arial" panose="020B0604020202020204" pitchFamily="34" charset="0"/>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16" presetClass="entr" presetSubtype="37" fill="hold" grpId="0" nodeType="withEffect">
                                  <p:stCondLst>
                                    <p:cond delay="400"/>
                                  </p:stCondLst>
                                  <p:childTnLst>
                                    <p:set>
                                      <p:cBhvr>
                                        <p:cTn id="15" dur="1" fill="hold">
                                          <p:stCondLst>
                                            <p:cond delay="0"/>
                                          </p:stCondLst>
                                        </p:cTn>
                                        <p:tgtEl>
                                          <p:spTgt spid="15"/>
                                        </p:tgtEl>
                                        <p:attrNameLst>
                                          <p:attrName>style.visibility</p:attrName>
                                        </p:attrNameLst>
                                      </p:cBhvr>
                                      <p:to>
                                        <p:strVal val="visible"/>
                                      </p:to>
                                    </p:set>
                                    <p:animEffect transition="in" filter="barn(outVertical)">
                                      <p:cBhvr>
                                        <p:cTn id="16" dur="500"/>
                                        <p:tgtEl>
                                          <p:spTgt spid="15"/>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20" dur="1000"/>
                                        <p:tgtEl>
                                          <p:spTgt spid="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strVal val="#ppt_w*0.05"/>
                                          </p:val>
                                        </p:tav>
                                        <p:tav tm="100000">
                                          <p:val>
                                            <p:strVal val="#ppt_w"/>
                                          </p:val>
                                        </p:tav>
                                      </p:tavLst>
                                    </p:anim>
                                    <p:anim calcmode="lin" valueType="num">
                                      <p:cBhvr>
                                        <p:cTn id="33" dur="500" fill="hold"/>
                                        <p:tgtEl>
                                          <p:spTgt spid="30"/>
                                        </p:tgtEl>
                                        <p:attrNameLst>
                                          <p:attrName>ppt_h</p:attrName>
                                        </p:attrNameLst>
                                      </p:cBhvr>
                                      <p:tavLst>
                                        <p:tav tm="0">
                                          <p:val>
                                            <p:strVal val="#ppt_h"/>
                                          </p:val>
                                        </p:tav>
                                        <p:tav tm="100000">
                                          <p:val>
                                            <p:strVal val="#ppt_h"/>
                                          </p:val>
                                        </p:tav>
                                      </p:tavLst>
                                    </p:anim>
                                    <p:anim calcmode="lin" valueType="num">
                                      <p:cBhvr>
                                        <p:cTn id="34" dur="500" fill="hold"/>
                                        <p:tgtEl>
                                          <p:spTgt spid="30"/>
                                        </p:tgtEl>
                                        <p:attrNameLst>
                                          <p:attrName>ppt_x</p:attrName>
                                        </p:attrNameLst>
                                      </p:cBhvr>
                                      <p:tavLst>
                                        <p:tav tm="0">
                                          <p:val>
                                            <p:strVal val="#ppt_x-.2"/>
                                          </p:val>
                                        </p:tav>
                                        <p:tav tm="100000">
                                          <p:val>
                                            <p:strVal val="#ppt_x"/>
                                          </p:val>
                                        </p:tav>
                                      </p:tavLst>
                                    </p:anim>
                                    <p:anim calcmode="lin" valueType="num">
                                      <p:cBhvr>
                                        <p:cTn id="35" dur="500" fill="hold"/>
                                        <p:tgtEl>
                                          <p:spTgt spid="30"/>
                                        </p:tgtEl>
                                        <p:attrNameLst>
                                          <p:attrName>ppt_y</p:attrName>
                                        </p:attrNameLst>
                                      </p:cBhvr>
                                      <p:tavLst>
                                        <p:tav tm="0">
                                          <p:val>
                                            <p:strVal val="#ppt_y"/>
                                          </p:val>
                                        </p:tav>
                                        <p:tav tm="100000">
                                          <p:val>
                                            <p:strVal val="#ppt_y"/>
                                          </p:val>
                                        </p:tav>
                                      </p:tavLst>
                                    </p:anim>
                                    <p:animEffect transition="in" filter="fade">
                                      <p:cBhvr>
                                        <p:cTn id="36" dur="500"/>
                                        <p:tgtEl>
                                          <p:spTgt spid="30"/>
                                        </p:tgtEl>
                                      </p:cBhvr>
                                    </p:animEffect>
                                  </p:childTnLst>
                                </p:cTn>
                              </p:par>
                              <p:par>
                                <p:cTn id="37" presetID="54" presetClass="entr" presetSubtype="0" accel="10000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strVal val="#ppt_w*0.05"/>
                                          </p:val>
                                        </p:tav>
                                        <p:tav tm="100000">
                                          <p:val>
                                            <p:strVal val="#ppt_w"/>
                                          </p:val>
                                        </p:tav>
                                      </p:tavLst>
                                    </p:anim>
                                    <p:anim calcmode="lin" valueType="num">
                                      <p:cBhvr>
                                        <p:cTn id="40" dur="500" fill="hold"/>
                                        <p:tgtEl>
                                          <p:spTgt spid="31"/>
                                        </p:tgtEl>
                                        <p:attrNameLst>
                                          <p:attrName>ppt_h</p:attrName>
                                        </p:attrNameLst>
                                      </p:cBhvr>
                                      <p:tavLst>
                                        <p:tav tm="0">
                                          <p:val>
                                            <p:strVal val="#ppt_h"/>
                                          </p:val>
                                        </p:tav>
                                        <p:tav tm="100000">
                                          <p:val>
                                            <p:strVal val="#ppt_h"/>
                                          </p:val>
                                        </p:tav>
                                      </p:tavLst>
                                    </p:anim>
                                    <p:anim calcmode="lin" valueType="num">
                                      <p:cBhvr>
                                        <p:cTn id="41" dur="500" fill="hold"/>
                                        <p:tgtEl>
                                          <p:spTgt spid="31"/>
                                        </p:tgtEl>
                                        <p:attrNameLst>
                                          <p:attrName>ppt_x</p:attrName>
                                        </p:attrNameLst>
                                      </p:cBhvr>
                                      <p:tavLst>
                                        <p:tav tm="0">
                                          <p:val>
                                            <p:strVal val="#ppt_x-.2"/>
                                          </p:val>
                                        </p:tav>
                                        <p:tav tm="100000">
                                          <p:val>
                                            <p:strVal val="#ppt_x"/>
                                          </p:val>
                                        </p:tav>
                                      </p:tavLst>
                                    </p:anim>
                                    <p:anim calcmode="lin" valueType="num">
                                      <p:cBhvr>
                                        <p:cTn id="42" dur="500" fill="hold"/>
                                        <p:tgtEl>
                                          <p:spTgt spid="31"/>
                                        </p:tgtEl>
                                        <p:attrNameLst>
                                          <p:attrName>ppt_y</p:attrName>
                                        </p:attrNameLst>
                                      </p:cBhvr>
                                      <p:tavLst>
                                        <p:tav tm="0">
                                          <p:val>
                                            <p:strVal val="#ppt_y"/>
                                          </p:val>
                                        </p:tav>
                                        <p:tav tm="100000">
                                          <p:val>
                                            <p:strVal val="#ppt_y"/>
                                          </p:val>
                                        </p:tav>
                                      </p:tavLst>
                                    </p:anim>
                                    <p:animEffect transition="in" filter="fade">
                                      <p:cBhvr>
                                        <p:cTn id="43" dur="500"/>
                                        <p:tgtEl>
                                          <p:spTgt spid="31"/>
                                        </p:tgtEl>
                                      </p:cBhvr>
                                    </p:animEffect>
                                  </p:childTnLst>
                                </p:cTn>
                              </p:par>
                              <p:par>
                                <p:cTn id="44" presetID="54" presetClass="entr" presetSubtype="0" accel="10000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strVal val="#ppt_w*0.05"/>
                                          </p:val>
                                        </p:tav>
                                        <p:tav tm="100000">
                                          <p:val>
                                            <p:strVal val="#ppt_w"/>
                                          </p:val>
                                        </p:tav>
                                      </p:tavLst>
                                    </p:anim>
                                    <p:anim calcmode="lin" valueType="num">
                                      <p:cBhvr>
                                        <p:cTn id="47" dur="500" fill="hold"/>
                                        <p:tgtEl>
                                          <p:spTgt spid="32"/>
                                        </p:tgtEl>
                                        <p:attrNameLst>
                                          <p:attrName>ppt_h</p:attrName>
                                        </p:attrNameLst>
                                      </p:cBhvr>
                                      <p:tavLst>
                                        <p:tav tm="0">
                                          <p:val>
                                            <p:strVal val="#ppt_h"/>
                                          </p:val>
                                        </p:tav>
                                        <p:tav tm="100000">
                                          <p:val>
                                            <p:strVal val="#ppt_h"/>
                                          </p:val>
                                        </p:tav>
                                      </p:tavLst>
                                    </p:anim>
                                    <p:anim calcmode="lin" valueType="num">
                                      <p:cBhvr>
                                        <p:cTn id="48" dur="500" fill="hold"/>
                                        <p:tgtEl>
                                          <p:spTgt spid="32"/>
                                        </p:tgtEl>
                                        <p:attrNameLst>
                                          <p:attrName>ppt_x</p:attrName>
                                        </p:attrNameLst>
                                      </p:cBhvr>
                                      <p:tavLst>
                                        <p:tav tm="0">
                                          <p:val>
                                            <p:strVal val="#ppt_x-.2"/>
                                          </p:val>
                                        </p:tav>
                                        <p:tav tm="100000">
                                          <p:val>
                                            <p:strVal val="#ppt_x"/>
                                          </p:val>
                                        </p:tav>
                                      </p:tavLst>
                                    </p:anim>
                                    <p:anim calcmode="lin" valueType="num">
                                      <p:cBhvr>
                                        <p:cTn id="49" dur="500" fill="hold"/>
                                        <p:tgtEl>
                                          <p:spTgt spid="32"/>
                                        </p:tgtEl>
                                        <p:attrNameLst>
                                          <p:attrName>ppt_y</p:attrName>
                                        </p:attrNameLst>
                                      </p:cBhvr>
                                      <p:tavLst>
                                        <p:tav tm="0">
                                          <p:val>
                                            <p:strVal val="#ppt_y"/>
                                          </p:val>
                                        </p:tav>
                                        <p:tav tm="100000">
                                          <p:val>
                                            <p:strVal val="#ppt_y"/>
                                          </p:val>
                                        </p:tav>
                                      </p:tavLst>
                                    </p:anim>
                                    <p:animEffect transition="in" filter="fade">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slide(fromBottom)">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slide(fromBottom)">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slide(fromBottom)">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ldLvl="0" animBg="1" autoUpdateAnimBg="0"/>
      <p:bldP spid="14" grpId="0" bldLvl="0" animBg="1" autoUpdateAnimBg="0"/>
      <p:bldP spid="30" grpId="0" autoUpdateAnimBg="0"/>
      <p:bldP spid="31" grpId="0" autoUpdateAnimBg="0"/>
      <p:bldP spid="3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047782" y="2260564"/>
            <a:ext cx="7228107" cy="3130645"/>
          </a:xfrm>
          <a:prstGeom prst="rect">
            <a:avLst/>
          </a:prstGeom>
          <a:solidFill>
            <a:schemeClr val="bg1">
              <a:lumMod val="50000"/>
            </a:schemeClr>
          </a:solidFill>
          <a:ln>
            <a:solidFill>
              <a:srgbClr val="0089D2"/>
            </a:solidFill>
          </a:ln>
          <a:effectLst>
            <a:outerShdw blurRad="50800" dist="38100" dir="5400000" algn="t" rotWithShape="0">
              <a:prstClr val="black">
                <a:alpha val="20000"/>
              </a:prstClr>
            </a:outerShdw>
          </a:effectLst>
        </p:spPr>
        <p:txBody>
          <a:bodyPr lIns="68581" tIns="34291" rIns="68581" bIns="34291"/>
          <a:lstStyle/>
          <a:p>
            <a:pP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1012856" y="2152612"/>
            <a:ext cx="7197943" cy="3171921"/>
          </a:xfrm>
          <a:prstGeom prst="rect">
            <a:avLst/>
          </a:prstGeom>
          <a:solidFill>
            <a:srgbClr val="F9F9F9"/>
          </a:solidFill>
          <a:ln>
            <a:noFill/>
          </a:ln>
          <a:effectLst>
            <a:outerShdw blurRad="50800" dist="38100" dir="5400000" algn="t" rotWithShape="0">
              <a:prstClr val="black">
                <a:alpha val="20000"/>
              </a:prstClr>
            </a:outerShdw>
          </a:effectLst>
        </p:spPr>
        <p:txBody>
          <a:bodyPr lIns="68581" tIns="34291" rIns="68581" bIns="34291"/>
          <a:lstStyle/>
          <a:p>
            <a:pP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8"/>
          <p:cNvSpPr>
            <a:spLocks noChangeArrowheads="1"/>
          </p:cNvSpPr>
          <p:nvPr/>
        </p:nvSpPr>
        <p:spPr bwMode="auto">
          <a:xfrm>
            <a:off x="890615" y="1296923"/>
            <a:ext cx="1100171" cy="397510"/>
          </a:xfrm>
          <a:prstGeom prst="rect">
            <a:avLst/>
          </a:prstGeom>
          <a:noFill/>
          <a:ln w="9525">
            <a:noFill/>
            <a:bevel/>
          </a:ln>
        </p:spPr>
        <p:txBody>
          <a:bodyPr lIns="91421" tIns="45710" rIns="91421" bIns="45710">
            <a:spAutoFit/>
          </a:bodyPr>
          <a:lstStyle/>
          <a:p>
            <a:pPr defTabSz="1047115">
              <a:defRPr/>
            </a:pPr>
            <a:r>
              <a:rPr lang="en-US" altLang="zh-CN" sz="2000" b="1" kern="0" dirty="0">
                <a:solidFill>
                  <a:srgbClr val="03A9F5"/>
                </a:solidFill>
                <a:latin typeface="Arial" panose="020B0604020202020204" pitchFamily="34" charset="0"/>
                <a:ea typeface="微软雅黑" panose="020B0503020204020204" pitchFamily="34" charset="-122"/>
                <a:sym typeface="Arial" panose="020B0604020202020204" pitchFamily="34" charset="0"/>
              </a:rPr>
              <a:t>news</a:t>
            </a:r>
            <a:endParaRPr lang="zh-CN" altLang="en-US" sz="2400" b="1" kern="0" dirty="0">
              <a:solidFill>
                <a:srgbClr val="03A9F5"/>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5"/>
          <p:cNvSpPr>
            <a:spLocks noChangeArrowheads="1"/>
          </p:cNvSpPr>
          <p:nvPr/>
        </p:nvSpPr>
        <p:spPr bwMode="auto">
          <a:xfrm>
            <a:off x="819175" y="1857327"/>
            <a:ext cx="7544029" cy="3619609"/>
          </a:xfrm>
          <a:prstGeom prst="rect">
            <a:avLst/>
          </a:prstGeom>
          <a:noFill/>
          <a:ln w="19050">
            <a:solidFill>
              <a:srgbClr val="0089D2"/>
            </a:solidFill>
            <a:bevel/>
          </a:ln>
          <a:extLst>
            <a:ext uri="{909E8E84-426E-40DD-AFC4-6F175D3DCCD1}">
              <a14:hiddenFill xmlns:a14="http://schemas.microsoft.com/office/drawing/2010/main">
                <a:solidFill>
                  <a:srgbClr val="FFFFFF"/>
                </a:solidFill>
              </a14:hiddenFill>
            </a:ext>
          </a:extLst>
        </p:spPr>
        <p:txBody>
          <a:bodyPr lIns="68570" tIns="34286" rIns="68570" bIns="34286"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1192250" y="2247864"/>
            <a:ext cx="6708978" cy="265747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54" tIns="36277" rIns="72554" bIns="3627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50000"/>
              </a:lnSpc>
              <a:defRPr/>
            </a:pP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      近日，记者暗访网络黑灰产业链服务商，证实</a:t>
            </a:r>
            <a:r>
              <a:rPr lang="en-US" altLang="zh-CN" sz="1400" dirty="0">
                <a:solidFill>
                  <a:schemeClr val="tx1">
                    <a:lumMod val="75000"/>
                    <a:lumOff val="25000"/>
                  </a:schemeClr>
                </a:solidFill>
                <a:ea typeface="微软雅黑" panose="020B0503020204020204" pitchFamily="34" charset="-122"/>
                <a:sym typeface="Arial" panose="020B0604020202020204" pitchFamily="34" charset="0"/>
              </a:rPr>
              <a:t>700</a:t>
            </a: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元就买到了同事行踪，包括开房、航班、网吧、银行信息等</a:t>
            </a:r>
            <a:r>
              <a:rPr lang="en-US" altLang="zh-CN" sz="1400" dirty="0">
                <a:solidFill>
                  <a:schemeClr val="tx1">
                    <a:lumMod val="75000"/>
                    <a:lumOff val="25000"/>
                  </a:schemeClr>
                </a:solidFill>
                <a:ea typeface="微软雅黑" panose="020B0503020204020204" pitchFamily="34" charset="-122"/>
                <a:sym typeface="Arial" panose="020B0604020202020204" pitchFamily="34" charset="0"/>
              </a:rPr>
              <a:t>11</a:t>
            </a: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项记录。个人几乎所有的隐私信息，都能被轻易查到，而且服务商声称在全球范围内提供</a:t>
            </a:r>
            <a:r>
              <a:rPr lang="en-US" altLang="zh-CN" sz="1400" dirty="0">
                <a:solidFill>
                  <a:schemeClr val="tx1">
                    <a:lumMod val="75000"/>
                    <a:lumOff val="25000"/>
                  </a:schemeClr>
                </a:solidFill>
                <a:ea typeface="微软雅黑" panose="020B0503020204020204" pitchFamily="34" charset="-122"/>
                <a:sym typeface="Arial" panose="020B0604020202020204" pitchFamily="34" charset="0"/>
              </a:rPr>
              <a:t>7×24</a:t>
            </a: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小时的不间断服务。</a:t>
            </a:r>
            <a:endParaRPr lang="zh-CN" altLang="en-US" sz="1400" dirty="0">
              <a:solidFill>
                <a:schemeClr val="tx1">
                  <a:lumMod val="75000"/>
                  <a:lumOff val="25000"/>
                </a:schemeClr>
              </a:solidFill>
              <a:ea typeface="微软雅黑" panose="020B0503020204020204" pitchFamily="34" charset="-122"/>
              <a:sym typeface="Arial" panose="020B0604020202020204" pitchFamily="34" charset="0"/>
            </a:endParaRPr>
          </a:p>
          <a:p>
            <a:pPr eaLnBrk="0" hangingPunct="0">
              <a:lnSpc>
                <a:spcPct val="150000"/>
              </a:lnSpc>
              <a:defRPr/>
            </a:pP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      只要一个身份证号，从名下有几套房、几辆车、多少资产，到何年何月何日某分某秒和某一个人在哪里开了房，都会被完全暴露，甚至只要半小时，通过手机定位就可以获得你的实时位置，经纬度精确到小数点后六位的那种。只要留下痕迹，你的信息就会被完全“裸奔”。这就意味着，只要是这个国家的户籍人口，不论阶层、身份、职业、性别，全民的私人信息都在被“裸奔”。</a:t>
            </a:r>
            <a:endParaRPr lang="zh-CN" altLang="en-US" sz="1400" dirty="0">
              <a:solidFill>
                <a:schemeClr val="tx1">
                  <a:lumMod val="75000"/>
                  <a:lumOff val="25000"/>
                </a:schemeClr>
              </a:solidFill>
              <a:ea typeface="微软雅黑" panose="020B0503020204020204" pitchFamily="34" charset="-122"/>
              <a:sym typeface="Arial" panose="020B0604020202020204" pitchFamily="34" charset="0"/>
            </a:endParaRPr>
          </a:p>
        </p:txBody>
      </p:sp>
      <p:pic>
        <p:nvPicPr>
          <p:cNvPr id="23" name="Picture 17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188" y="952425"/>
            <a:ext cx="1655812" cy="69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1" y="5880174"/>
            <a:ext cx="9144278" cy="101603"/>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129" name="直角三角形 72"/>
          <p:cNvSpPr>
            <a:spLocks noChangeArrowheads="1"/>
          </p:cNvSpPr>
          <p:nvPr/>
        </p:nvSpPr>
        <p:spPr bwMode="auto">
          <a:xfrm rot="5400000">
            <a:off x="-793" y="854790"/>
            <a:ext cx="889027" cy="893790"/>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30" name="直角三角形 73"/>
          <p:cNvSpPr>
            <a:spLocks noChangeArrowheads="1"/>
          </p:cNvSpPr>
          <p:nvPr/>
        </p:nvSpPr>
        <p:spPr bwMode="auto">
          <a:xfrm rot="5400000">
            <a:off x="0" y="857172"/>
            <a:ext cx="730272" cy="730272"/>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31" name="直角三角形 74"/>
          <p:cNvSpPr>
            <a:spLocks noChangeArrowheads="1"/>
          </p:cNvSpPr>
          <p:nvPr/>
        </p:nvSpPr>
        <p:spPr bwMode="auto">
          <a:xfrm rot="5400000">
            <a:off x="104779" y="961951"/>
            <a:ext cx="525479" cy="525479"/>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32" name="矩形 75"/>
          <p:cNvSpPr>
            <a:spLocks noChangeArrowheads="1"/>
          </p:cNvSpPr>
          <p:nvPr/>
        </p:nvSpPr>
        <p:spPr bwMode="auto">
          <a:xfrm rot="2700000">
            <a:off x="350055" y="886542"/>
            <a:ext cx="112717" cy="746147"/>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16" presetClass="entr" presetSubtype="37" fill="hold" grpId="0" nodeType="withEffect">
                                  <p:stCondLst>
                                    <p:cond delay="400"/>
                                  </p:stCondLst>
                                  <p:childTnLst>
                                    <p:set>
                                      <p:cBhvr>
                                        <p:cTn id="15" dur="1" fill="hold">
                                          <p:stCondLst>
                                            <p:cond delay="0"/>
                                          </p:stCondLst>
                                        </p:cTn>
                                        <p:tgtEl>
                                          <p:spTgt spid="15"/>
                                        </p:tgtEl>
                                        <p:attrNameLst>
                                          <p:attrName>style.visibility</p:attrName>
                                        </p:attrNameLst>
                                      </p:cBhvr>
                                      <p:to>
                                        <p:strVal val="visible"/>
                                      </p:to>
                                    </p:set>
                                    <p:animEffect transition="in" filter="barn(outVertical)">
                                      <p:cBhvr>
                                        <p:cTn id="16" dur="500"/>
                                        <p:tgtEl>
                                          <p:spTgt spid="15"/>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20" dur="1000"/>
                                        <p:tgtEl>
                                          <p:spTgt spid="16">
                                            <p:txEl>
                                              <p:pRg st="0" end="0"/>
                                            </p:txEl>
                                          </p:spTgt>
                                        </p:tgtEl>
                                      </p:cBhvr>
                                    </p:animEffect>
                                  </p:childTnLst>
                                </p:cTn>
                              </p:par>
                            </p:childTnLst>
                          </p:cTn>
                        </p:par>
                        <p:par>
                          <p:cTn id="21" fill="hold">
                            <p:stCondLst>
                              <p:cond delay="2500"/>
                            </p:stCondLst>
                            <p:childTnLst>
                              <p:par>
                                <p:cTn id="22" presetID="14" presetClass="entr" presetSubtype="10" fill="hold" nodeType="afterEffect">
                                  <p:stCondLst>
                                    <p:cond delay="0"/>
                                  </p:stCondLst>
                                  <p:childTnLst>
                                    <p:set>
                                      <p:cBhvr>
                                        <p:cTn id="23"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24" dur="10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047782" y="2270090"/>
            <a:ext cx="7305897" cy="3092543"/>
          </a:xfrm>
          <a:prstGeom prst="rect">
            <a:avLst/>
          </a:prstGeom>
          <a:solidFill>
            <a:schemeClr val="bg1">
              <a:lumMod val="50000"/>
            </a:schemeClr>
          </a:solidFill>
          <a:ln>
            <a:solidFill>
              <a:srgbClr val="0089D2"/>
            </a:solidFill>
          </a:ln>
          <a:effectLst>
            <a:outerShdw blurRad="50800" dist="38100" dir="5400000" algn="t" rotWithShape="0">
              <a:prstClr val="black">
                <a:alpha val="20000"/>
              </a:prstClr>
            </a:outerShdw>
          </a:effectLst>
        </p:spPr>
        <p:txBody>
          <a:bodyPr lIns="68581" tIns="34291" rIns="68581" bIns="34291"/>
          <a:lstStyle/>
          <a:p>
            <a:pP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1008093" y="1933529"/>
            <a:ext cx="7267795" cy="3391003"/>
          </a:xfrm>
          <a:prstGeom prst="rect">
            <a:avLst/>
          </a:prstGeom>
          <a:solidFill>
            <a:srgbClr val="F9F9F9"/>
          </a:solidFill>
          <a:ln>
            <a:noFill/>
          </a:ln>
          <a:effectLst>
            <a:outerShdw blurRad="50800" dist="38100" dir="5400000" algn="t" rotWithShape="0">
              <a:prstClr val="black">
                <a:alpha val="20000"/>
              </a:prstClr>
            </a:outerShdw>
          </a:effectLst>
        </p:spPr>
        <p:txBody>
          <a:bodyPr lIns="68581" tIns="34291" rIns="68581" bIns="34291"/>
          <a:lstStyle/>
          <a:p>
            <a:pP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8"/>
          <p:cNvSpPr>
            <a:spLocks noChangeArrowheads="1"/>
          </p:cNvSpPr>
          <p:nvPr/>
        </p:nvSpPr>
        <p:spPr bwMode="auto">
          <a:xfrm>
            <a:off x="1008093" y="1301686"/>
            <a:ext cx="1106521" cy="397510"/>
          </a:xfrm>
          <a:prstGeom prst="rect">
            <a:avLst/>
          </a:prstGeom>
          <a:noFill/>
          <a:ln w="9525">
            <a:noFill/>
            <a:bevel/>
          </a:ln>
        </p:spPr>
        <p:txBody>
          <a:bodyPr lIns="91421" tIns="45710" rIns="91421" bIns="45710">
            <a:spAutoFit/>
          </a:bodyPr>
          <a:lstStyle/>
          <a:p>
            <a:pPr defTabSz="1047115">
              <a:defRPr/>
            </a:pPr>
            <a:r>
              <a:rPr lang="en-US" altLang="zh-CN" sz="2000" b="1" kern="0" dirty="0">
                <a:solidFill>
                  <a:srgbClr val="03A9F5"/>
                </a:solidFill>
                <a:latin typeface="Arial" panose="020B0604020202020204" pitchFamily="34" charset="0"/>
                <a:ea typeface="微软雅黑" panose="020B0503020204020204" pitchFamily="34" charset="-122"/>
                <a:sym typeface="Arial" panose="020B0604020202020204" pitchFamily="34" charset="0"/>
              </a:rPr>
              <a:t>news</a:t>
            </a:r>
            <a:endParaRPr lang="zh-CN" altLang="en-US" sz="2000" b="1" kern="0" dirty="0">
              <a:solidFill>
                <a:srgbClr val="03A9F5"/>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5"/>
          <p:cNvSpPr>
            <a:spLocks noChangeArrowheads="1"/>
          </p:cNvSpPr>
          <p:nvPr/>
        </p:nvSpPr>
        <p:spPr bwMode="auto">
          <a:xfrm>
            <a:off x="890615" y="1746198"/>
            <a:ext cx="7491639" cy="3654536"/>
          </a:xfrm>
          <a:prstGeom prst="rect">
            <a:avLst/>
          </a:prstGeom>
          <a:noFill/>
          <a:ln w="19050">
            <a:solidFill>
              <a:srgbClr val="0089D2"/>
            </a:solidFill>
            <a:bevel/>
          </a:ln>
          <a:extLst>
            <a:ext uri="{909E8E84-426E-40DD-AFC4-6F175D3DCCD1}">
              <a14:hiddenFill xmlns:a14="http://schemas.microsoft.com/office/drawing/2010/main">
                <a:solidFill>
                  <a:srgbClr val="FFFFFF"/>
                </a:solidFill>
              </a14:hiddenFill>
            </a:ext>
          </a:extLst>
        </p:spPr>
        <p:txBody>
          <a:bodyPr lIns="68570" tIns="34286" rIns="68570" bIns="34286"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1189074" y="2252627"/>
            <a:ext cx="6893134" cy="265747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54" tIns="36277" rIns="72554" bIns="3627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50000"/>
              </a:lnSpc>
              <a:defRPr/>
            </a:pP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        根据后续报道，信息的来源主要有两个：黑客和相关机构的内鬼。在中国，拥有最庞大公民信息的就是各大政府部门，其次是金融机构尤其是四大银行，而无论是政府、铁路总公司还是四大行，都曾被曝光过对个人信息保护做得不够，甚至使用的是非常低级的明文密保，在这样的情况下，比起感慨黑客技术高超，更应该追问的是公民的个人信息是否得到了应有的、足够的保护？至于内鬼的监守自盗，更是一个公开的秘密，譬如今年曾掀起舆论热议的电信诈骗，通常就是电信运营商内部的部分人员泄露信息，而如本次事件中提及的可以准确获知开房同住人信息并记录精确到秒，信息泄露很有可能的也是内鬼所为。</a:t>
            </a:r>
            <a:endParaRPr lang="zh-CN" altLang="en-US" sz="1400" dirty="0">
              <a:solidFill>
                <a:schemeClr val="tx1">
                  <a:lumMod val="75000"/>
                  <a:lumOff val="25000"/>
                </a:schemeClr>
              </a:solidFill>
              <a:ea typeface="微软雅黑" panose="020B0503020204020204" pitchFamily="34" charset="-122"/>
              <a:sym typeface="Arial" panose="020B0604020202020204" pitchFamily="34" charset="0"/>
            </a:endParaRPr>
          </a:p>
        </p:txBody>
      </p:sp>
      <p:pic>
        <p:nvPicPr>
          <p:cNvPr id="23" name="Picture 17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188" y="952425"/>
            <a:ext cx="1655812" cy="69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1" y="5880174"/>
            <a:ext cx="9144278" cy="101603"/>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53" name="直角三角形 72"/>
          <p:cNvSpPr>
            <a:spLocks noChangeArrowheads="1"/>
          </p:cNvSpPr>
          <p:nvPr/>
        </p:nvSpPr>
        <p:spPr bwMode="auto">
          <a:xfrm rot="5400000">
            <a:off x="-793" y="854790"/>
            <a:ext cx="889027" cy="893790"/>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4" name="直角三角形 73"/>
          <p:cNvSpPr>
            <a:spLocks noChangeArrowheads="1"/>
          </p:cNvSpPr>
          <p:nvPr/>
        </p:nvSpPr>
        <p:spPr bwMode="auto">
          <a:xfrm rot="5400000">
            <a:off x="0" y="857172"/>
            <a:ext cx="730272" cy="730272"/>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5" name="直角三角形 74"/>
          <p:cNvSpPr>
            <a:spLocks noChangeArrowheads="1"/>
          </p:cNvSpPr>
          <p:nvPr/>
        </p:nvSpPr>
        <p:spPr bwMode="auto">
          <a:xfrm rot="5400000">
            <a:off x="104779" y="961951"/>
            <a:ext cx="525479" cy="525479"/>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6" name="矩形 75"/>
          <p:cNvSpPr>
            <a:spLocks noChangeArrowheads="1"/>
          </p:cNvSpPr>
          <p:nvPr/>
        </p:nvSpPr>
        <p:spPr bwMode="auto">
          <a:xfrm rot="2700000">
            <a:off x="350055" y="886542"/>
            <a:ext cx="112717" cy="746147"/>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16" presetClass="entr" presetSubtype="37" fill="hold" grpId="0" nodeType="withEffect">
                                  <p:stCondLst>
                                    <p:cond delay="400"/>
                                  </p:stCondLst>
                                  <p:childTnLst>
                                    <p:set>
                                      <p:cBhvr>
                                        <p:cTn id="15" dur="1" fill="hold">
                                          <p:stCondLst>
                                            <p:cond delay="0"/>
                                          </p:stCondLst>
                                        </p:cTn>
                                        <p:tgtEl>
                                          <p:spTgt spid="15"/>
                                        </p:tgtEl>
                                        <p:attrNameLst>
                                          <p:attrName>style.visibility</p:attrName>
                                        </p:attrNameLst>
                                      </p:cBhvr>
                                      <p:to>
                                        <p:strVal val="visible"/>
                                      </p:to>
                                    </p:set>
                                    <p:animEffect transition="in" filter="barn(outVertical)">
                                      <p:cBhvr>
                                        <p:cTn id="16" dur="500"/>
                                        <p:tgtEl>
                                          <p:spTgt spid="15"/>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20" dur="1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076357" y="2231988"/>
            <a:ext cx="7286846" cy="3092543"/>
          </a:xfrm>
          <a:prstGeom prst="rect">
            <a:avLst/>
          </a:prstGeom>
          <a:solidFill>
            <a:schemeClr val="bg1">
              <a:lumMod val="50000"/>
            </a:schemeClr>
          </a:solidFill>
          <a:ln>
            <a:solidFill>
              <a:srgbClr val="0089D2"/>
            </a:solidFill>
          </a:ln>
          <a:effectLst>
            <a:outerShdw blurRad="50800" dist="38100" dir="5400000" algn="t" rotWithShape="0">
              <a:prstClr val="black">
                <a:alpha val="20000"/>
              </a:prstClr>
            </a:outerShdw>
          </a:effectLst>
        </p:spPr>
        <p:txBody>
          <a:bodyPr lIns="68581" tIns="34291" rIns="68581" bIns="34291"/>
          <a:lstStyle/>
          <a:p>
            <a:pP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1008093" y="1847802"/>
            <a:ext cx="7266208" cy="3400528"/>
          </a:xfrm>
          <a:prstGeom prst="rect">
            <a:avLst/>
          </a:prstGeom>
          <a:solidFill>
            <a:srgbClr val="F9F9F9"/>
          </a:solidFill>
          <a:ln>
            <a:noFill/>
          </a:ln>
          <a:effectLst>
            <a:outerShdw blurRad="50800" dist="38100" dir="5400000" algn="t" rotWithShape="0">
              <a:prstClr val="black">
                <a:alpha val="20000"/>
              </a:prstClr>
            </a:outerShdw>
          </a:effectLst>
        </p:spPr>
        <p:txBody>
          <a:bodyPr lIns="68581" tIns="34291" rIns="68581" bIns="34291"/>
          <a:lstStyle/>
          <a:p>
            <a:pP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8"/>
          <p:cNvSpPr>
            <a:spLocks noChangeArrowheads="1"/>
          </p:cNvSpPr>
          <p:nvPr/>
        </p:nvSpPr>
        <p:spPr bwMode="auto">
          <a:xfrm>
            <a:off x="1008093" y="1296923"/>
            <a:ext cx="884264" cy="397510"/>
          </a:xfrm>
          <a:prstGeom prst="rect">
            <a:avLst/>
          </a:prstGeom>
          <a:noFill/>
          <a:ln w="9525">
            <a:noFill/>
            <a:bevel/>
          </a:ln>
        </p:spPr>
        <p:txBody>
          <a:bodyPr lIns="91421" tIns="45710" rIns="91421" bIns="45710">
            <a:spAutoFit/>
          </a:bodyPr>
          <a:lstStyle/>
          <a:p>
            <a:pPr defTabSz="1047115">
              <a:defRPr/>
            </a:pPr>
            <a:r>
              <a:rPr lang="en-US" altLang="zh-CN" sz="2000" b="1" kern="0" dirty="0">
                <a:solidFill>
                  <a:srgbClr val="03A9F5"/>
                </a:solidFill>
                <a:latin typeface="Arial" panose="020B0604020202020204" pitchFamily="34" charset="0"/>
                <a:ea typeface="微软雅黑" panose="020B0503020204020204" pitchFamily="34" charset="-122"/>
                <a:sym typeface="Arial" panose="020B0604020202020204" pitchFamily="34" charset="0"/>
              </a:rPr>
              <a:t>news</a:t>
            </a:r>
            <a:endParaRPr lang="zh-CN" altLang="en-US" b="1" kern="0" dirty="0">
              <a:solidFill>
                <a:srgbClr val="03A9F5"/>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5"/>
          <p:cNvSpPr>
            <a:spLocks noChangeArrowheads="1"/>
          </p:cNvSpPr>
          <p:nvPr/>
        </p:nvSpPr>
        <p:spPr bwMode="auto">
          <a:xfrm>
            <a:off x="1008093" y="1746198"/>
            <a:ext cx="7355110" cy="3654536"/>
          </a:xfrm>
          <a:prstGeom prst="rect">
            <a:avLst/>
          </a:prstGeom>
          <a:noFill/>
          <a:ln w="19050">
            <a:solidFill>
              <a:srgbClr val="0089D2"/>
            </a:solidFill>
            <a:bevel/>
          </a:ln>
          <a:extLst>
            <a:ext uri="{909E8E84-426E-40DD-AFC4-6F175D3DCCD1}">
              <a14:hiddenFill xmlns:a14="http://schemas.microsoft.com/office/drawing/2010/main">
                <a:solidFill>
                  <a:srgbClr val="FFFFFF"/>
                </a:solidFill>
              </a14:hiddenFill>
            </a:ext>
          </a:extLst>
        </p:spPr>
        <p:txBody>
          <a:bodyPr lIns="68570" tIns="34286" rIns="68570" bIns="34286"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1193837" y="2231988"/>
            <a:ext cx="6708978" cy="293433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54" tIns="36277" rIns="72554" bIns="3627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50000"/>
              </a:lnSpc>
              <a:defRPr/>
            </a:pP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　    公安部称，为进一步加强对公民个人信息的保护，</a:t>
            </a:r>
            <a:r>
              <a:rPr lang="en-US" altLang="zh-CN" sz="1400" dirty="0">
                <a:solidFill>
                  <a:schemeClr val="tx1">
                    <a:lumMod val="75000"/>
                    <a:lumOff val="25000"/>
                  </a:schemeClr>
                </a:solidFill>
                <a:ea typeface="微软雅黑" panose="020B0503020204020204" pitchFamily="34" charset="-122"/>
                <a:sym typeface="Arial" panose="020B0604020202020204" pitchFamily="34" charset="0"/>
              </a:rPr>
              <a:t>2015</a:t>
            </a: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年出台的刑法修正案（九）增加规定出售或者非法提供公民个人信息是犯罪，窃取或者以其他方法非法获取公民个人信息的也是犯罪，也就是说购买公民个人信息也是犯罪。</a:t>
            </a:r>
            <a:endParaRPr lang="zh-CN" altLang="en-US" sz="1400" dirty="0">
              <a:solidFill>
                <a:schemeClr val="tx1">
                  <a:lumMod val="75000"/>
                  <a:lumOff val="25000"/>
                </a:schemeClr>
              </a:solidFill>
              <a:ea typeface="微软雅黑" panose="020B0503020204020204" pitchFamily="34" charset="-122"/>
              <a:sym typeface="Arial" panose="020B0604020202020204" pitchFamily="34" charset="0"/>
            </a:endParaRPr>
          </a:p>
          <a:p>
            <a:pPr eaLnBrk="0" hangingPunct="0">
              <a:lnSpc>
                <a:spcPct val="150000"/>
              </a:lnSpc>
              <a:defRPr/>
            </a:pP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       同时表示，为深入贯彻落实国务院打击治理电信网络新型违法犯罪工作部际联席会议精神，公安部网安局决定将打击整治网络侵犯公民个人信息专项行动延长至</a:t>
            </a:r>
            <a:r>
              <a:rPr lang="en-US" altLang="zh-CN" sz="1400" dirty="0">
                <a:solidFill>
                  <a:schemeClr val="tx1">
                    <a:lumMod val="75000"/>
                    <a:lumOff val="25000"/>
                  </a:schemeClr>
                </a:solidFill>
                <a:ea typeface="微软雅黑" panose="020B0503020204020204" pitchFamily="34" charset="-122"/>
                <a:sym typeface="Arial" panose="020B0604020202020204" pitchFamily="34" charset="0"/>
              </a:rPr>
              <a:t>2017</a:t>
            </a: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年</a:t>
            </a:r>
            <a:r>
              <a:rPr lang="en-US" altLang="zh-CN" sz="1400" dirty="0">
                <a:solidFill>
                  <a:schemeClr val="tx1">
                    <a:lumMod val="75000"/>
                    <a:lumOff val="25000"/>
                  </a:schemeClr>
                </a:solidFill>
                <a:ea typeface="微软雅黑" panose="020B0503020204020204" pitchFamily="34" charset="-122"/>
                <a:sym typeface="Arial" panose="020B0604020202020204" pitchFamily="34" charset="0"/>
              </a:rPr>
              <a:t>12</a:t>
            </a:r>
            <a:r>
              <a:rPr lang="zh-CN" altLang="en-US" sz="1400" dirty="0">
                <a:solidFill>
                  <a:schemeClr val="tx1">
                    <a:lumMod val="75000"/>
                    <a:lumOff val="25000"/>
                  </a:schemeClr>
                </a:solidFill>
                <a:ea typeface="微软雅黑" panose="020B0503020204020204" pitchFamily="34" charset="-122"/>
                <a:sym typeface="Arial" panose="020B0604020202020204" pitchFamily="34" charset="0"/>
              </a:rPr>
              <a:t>月底。公安部还表示，公安机关将继续对窃取、贩卖、非法利用公民个人信息犯罪活动保持严打高压态势，全力推进专项行动向纵深发展，切实保护公民合法权益不受侵犯。</a:t>
            </a:r>
            <a:endParaRPr lang="zh-CN" altLang="en-US" sz="1400" dirty="0">
              <a:solidFill>
                <a:schemeClr val="tx1">
                  <a:lumMod val="75000"/>
                  <a:lumOff val="25000"/>
                </a:schemeClr>
              </a:solidFill>
              <a:ea typeface="微软雅黑" panose="020B0503020204020204" pitchFamily="34" charset="-122"/>
              <a:sym typeface="Arial" panose="020B0604020202020204" pitchFamily="34" charset="0"/>
            </a:endParaRPr>
          </a:p>
          <a:p>
            <a:pPr eaLnBrk="0" hangingPunct="0">
              <a:lnSpc>
                <a:spcPct val="150000"/>
              </a:lnSpc>
              <a:defRPr/>
            </a:pPr>
            <a:endParaRPr lang="zh-CN" altLang="en-US" sz="1200" dirty="0">
              <a:solidFill>
                <a:schemeClr val="tx1">
                  <a:lumMod val="75000"/>
                  <a:lumOff val="25000"/>
                </a:schemeClr>
              </a:solidFill>
              <a:ea typeface="微软雅黑" panose="020B0503020204020204" pitchFamily="34" charset="-122"/>
              <a:sym typeface="Arial" panose="020B0604020202020204" pitchFamily="34" charset="0"/>
            </a:endParaRPr>
          </a:p>
        </p:txBody>
      </p:sp>
      <p:pic>
        <p:nvPicPr>
          <p:cNvPr id="23" name="Picture 17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188" y="952425"/>
            <a:ext cx="1655812" cy="69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1" y="5880174"/>
            <a:ext cx="9144278" cy="101603"/>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7" name="直角三角形 72"/>
          <p:cNvSpPr>
            <a:spLocks noChangeArrowheads="1"/>
          </p:cNvSpPr>
          <p:nvPr/>
        </p:nvSpPr>
        <p:spPr bwMode="auto">
          <a:xfrm rot="5400000">
            <a:off x="-793" y="854790"/>
            <a:ext cx="889027" cy="893790"/>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78" name="直角三角形 73"/>
          <p:cNvSpPr>
            <a:spLocks noChangeArrowheads="1"/>
          </p:cNvSpPr>
          <p:nvPr/>
        </p:nvSpPr>
        <p:spPr bwMode="auto">
          <a:xfrm rot="5400000">
            <a:off x="0" y="857172"/>
            <a:ext cx="730272" cy="730272"/>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79" name="直角三角形 74"/>
          <p:cNvSpPr>
            <a:spLocks noChangeArrowheads="1"/>
          </p:cNvSpPr>
          <p:nvPr/>
        </p:nvSpPr>
        <p:spPr bwMode="auto">
          <a:xfrm rot="5400000">
            <a:off x="104779" y="961951"/>
            <a:ext cx="525479" cy="525479"/>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80" name="矩形 75"/>
          <p:cNvSpPr>
            <a:spLocks noChangeArrowheads="1"/>
          </p:cNvSpPr>
          <p:nvPr/>
        </p:nvSpPr>
        <p:spPr bwMode="auto">
          <a:xfrm rot="2700000">
            <a:off x="350055" y="886542"/>
            <a:ext cx="112717" cy="746147"/>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16" presetClass="entr" presetSubtype="37" fill="hold" grpId="0" nodeType="withEffect">
                                  <p:stCondLst>
                                    <p:cond delay="400"/>
                                  </p:stCondLst>
                                  <p:childTnLst>
                                    <p:set>
                                      <p:cBhvr>
                                        <p:cTn id="15" dur="1" fill="hold">
                                          <p:stCondLst>
                                            <p:cond delay="0"/>
                                          </p:stCondLst>
                                        </p:cTn>
                                        <p:tgtEl>
                                          <p:spTgt spid="15"/>
                                        </p:tgtEl>
                                        <p:attrNameLst>
                                          <p:attrName>style.visibility</p:attrName>
                                        </p:attrNameLst>
                                      </p:cBhvr>
                                      <p:to>
                                        <p:strVal val="visible"/>
                                      </p:to>
                                    </p:set>
                                    <p:animEffect transition="in" filter="barn(outVertical)">
                                      <p:cBhvr>
                                        <p:cTn id="16" dur="500"/>
                                        <p:tgtEl>
                                          <p:spTgt spid="15"/>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20" dur="1000"/>
                                        <p:tgtEl>
                                          <p:spTgt spid="16">
                                            <p:txEl>
                                              <p:pRg st="0" end="0"/>
                                            </p:txEl>
                                          </p:spTgt>
                                        </p:tgtEl>
                                      </p:cBhvr>
                                    </p:animEffect>
                                  </p:childTnLst>
                                </p:cTn>
                              </p:par>
                            </p:childTnLst>
                          </p:cTn>
                        </p:par>
                        <p:par>
                          <p:cTn id="21" fill="hold">
                            <p:stCondLst>
                              <p:cond delay="2500"/>
                            </p:stCondLst>
                            <p:childTnLst>
                              <p:par>
                                <p:cTn id="22" presetID="14" presetClass="entr" presetSubtype="10" fill="hold" nodeType="afterEffect">
                                  <p:stCondLst>
                                    <p:cond delay="0"/>
                                  </p:stCondLst>
                                  <p:childTnLst>
                                    <p:set>
                                      <p:cBhvr>
                                        <p:cTn id="23"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24" dur="10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09587" y="1063553"/>
            <a:ext cx="8229849" cy="857276"/>
          </a:xfrm>
        </p:spPr>
        <p:txBody>
          <a:bodyPr/>
          <a:lstStyle/>
          <a:p>
            <a:pPr eaLnBrk="1" hangingPunct="1"/>
            <a:r>
              <a:rPr lang="zh-CN" altLang="en-US" b="1">
                <a:solidFill>
                  <a:srgbClr val="FF6600"/>
                </a:solidFill>
              </a:rPr>
              <a:t>维护信息安全刻不容缓</a:t>
            </a:r>
            <a:endParaRPr lang="zh-CN" altLang="en-US" b="1">
              <a:solidFill>
                <a:srgbClr val="FF6600"/>
              </a:solidFill>
            </a:endParaRPr>
          </a:p>
        </p:txBody>
      </p:sp>
      <p:sp>
        <p:nvSpPr>
          <p:cNvPr id="8195" name="AutoShape 2"/>
          <p:cNvSpPr>
            <a:spLocks noChangeArrowheads="1"/>
          </p:cNvSpPr>
          <p:nvPr/>
        </p:nvSpPr>
        <p:spPr bwMode="auto">
          <a:xfrm>
            <a:off x="3252887" y="5367397"/>
            <a:ext cx="5153181" cy="14764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130 w 21600"/>
              <a:gd name="T13" fmla="*/ 2130 h 21600"/>
              <a:gd name="T14" fmla="*/ 19470 w 21600"/>
              <a:gd name="T15" fmla="*/ 19470 h 21600"/>
            </a:gdLst>
            <a:ahLst/>
            <a:cxnLst>
              <a:cxn ang="T8">
                <a:pos x="T0" y="T1"/>
              </a:cxn>
              <a:cxn ang="T9">
                <a:pos x="T2" y="T3"/>
              </a:cxn>
              <a:cxn ang="T10">
                <a:pos x="T4" y="T5"/>
              </a:cxn>
              <a:cxn ang="T11">
                <a:pos x="T6" y="T7"/>
              </a:cxn>
            </a:cxnLst>
            <a:rect l="T12" t="T13" r="T14" b="T15"/>
            <a:pathLst>
              <a:path w="21600" h="21600">
                <a:moveTo>
                  <a:pt x="0" y="0"/>
                </a:moveTo>
                <a:lnTo>
                  <a:pt x="659" y="21600"/>
                </a:lnTo>
                <a:lnTo>
                  <a:pt x="20941" y="21600"/>
                </a:lnTo>
                <a:lnTo>
                  <a:pt x="21600" y="0"/>
                </a:lnTo>
                <a:lnTo>
                  <a:pt x="0" y="0"/>
                </a:lnTo>
                <a:close/>
              </a:path>
            </a:pathLst>
          </a:custGeom>
          <a:gradFill rotWithShape="1">
            <a:gsLst>
              <a:gs pos="0">
                <a:schemeClr val="bg2"/>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196" name="AutoShape 5"/>
          <p:cNvSpPr>
            <a:spLocks noChangeArrowheads="1"/>
          </p:cNvSpPr>
          <p:nvPr/>
        </p:nvSpPr>
        <p:spPr bwMode="auto">
          <a:xfrm>
            <a:off x="3248123" y="2025608"/>
            <a:ext cx="5467516" cy="3489431"/>
          </a:xfrm>
          <a:prstGeom prst="roundRect">
            <a:avLst>
              <a:gd name="adj" fmla="val 0"/>
            </a:avLst>
          </a:prstGeom>
          <a:gradFill rotWithShape="1">
            <a:gsLst>
              <a:gs pos="0">
                <a:srgbClr val="F0F0F0"/>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endParaRPr lang="zh-CN" altLang="en-US" sz="1200">
              <a:latin typeface="Arial" panose="020B0604020202020204" pitchFamily="34" charset="0"/>
              <a:ea typeface="华文细黑" panose="02010600040101010101" pitchFamily="2" charset="-122"/>
            </a:endParaRPr>
          </a:p>
        </p:txBody>
      </p:sp>
      <p:sp>
        <p:nvSpPr>
          <p:cNvPr id="8197" name="Rectangle 6"/>
          <p:cNvSpPr>
            <a:spLocks noChangeArrowheads="1"/>
          </p:cNvSpPr>
          <p:nvPr/>
        </p:nvSpPr>
        <p:spPr bwMode="auto">
          <a:xfrm>
            <a:off x="4395922" y="2124035"/>
            <a:ext cx="420541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zh-CN" altLang="en-US" sz="1200">
                <a:latin typeface="Arial" panose="020B0604020202020204" pitchFamily="34" charset="0"/>
                <a:ea typeface="华文细黑" panose="02010600040101010101" pitchFamily="2" charset="-122"/>
              </a:rPr>
              <a:t>               </a:t>
            </a:r>
            <a:r>
              <a:rPr lang="zh-CN" altLang="en-US" sz="1400">
                <a:latin typeface="Arial" panose="020B0604020202020204" pitchFamily="34" charset="0"/>
                <a:ea typeface="华文细黑" panose="02010600040101010101" pitchFamily="2" charset="-122"/>
              </a:rPr>
              <a:t>进入大数据时代，个人信息被收集引发了很多的争议，尤其是社交网络的兴起和维基解密的出现，更是挑起了如何界定个人信息边界的问题。然而，现在发生在中国的个人信息贩卖是比上述争议都要初级得多的问题</a:t>
            </a:r>
            <a:r>
              <a:rPr lang="en-US" altLang="zh-CN" sz="1400">
                <a:latin typeface="Arial" panose="020B0604020202020204" pitchFamily="34" charset="0"/>
                <a:ea typeface="华文细黑" panose="02010600040101010101" pitchFamily="2" charset="-122"/>
              </a:rPr>
              <a:t>———</a:t>
            </a:r>
            <a:r>
              <a:rPr lang="zh-CN" altLang="en-US" sz="1400">
                <a:latin typeface="Arial" panose="020B0604020202020204" pitchFamily="34" charset="0"/>
                <a:ea typeface="华文细黑" panose="02010600040101010101" pitchFamily="2" charset="-122"/>
              </a:rPr>
              <a:t>政府和相关机构以服务和提升便捷性的名义收集个人信息之后，是否有意识和能力来承担保护信息安全的义务？</a:t>
            </a:r>
            <a:endParaRPr lang="zh-CN" altLang="en-US" sz="1400">
              <a:latin typeface="Arial" panose="020B0604020202020204" pitchFamily="34" charset="0"/>
              <a:ea typeface="华文细黑" panose="02010600040101010101" pitchFamily="2" charset="-122"/>
            </a:endParaRPr>
          </a:p>
          <a:p>
            <a:pPr eaLnBrk="1" hangingPunct="1">
              <a:buClr>
                <a:schemeClr val="accent2"/>
              </a:buClr>
              <a:buFont typeface="Wingdings" panose="05000000000000000000" pitchFamily="2" charset="2"/>
              <a:buNone/>
            </a:pPr>
            <a:r>
              <a:rPr lang="zh-CN" altLang="en-US" sz="1400">
                <a:latin typeface="Arial" panose="020B0604020202020204" pitchFamily="34" charset="0"/>
                <a:ea typeface="华文细黑" panose="02010600040101010101" pitchFamily="2" charset="-122"/>
              </a:rPr>
              <a:t>全            公民隐私信息被“裸奔”被贩卖，是对最基本公民权利的严重侵害，对社会发展也会带来极大的风险。从法律到执法，从治理意识到监管实务都存在全面滞后，不把这些问题解决，公民隐私权被侵害的状况就不会得到完全的改变。作为信息收集者，政府与相关机构必须承担起保障信息安全的责任和义务。</a:t>
            </a:r>
            <a:endParaRPr lang="zh-CN" altLang="en-US" sz="1400">
              <a:latin typeface="Arial" panose="020B0604020202020204" pitchFamily="34" charset="0"/>
              <a:ea typeface="华文细黑" panose="02010600040101010101" pitchFamily="2" charset="-122"/>
            </a:endParaRPr>
          </a:p>
        </p:txBody>
      </p:sp>
      <p:grpSp>
        <p:nvGrpSpPr>
          <p:cNvPr id="8198" name="Group 7"/>
          <p:cNvGrpSpPr/>
          <p:nvPr/>
        </p:nvGrpSpPr>
        <p:grpSpPr bwMode="auto">
          <a:xfrm>
            <a:off x="609618" y="2025607"/>
            <a:ext cx="3729151" cy="3702163"/>
            <a:chOff x="0" y="0"/>
            <a:chExt cx="2349" cy="2332"/>
          </a:xfrm>
        </p:grpSpPr>
        <p:sp>
          <p:nvSpPr>
            <p:cNvPr id="8208" name="未知"/>
            <p:cNvSpPr/>
            <p:nvPr/>
          </p:nvSpPr>
          <p:spPr bwMode="auto">
            <a:xfrm flipH="1">
              <a:off x="0" y="584"/>
              <a:ext cx="1171" cy="1164"/>
            </a:xfrm>
            <a:custGeom>
              <a:avLst/>
              <a:gdLst>
                <a:gd name="T0" fmla="*/ 2147483647 w 174"/>
                <a:gd name="T1" fmla="*/ 2147483647 h 173"/>
                <a:gd name="T2" fmla="*/ 2147483647 w 174"/>
                <a:gd name="T3" fmla="*/ 2147483647 h 173"/>
                <a:gd name="T4" fmla="*/ 2147483647 w 174"/>
                <a:gd name="T5" fmla="*/ 0 h 173"/>
                <a:gd name="T6" fmla="*/ 0 w 174"/>
                <a:gd name="T7" fmla="*/ 2147483647 h 173"/>
                <a:gd name="T8" fmla="*/ 2147483647 w 174"/>
                <a:gd name="T9" fmla="*/ 2147483647 h 173"/>
                <a:gd name="T10" fmla="*/ 0 60000 65536"/>
                <a:gd name="T11" fmla="*/ 0 60000 65536"/>
                <a:gd name="T12" fmla="*/ 0 60000 65536"/>
                <a:gd name="T13" fmla="*/ 0 60000 65536"/>
                <a:gd name="T14" fmla="*/ 0 60000 65536"/>
                <a:gd name="T15" fmla="*/ 0 w 174"/>
                <a:gd name="T16" fmla="*/ 0 h 173"/>
                <a:gd name="T17" fmla="*/ 174 w 174"/>
                <a:gd name="T18" fmla="*/ 173 h 173"/>
              </a:gdLst>
              <a:ahLst/>
              <a:cxnLst>
                <a:cxn ang="T10">
                  <a:pos x="T0" y="T1"/>
                </a:cxn>
                <a:cxn ang="T11">
                  <a:pos x="T2" y="T3"/>
                </a:cxn>
                <a:cxn ang="T12">
                  <a:pos x="T4" y="T5"/>
                </a:cxn>
                <a:cxn ang="T13">
                  <a:pos x="T6" y="T7"/>
                </a:cxn>
                <a:cxn ang="T14">
                  <a:pos x="T8" y="T9"/>
                </a:cxn>
              </a:cxnLst>
              <a:rect l="T15" t="T16" r="T17" b="T18"/>
              <a:pathLst>
                <a:path w="174" h="173">
                  <a:moveTo>
                    <a:pt x="150" y="173"/>
                  </a:moveTo>
                  <a:cubicBezTo>
                    <a:pt x="165" y="147"/>
                    <a:pt x="174" y="117"/>
                    <a:pt x="174" y="87"/>
                  </a:cubicBezTo>
                  <a:cubicBezTo>
                    <a:pt x="174" y="56"/>
                    <a:pt x="165" y="26"/>
                    <a:pt x="150" y="0"/>
                  </a:cubicBezTo>
                  <a:lnTo>
                    <a:pt x="0" y="87"/>
                  </a:lnTo>
                  <a:lnTo>
                    <a:pt x="150" y="173"/>
                  </a:lnTo>
                  <a:close/>
                </a:path>
              </a:pathLst>
            </a:custGeom>
            <a:solidFill>
              <a:schemeClr val="bg2"/>
            </a:solidFill>
            <a:ln w="38100">
              <a:solidFill>
                <a:schemeClr val="bg1"/>
              </a:solidFill>
              <a:round/>
            </a:ln>
          </p:spPr>
          <p:txBody>
            <a:bodyPr/>
            <a:lstStyle/>
            <a:p>
              <a:endParaRPr lang="zh-CN" altLang="en-US"/>
            </a:p>
          </p:txBody>
        </p:sp>
        <p:sp>
          <p:nvSpPr>
            <p:cNvPr id="8209" name="未知"/>
            <p:cNvSpPr/>
            <p:nvPr/>
          </p:nvSpPr>
          <p:spPr bwMode="auto">
            <a:xfrm flipH="1">
              <a:off x="162" y="0"/>
              <a:ext cx="1009" cy="1169"/>
            </a:xfrm>
            <a:custGeom>
              <a:avLst/>
              <a:gdLst>
                <a:gd name="T0" fmla="*/ 2147483647 w 150"/>
                <a:gd name="T1" fmla="*/ 2147483647 h 174"/>
                <a:gd name="T2" fmla="*/ 0 w 150"/>
                <a:gd name="T3" fmla="*/ 0 h 174"/>
                <a:gd name="T4" fmla="*/ 0 w 150"/>
                <a:gd name="T5" fmla="*/ 2147483647 h 174"/>
                <a:gd name="T6" fmla="*/ 2147483647 w 150"/>
                <a:gd name="T7" fmla="*/ 2147483647 h 174"/>
                <a:gd name="T8" fmla="*/ 0 60000 65536"/>
                <a:gd name="T9" fmla="*/ 0 60000 65536"/>
                <a:gd name="T10" fmla="*/ 0 60000 65536"/>
                <a:gd name="T11" fmla="*/ 0 60000 65536"/>
                <a:gd name="T12" fmla="*/ 0 w 150"/>
                <a:gd name="T13" fmla="*/ 0 h 174"/>
                <a:gd name="T14" fmla="*/ 150 w 150"/>
                <a:gd name="T15" fmla="*/ 174 h 174"/>
              </a:gdLst>
              <a:ahLst/>
              <a:cxnLst>
                <a:cxn ang="T8">
                  <a:pos x="T0" y="T1"/>
                </a:cxn>
                <a:cxn ang="T9">
                  <a:pos x="T2" y="T3"/>
                </a:cxn>
                <a:cxn ang="T10">
                  <a:pos x="T4" y="T5"/>
                </a:cxn>
                <a:cxn ang="T11">
                  <a:pos x="T6" y="T7"/>
                </a:cxn>
              </a:cxnLst>
              <a:rect l="T12" t="T13" r="T14" b="T15"/>
              <a:pathLst>
                <a:path w="150" h="174">
                  <a:moveTo>
                    <a:pt x="150" y="87"/>
                  </a:moveTo>
                  <a:cubicBezTo>
                    <a:pt x="119" y="33"/>
                    <a:pt x="62" y="0"/>
                    <a:pt x="0" y="0"/>
                  </a:cubicBezTo>
                  <a:lnTo>
                    <a:pt x="0" y="174"/>
                  </a:lnTo>
                  <a:lnTo>
                    <a:pt x="150" y="87"/>
                  </a:lnTo>
                  <a:close/>
                </a:path>
              </a:pathLst>
            </a:custGeom>
            <a:solidFill>
              <a:schemeClr val="bg2"/>
            </a:solidFill>
            <a:ln w="38100">
              <a:solidFill>
                <a:schemeClr val="bg1"/>
              </a:solidFill>
              <a:round/>
            </a:ln>
          </p:spPr>
          <p:txBody>
            <a:bodyPr/>
            <a:lstStyle/>
            <a:p>
              <a:endParaRPr lang="zh-CN" altLang="en-US"/>
            </a:p>
          </p:txBody>
        </p:sp>
        <p:sp>
          <p:nvSpPr>
            <p:cNvPr id="8210" name="未知"/>
            <p:cNvSpPr/>
            <p:nvPr/>
          </p:nvSpPr>
          <p:spPr bwMode="auto">
            <a:xfrm flipH="1">
              <a:off x="162" y="1169"/>
              <a:ext cx="2025" cy="1163"/>
            </a:xfrm>
            <a:custGeom>
              <a:avLst/>
              <a:gdLst>
                <a:gd name="T0" fmla="*/ 0 w 301"/>
                <a:gd name="T1" fmla="*/ 2147483647 h 173"/>
                <a:gd name="T2" fmla="*/ 2147483647 w 301"/>
                <a:gd name="T3" fmla="*/ 2147483647 h 173"/>
                <a:gd name="T4" fmla="*/ 2147483647 w 301"/>
                <a:gd name="T5" fmla="*/ 2147483647 h 173"/>
                <a:gd name="T6" fmla="*/ 2147483647 w 301"/>
                <a:gd name="T7" fmla="*/ 0 h 173"/>
                <a:gd name="T8" fmla="*/ 0 w 301"/>
                <a:gd name="T9" fmla="*/ 2147483647 h 173"/>
                <a:gd name="T10" fmla="*/ 0 60000 65536"/>
                <a:gd name="T11" fmla="*/ 0 60000 65536"/>
                <a:gd name="T12" fmla="*/ 0 60000 65536"/>
                <a:gd name="T13" fmla="*/ 0 60000 65536"/>
                <a:gd name="T14" fmla="*/ 0 60000 65536"/>
                <a:gd name="T15" fmla="*/ 0 w 301"/>
                <a:gd name="T16" fmla="*/ 0 h 173"/>
                <a:gd name="T17" fmla="*/ 301 w 301"/>
                <a:gd name="T18" fmla="*/ 173 h 173"/>
              </a:gdLst>
              <a:ahLst/>
              <a:cxnLst>
                <a:cxn ang="T10">
                  <a:pos x="T0" y="T1"/>
                </a:cxn>
                <a:cxn ang="T11">
                  <a:pos x="T2" y="T3"/>
                </a:cxn>
                <a:cxn ang="T12">
                  <a:pos x="T4" y="T5"/>
                </a:cxn>
                <a:cxn ang="T13">
                  <a:pos x="T6" y="T7"/>
                </a:cxn>
                <a:cxn ang="T14">
                  <a:pos x="T8" y="T9"/>
                </a:cxn>
              </a:cxnLst>
              <a:rect l="T15" t="T16" r="T17" b="T18"/>
              <a:pathLst>
                <a:path w="301" h="173">
                  <a:moveTo>
                    <a:pt x="0" y="86"/>
                  </a:moveTo>
                  <a:cubicBezTo>
                    <a:pt x="31" y="140"/>
                    <a:pt x="88" y="173"/>
                    <a:pt x="151" y="173"/>
                  </a:cubicBezTo>
                  <a:cubicBezTo>
                    <a:pt x="213" y="173"/>
                    <a:pt x="270" y="140"/>
                    <a:pt x="301" y="86"/>
                  </a:cubicBezTo>
                  <a:lnTo>
                    <a:pt x="151" y="0"/>
                  </a:lnTo>
                  <a:lnTo>
                    <a:pt x="0" y="86"/>
                  </a:lnTo>
                  <a:close/>
                </a:path>
              </a:pathLst>
            </a:custGeom>
            <a:solidFill>
              <a:schemeClr val="bg2"/>
            </a:solidFill>
            <a:ln w="38100">
              <a:solidFill>
                <a:schemeClr val="bg1"/>
              </a:solidFill>
              <a:round/>
            </a:ln>
          </p:spPr>
          <p:txBody>
            <a:bodyPr/>
            <a:lstStyle/>
            <a:p>
              <a:endParaRPr lang="zh-CN" altLang="en-US"/>
            </a:p>
          </p:txBody>
        </p:sp>
        <p:sp>
          <p:nvSpPr>
            <p:cNvPr id="8211" name="未知"/>
            <p:cNvSpPr/>
            <p:nvPr/>
          </p:nvSpPr>
          <p:spPr bwMode="auto">
            <a:xfrm flipH="1">
              <a:off x="1171" y="0"/>
              <a:ext cx="1178" cy="1748"/>
            </a:xfrm>
            <a:custGeom>
              <a:avLst/>
              <a:gdLst>
                <a:gd name="T0" fmla="*/ 2147483647 w 175"/>
                <a:gd name="T1" fmla="*/ 0 h 260"/>
                <a:gd name="T2" fmla="*/ 2147483647 w 175"/>
                <a:gd name="T3" fmla="*/ 2147483647 h 260"/>
                <a:gd name="T4" fmla="*/ 2147483647 w 175"/>
                <a:gd name="T5" fmla="*/ 2147483647 h 260"/>
                <a:gd name="T6" fmla="*/ 2147483647 w 175"/>
                <a:gd name="T7" fmla="*/ 2147483647 h 260"/>
                <a:gd name="T8" fmla="*/ 2147483647 w 175"/>
                <a:gd name="T9" fmla="*/ 0 h 260"/>
                <a:gd name="T10" fmla="*/ 0 60000 65536"/>
                <a:gd name="T11" fmla="*/ 0 60000 65536"/>
                <a:gd name="T12" fmla="*/ 0 60000 65536"/>
                <a:gd name="T13" fmla="*/ 0 60000 65536"/>
                <a:gd name="T14" fmla="*/ 0 60000 65536"/>
                <a:gd name="T15" fmla="*/ 0 w 175"/>
                <a:gd name="T16" fmla="*/ 0 h 260"/>
                <a:gd name="T17" fmla="*/ 175 w 175"/>
                <a:gd name="T18" fmla="*/ 260 h 260"/>
              </a:gdLst>
              <a:ahLst/>
              <a:cxnLst>
                <a:cxn ang="T10">
                  <a:pos x="T0" y="T1"/>
                </a:cxn>
                <a:cxn ang="T11">
                  <a:pos x="T2" y="T3"/>
                </a:cxn>
                <a:cxn ang="T12">
                  <a:pos x="T4" y="T5"/>
                </a:cxn>
                <a:cxn ang="T13">
                  <a:pos x="T6" y="T7"/>
                </a:cxn>
                <a:cxn ang="T14">
                  <a:pos x="T8" y="T9"/>
                </a:cxn>
              </a:cxnLst>
              <a:rect l="T15" t="T16" r="T17" b="T18"/>
              <a:pathLst>
                <a:path w="175" h="260">
                  <a:moveTo>
                    <a:pt x="174" y="0"/>
                  </a:moveTo>
                  <a:cubicBezTo>
                    <a:pt x="78" y="0"/>
                    <a:pt x="1" y="77"/>
                    <a:pt x="1" y="173"/>
                  </a:cubicBezTo>
                  <a:cubicBezTo>
                    <a:pt x="0" y="204"/>
                    <a:pt x="9" y="234"/>
                    <a:pt x="24" y="260"/>
                  </a:cubicBezTo>
                  <a:lnTo>
                    <a:pt x="175" y="174"/>
                  </a:lnTo>
                  <a:lnTo>
                    <a:pt x="174" y="0"/>
                  </a:lnTo>
                  <a:close/>
                </a:path>
              </a:pathLst>
            </a:custGeom>
            <a:solidFill>
              <a:schemeClr val="bg2"/>
            </a:solidFill>
            <a:ln w="38100">
              <a:solidFill>
                <a:schemeClr val="bg1"/>
              </a:solidFill>
              <a:round/>
            </a:ln>
          </p:spPr>
          <p:txBody>
            <a:bodyPr/>
            <a:lstStyle/>
            <a:p>
              <a:endParaRPr lang="zh-CN" altLang="en-US"/>
            </a:p>
          </p:txBody>
        </p:sp>
      </p:grpSp>
      <p:sp>
        <p:nvSpPr>
          <p:cNvPr id="8199" name="未知"/>
          <p:cNvSpPr/>
          <p:nvPr/>
        </p:nvSpPr>
        <p:spPr bwMode="auto">
          <a:xfrm flipH="1" flipV="1">
            <a:off x="1238288" y="2601888"/>
            <a:ext cx="1319253" cy="2641680"/>
          </a:xfrm>
          <a:custGeom>
            <a:avLst/>
            <a:gdLst>
              <a:gd name="T0" fmla="*/ 0 w 174"/>
              <a:gd name="T1" fmla="*/ 2147483647 h 348"/>
              <a:gd name="T2" fmla="*/ 2147483647 w 174"/>
              <a:gd name="T3" fmla="*/ 2147483647 h 348"/>
              <a:gd name="T4" fmla="*/ 0 w 174"/>
              <a:gd name="T5" fmla="*/ 0 h 348"/>
              <a:gd name="T6" fmla="*/ 0 w 174"/>
              <a:gd name="T7" fmla="*/ 2147483647 h 348"/>
              <a:gd name="T8" fmla="*/ 0 w 174"/>
              <a:gd name="T9" fmla="*/ 2147483647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0" y="347"/>
                </a:moveTo>
                <a:cubicBezTo>
                  <a:pt x="96" y="348"/>
                  <a:pt x="174" y="270"/>
                  <a:pt x="174" y="174"/>
                </a:cubicBezTo>
                <a:cubicBezTo>
                  <a:pt x="174" y="77"/>
                  <a:pt x="96" y="0"/>
                  <a:pt x="0" y="0"/>
                </a:cubicBezTo>
                <a:lnTo>
                  <a:pt x="0" y="174"/>
                </a:lnTo>
                <a:lnTo>
                  <a:pt x="0" y="347"/>
                </a:lnTo>
                <a:close/>
              </a:path>
            </a:pathLst>
          </a:custGeom>
          <a:solidFill>
            <a:schemeClr val="accent2"/>
          </a:solidFill>
          <a:ln w="38100">
            <a:solidFill>
              <a:schemeClr val="bg1"/>
            </a:solidFill>
            <a:round/>
          </a:ln>
        </p:spPr>
        <p:txBody>
          <a:bodyPr/>
          <a:lstStyle/>
          <a:p>
            <a:endParaRPr lang="zh-CN" altLang="en-US"/>
          </a:p>
        </p:txBody>
      </p:sp>
      <p:sp>
        <p:nvSpPr>
          <p:cNvPr id="8200" name="未知"/>
          <p:cNvSpPr/>
          <p:nvPr/>
        </p:nvSpPr>
        <p:spPr bwMode="auto">
          <a:xfrm flipH="1" flipV="1">
            <a:off x="2548015" y="2601888"/>
            <a:ext cx="1146210" cy="1314489"/>
          </a:xfrm>
          <a:custGeom>
            <a:avLst/>
            <a:gdLst>
              <a:gd name="T0" fmla="*/ 0 w 151"/>
              <a:gd name="T1" fmla="*/ 2147483647 h 173"/>
              <a:gd name="T2" fmla="*/ 2147483647 w 151"/>
              <a:gd name="T3" fmla="*/ 2147483647 h 173"/>
              <a:gd name="T4" fmla="*/ 2147483647 w 151"/>
              <a:gd name="T5" fmla="*/ 0 h 173"/>
              <a:gd name="T6" fmla="*/ 0 w 151"/>
              <a:gd name="T7" fmla="*/ 2147483647 h 173"/>
              <a:gd name="T8" fmla="*/ 0 60000 65536"/>
              <a:gd name="T9" fmla="*/ 0 60000 65536"/>
              <a:gd name="T10" fmla="*/ 0 60000 65536"/>
              <a:gd name="T11" fmla="*/ 0 60000 65536"/>
              <a:gd name="T12" fmla="*/ 0 w 151"/>
              <a:gd name="T13" fmla="*/ 0 h 173"/>
              <a:gd name="T14" fmla="*/ 151 w 151"/>
              <a:gd name="T15" fmla="*/ 173 h 173"/>
            </a:gdLst>
            <a:ahLst/>
            <a:cxnLst>
              <a:cxn ang="T8">
                <a:pos x="T0" y="T1"/>
              </a:cxn>
              <a:cxn ang="T9">
                <a:pos x="T2" y="T3"/>
              </a:cxn>
              <a:cxn ang="T10">
                <a:pos x="T4" y="T5"/>
              </a:cxn>
              <a:cxn ang="T11">
                <a:pos x="T6" y="T7"/>
              </a:cxn>
            </a:cxnLst>
            <a:rect l="T12" t="T13" r="T14" b="T15"/>
            <a:pathLst>
              <a:path w="151" h="173">
                <a:moveTo>
                  <a:pt x="0" y="86"/>
                </a:moveTo>
                <a:cubicBezTo>
                  <a:pt x="31" y="140"/>
                  <a:pt x="88" y="173"/>
                  <a:pt x="151" y="173"/>
                </a:cubicBezTo>
                <a:lnTo>
                  <a:pt x="151" y="0"/>
                </a:lnTo>
                <a:lnTo>
                  <a:pt x="0" y="86"/>
                </a:lnTo>
                <a:close/>
              </a:path>
            </a:pathLst>
          </a:custGeom>
          <a:solidFill>
            <a:srgbClr val="DDDDDD"/>
          </a:solidFill>
          <a:ln w="38100">
            <a:solidFill>
              <a:schemeClr val="bg1"/>
            </a:solidFill>
            <a:round/>
          </a:ln>
        </p:spPr>
        <p:txBody>
          <a:bodyPr/>
          <a:lstStyle/>
          <a:p>
            <a:endParaRPr lang="zh-CN" altLang="en-US"/>
          </a:p>
        </p:txBody>
      </p:sp>
      <p:sp>
        <p:nvSpPr>
          <p:cNvPr id="8201" name="未知"/>
          <p:cNvSpPr/>
          <p:nvPr/>
        </p:nvSpPr>
        <p:spPr bwMode="auto">
          <a:xfrm flipH="1" flipV="1">
            <a:off x="2548015" y="3922727"/>
            <a:ext cx="1146210" cy="1320840"/>
          </a:xfrm>
          <a:custGeom>
            <a:avLst/>
            <a:gdLst>
              <a:gd name="T0" fmla="*/ 2147483647 w 151"/>
              <a:gd name="T1" fmla="*/ 0 h 174"/>
              <a:gd name="T2" fmla="*/ 0 w 151"/>
              <a:gd name="T3" fmla="*/ 2147483647 h 174"/>
              <a:gd name="T4" fmla="*/ 2147483647 w 151"/>
              <a:gd name="T5" fmla="*/ 2147483647 h 174"/>
              <a:gd name="T6" fmla="*/ 2147483647 w 151"/>
              <a:gd name="T7" fmla="*/ 0 h 174"/>
              <a:gd name="T8" fmla="*/ 0 60000 65536"/>
              <a:gd name="T9" fmla="*/ 0 60000 65536"/>
              <a:gd name="T10" fmla="*/ 0 60000 65536"/>
              <a:gd name="T11" fmla="*/ 0 60000 65536"/>
              <a:gd name="T12" fmla="*/ 0 w 151"/>
              <a:gd name="T13" fmla="*/ 0 h 174"/>
              <a:gd name="T14" fmla="*/ 151 w 151"/>
              <a:gd name="T15" fmla="*/ 174 h 174"/>
            </a:gdLst>
            <a:ahLst/>
            <a:cxnLst>
              <a:cxn ang="T8">
                <a:pos x="T0" y="T1"/>
              </a:cxn>
              <a:cxn ang="T9">
                <a:pos x="T2" y="T3"/>
              </a:cxn>
              <a:cxn ang="T10">
                <a:pos x="T4" y="T5"/>
              </a:cxn>
              <a:cxn ang="T11">
                <a:pos x="T6" y="T7"/>
              </a:cxn>
            </a:cxnLst>
            <a:rect l="T12" t="T13" r="T14" b="T15"/>
            <a:pathLst>
              <a:path w="151" h="174">
                <a:moveTo>
                  <a:pt x="150" y="0"/>
                </a:moveTo>
                <a:cubicBezTo>
                  <a:pt x="88" y="0"/>
                  <a:pt x="31" y="33"/>
                  <a:pt x="0" y="87"/>
                </a:cubicBezTo>
                <a:lnTo>
                  <a:pt x="151" y="174"/>
                </a:lnTo>
                <a:lnTo>
                  <a:pt x="150" y="0"/>
                </a:lnTo>
                <a:close/>
              </a:path>
            </a:pathLst>
          </a:custGeom>
          <a:solidFill>
            <a:srgbClr val="DDDDDD"/>
          </a:solidFill>
          <a:ln w="38100">
            <a:solidFill>
              <a:schemeClr val="bg1"/>
            </a:solidFill>
            <a:round/>
          </a:ln>
        </p:spPr>
        <p:txBody>
          <a:bodyPr/>
          <a:lstStyle/>
          <a:p>
            <a:endParaRPr lang="zh-CN" altLang="en-US"/>
          </a:p>
        </p:txBody>
      </p:sp>
      <p:sp>
        <p:nvSpPr>
          <p:cNvPr id="8202" name="未知"/>
          <p:cNvSpPr/>
          <p:nvPr/>
        </p:nvSpPr>
        <p:spPr bwMode="auto">
          <a:xfrm>
            <a:off x="1570086" y="2817794"/>
            <a:ext cx="962054" cy="1920933"/>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03" name="未知"/>
          <p:cNvSpPr/>
          <p:nvPr/>
        </p:nvSpPr>
        <p:spPr bwMode="auto">
          <a:xfrm rot="10800000">
            <a:off x="2546427" y="3136891"/>
            <a:ext cx="962054" cy="1920933"/>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04" name="未知"/>
          <p:cNvSpPr/>
          <p:nvPr/>
        </p:nvSpPr>
        <p:spPr bwMode="auto">
          <a:xfrm flipH="1" flipV="1">
            <a:off x="2559127" y="2879708"/>
            <a:ext cx="2101914" cy="2073338"/>
          </a:xfrm>
          <a:custGeom>
            <a:avLst/>
            <a:gdLst>
              <a:gd name="T0" fmla="*/ 2147483647 w 175"/>
              <a:gd name="T1" fmla="*/ 0 h 173"/>
              <a:gd name="T2" fmla="*/ 2147483647 w 175"/>
              <a:gd name="T3" fmla="*/ 2147483647 h 173"/>
              <a:gd name="T4" fmla="*/ 2147483647 w 175"/>
              <a:gd name="T5" fmla="*/ 2147483647 h 173"/>
              <a:gd name="T6" fmla="*/ 2147483647 w 175"/>
              <a:gd name="T7" fmla="*/ 2147483647 h 173"/>
              <a:gd name="T8" fmla="*/ 2147483647 w 175"/>
              <a:gd name="T9" fmla="*/ 0 h 173"/>
              <a:gd name="T10" fmla="*/ 0 60000 65536"/>
              <a:gd name="T11" fmla="*/ 0 60000 65536"/>
              <a:gd name="T12" fmla="*/ 0 60000 65536"/>
              <a:gd name="T13" fmla="*/ 0 60000 65536"/>
              <a:gd name="T14" fmla="*/ 0 60000 65536"/>
              <a:gd name="T15" fmla="*/ 0 w 175"/>
              <a:gd name="T16" fmla="*/ 0 h 173"/>
              <a:gd name="T17" fmla="*/ 175 w 175"/>
              <a:gd name="T18" fmla="*/ 173 h 173"/>
            </a:gdLst>
            <a:ahLst/>
            <a:cxnLst>
              <a:cxn ang="T10">
                <a:pos x="T0" y="T1"/>
              </a:cxn>
              <a:cxn ang="T11">
                <a:pos x="T2" y="T3"/>
              </a:cxn>
              <a:cxn ang="T12">
                <a:pos x="T4" y="T5"/>
              </a:cxn>
              <a:cxn ang="T13">
                <a:pos x="T6" y="T7"/>
              </a:cxn>
              <a:cxn ang="T14">
                <a:pos x="T8" y="T9"/>
              </a:cxn>
            </a:cxnLst>
            <a:rect l="T15" t="T16" r="T17" b="T18"/>
            <a:pathLst>
              <a:path w="175" h="173">
                <a:moveTo>
                  <a:pt x="24" y="0"/>
                </a:moveTo>
                <a:cubicBezTo>
                  <a:pt x="9" y="26"/>
                  <a:pt x="1" y="56"/>
                  <a:pt x="1" y="86"/>
                </a:cubicBezTo>
                <a:cubicBezTo>
                  <a:pt x="0" y="117"/>
                  <a:pt x="9" y="147"/>
                  <a:pt x="24" y="173"/>
                </a:cubicBezTo>
                <a:lnTo>
                  <a:pt x="175" y="87"/>
                </a:lnTo>
                <a:lnTo>
                  <a:pt x="24" y="0"/>
                </a:lnTo>
                <a:close/>
              </a:path>
            </a:pathLst>
          </a:custGeom>
          <a:gradFill rotWithShape="1">
            <a:gsLst>
              <a:gs pos="0">
                <a:schemeClr val="accent2"/>
              </a:gs>
              <a:gs pos="100000">
                <a:schemeClr val="accent1"/>
              </a:gs>
            </a:gsLst>
            <a:lin ang="5400000" scaled="1"/>
          </a:gradFill>
          <a:ln w="38100">
            <a:solidFill>
              <a:schemeClr val="bg1"/>
            </a:solidFill>
            <a:round/>
          </a:ln>
        </p:spPr>
        <p:txBody>
          <a:bodyPr/>
          <a:lstStyle/>
          <a:p>
            <a:endParaRPr lang="zh-CN" altLang="en-US"/>
          </a:p>
        </p:txBody>
      </p:sp>
      <p:sp>
        <p:nvSpPr>
          <p:cNvPr id="8205" name="Text Box 18"/>
          <p:cNvSpPr txBox="1">
            <a:spLocks noChangeArrowheads="1"/>
          </p:cNvSpPr>
          <p:nvPr/>
        </p:nvSpPr>
        <p:spPr bwMode="auto">
          <a:xfrm>
            <a:off x="1320841" y="3654431"/>
            <a:ext cx="120971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zh-CN" altLang="en-US" sz="1600" b="1">
                <a:solidFill>
                  <a:schemeClr val="bg1"/>
                </a:solidFill>
                <a:latin typeface="Arial" panose="020B0604020202020204" pitchFamily="34" charset="0"/>
                <a:ea typeface="华文细黑" panose="02010600040101010101" pitchFamily="2" charset="-122"/>
              </a:rPr>
              <a:t>隐私“裸奔”</a:t>
            </a:r>
            <a:endParaRPr lang="zh-CN" altLang="en-US" sz="1600" b="1">
              <a:solidFill>
                <a:schemeClr val="bg1"/>
              </a:solidFill>
              <a:latin typeface="Arial" panose="020B0604020202020204" pitchFamily="34" charset="0"/>
              <a:ea typeface="华文细黑" panose="02010600040101010101" pitchFamily="2" charset="-122"/>
            </a:endParaRPr>
          </a:p>
        </p:txBody>
      </p:sp>
      <p:sp>
        <p:nvSpPr>
          <p:cNvPr id="8206" name="Text Box 19"/>
          <p:cNvSpPr txBox="1">
            <a:spLocks noChangeArrowheads="1"/>
          </p:cNvSpPr>
          <p:nvPr/>
        </p:nvSpPr>
        <p:spPr bwMode="auto">
          <a:xfrm>
            <a:off x="3186210" y="3605219"/>
            <a:ext cx="1209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zh-CN" altLang="en-US" sz="1600" b="1">
                <a:solidFill>
                  <a:schemeClr val="bg1"/>
                </a:solidFill>
                <a:latin typeface="Arial" panose="020B0604020202020204" pitchFamily="34" charset="0"/>
                <a:ea typeface="华文细黑" panose="02010600040101010101" pitchFamily="2" charset="-122"/>
              </a:rPr>
              <a:t>维护信息安全刻不容缓</a:t>
            </a:r>
            <a:endParaRPr lang="zh-CN" altLang="en-US" sz="1600" b="1">
              <a:solidFill>
                <a:schemeClr val="bg1"/>
              </a:solidFill>
              <a:latin typeface="Arial" panose="020B0604020202020204" pitchFamily="34" charset="0"/>
              <a:ea typeface="华文细黑" panose="02010600040101010101" pitchFamily="2" charset="-122"/>
            </a:endParaRPr>
          </a:p>
        </p:txBody>
      </p:sp>
      <p:sp>
        <p:nvSpPr>
          <p:cNvPr id="8207" name="WordArt 23"/>
          <p:cNvSpPr>
            <a:spLocks noChangeArrowheads="1" noChangeShapeType="1"/>
          </p:cNvSpPr>
          <p:nvPr/>
        </p:nvSpPr>
        <p:spPr bwMode="auto">
          <a:xfrm>
            <a:off x="1984435" y="5288019"/>
            <a:ext cx="1085883" cy="180981"/>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Down">
              <a:avLst>
                <a:gd name="adj" fmla="val 0"/>
              </a:avLst>
            </a:prstTxWarp>
          </a:bodyPr>
          <a:lstStyle/>
          <a:p>
            <a:pPr algn="ctr"/>
            <a:r>
              <a:rPr lang="zh-CN" altLang="en-US" sz="1400" kern="10">
                <a:solidFill>
                  <a:schemeClr val="bg1"/>
                </a:solidFill>
                <a:latin typeface="黑体" panose="02010609060101010101" pitchFamily="49" charset="-122"/>
                <a:ea typeface="黑体" panose="02010609060101010101" pitchFamily="49" charset="-122"/>
              </a:rPr>
              <a:t>此处添加内容</a:t>
            </a:r>
            <a:endParaRPr lang="zh-CN" altLang="en-US" sz="1400" kern="10">
              <a:solidFill>
                <a:schemeClr val="bg1"/>
              </a:solidFill>
              <a:latin typeface="黑体" panose="02010609060101010101" pitchFamily="49" charset="-122"/>
              <a:ea typeface="黑体" panose="02010609060101010101" pitchFamily="49"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截图00"/>
          <p:cNvPicPr>
            <a:picLocks noChangeAspect="1" noChangeArrowheads="1"/>
          </p:cNvPicPr>
          <p:nvPr/>
        </p:nvPicPr>
        <p:blipFill>
          <a:blip r:embed="rId1"/>
          <a:srcRect/>
          <a:stretch>
            <a:fillRect/>
          </a:stretch>
        </p:blipFill>
        <p:spPr bwMode="auto">
          <a:xfrm>
            <a:off x="509549" y="1690096"/>
            <a:ext cx="3395819" cy="3320101"/>
          </a:xfrm>
          <a:prstGeom prst="rect">
            <a:avLst/>
          </a:prstGeom>
          <a:noFill/>
          <a:ln w="9525">
            <a:noFill/>
            <a:miter lim="800000"/>
            <a:headEnd/>
            <a:tailEnd/>
          </a:ln>
          <a:effectLst/>
          <a:scene3d>
            <a:camera prst="orthographicFront"/>
            <a:lightRig rig="threePt" dir="t"/>
          </a:scene3d>
          <a:sp3d/>
        </p:spPr>
      </p:pic>
      <p:sp>
        <p:nvSpPr>
          <p:cNvPr id="5" name="文本框 1"/>
          <p:cNvSpPr txBox="1">
            <a:spLocks noChangeArrowheads="1"/>
          </p:cNvSpPr>
          <p:nvPr/>
        </p:nvSpPr>
        <p:spPr bwMode="auto">
          <a:xfrm>
            <a:off x="4105399" y="1438215"/>
            <a:ext cx="4648341"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600" b="1">
                <a:solidFill>
                  <a:srgbClr val="912B3C"/>
                </a:solidFill>
                <a:latin typeface="微软雅黑" panose="020B0503020204020204" pitchFamily="34" charset="-122"/>
                <a:ea typeface="微软雅黑" panose="020B0503020204020204" pitchFamily="34" charset="-122"/>
                <a:sym typeface="+mn-ea"/>
              </a:rPr>
              <a:t>      </a:t>
            </a:r>
            <a:r>
              <a:rPr lang="zh-CN" altLang="en-US" sz="1600" b="1">
                <a:latin typeface="微软雅黑" panose="020B0503020204020204" pitchFamily="34" charset="-122"/>
                <a:ea typeface="微软雅黑" panose="020B0503020204020204" pitchFamily="34" charset="-122"/>
                <a:sym typeface="+mn-ea"/>
              </a:rPr>
              <a:t>习主席曾经说过，没有网络安全就没有国家安全，没有信息化就没有现代化。要发展就需要信息化，信息化越强，信息安全就越重要。</a:t>
            </a:r>
            <a:endParaRPr lang="zh-CN" altLang="en-US" sz="1600" b="1">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en-US" sz="1600" b="1">
                <a:latin typeface="微软雅黑" panose="020B0503020204020204" pitchFamily="34" charset="-122"/>
                <a:ea typeface="微软雅黑" panose="020B0503020204020204" pitchFamily="34" charset="-122"/>
                <a:sym typeface="+mn-ea"/>
              </a:rPr>
              <a:t>      安全保密是发展的必要条件。对国家来说是这样的，对我们这样主要客户为公检法，日常工作中能够接触到客户数据的企业更是如此。如果一旦泄密，不止给客户及公民带来极大的损失，更是给公司带来致命打击。</a:t>
            </a:r>
            <a:endParaRPr lang="en-US" altLang="zh-CN" sz="1600" b="1">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sz="1600" b="1">
                <a:latin typeface="微软雅黑" panose="020B0503020204020204" pitchFamily="34" charset="-122"/>
                <a:ea typeface="微软雅黑" panose="020B0503020204020204" pitchFamily="34" charset="-122"/>
                <a:sym typeface="+mn-ea"/>
              </a:rPr>
              <a:t>    </a:t>
            </a:r>
            <a:r>
              <a:rPr lang="zh-CN" altLang="en-US" sz="1600" b="1">
                <a:latin typeface="微软雅黑" panose="020B0503020204020204" pitchFamily="34" charset="-122"/>
                <a:ea typeface="微软雅黑" panose="020B0503020204020204" pitchFamily="34" charset="-122"/>
                <a:sym typeface="+mn-ea"/>
              </a:rPr>
              <a:t>安全保密是公司的生命线，保密工作是新德汇谋求未来长期发展必须承担的责任和义务。</a:t>
            </a:r>
            <a:endParaRPr lang="zh-CN" altLang="en-US" sz="1600" b="1">
              <a:latin typeface="微软雅黑" panose="020B0503020204020204" pitchFamily="34" charset="-122"/>
              <a:ea typeface="微软雅黑" panose="020B0503020204020204" pitchFamily="34" charset="-122"/>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385775" y="1347725"/>
            <a:ext cx="8229849" cy="3394178"/>
          </a:xfrm>
        </p:spPr>
        <p:txBody>
          <a:bodyPr/>
          <a:lstStyle/>
          <a:p>
            <a:pPr marL="0" indent="0">
              <a:buNone/>
            </a:pPr>
            <a:r>
              <a:rPr lang="zh-CN" altLang="en-US" sz="2400"/>
              <a:t>     </a:t>
            </a:r>
            <a:endParaRPr lang="zh-CN" altLang="en-US" sz="2400"/>
          </a:p>
        </p:txBody>
      </p:sp>
      <p:pic>
        <p:nvPicPr>
          <p:cNvPr id="10243" name="Picture 18" descr="10"/>
          <p:cNvPicPr>
            <a:picLocks noChangeAspect="1" noChangeArrowheads="1"/>
          </p:cNvPicPr>
          <p:nvPr/>
        </p:nvPicPr>
        <p:blipFill>
          <a:blip r:embed="rId1">
            <a:extLst>
              <a:ext uri="{28A0092B-C50C-407E-A947-70E740481C1C}">
                <a14:useLocalDpi xmlns:a14="http://schemas.microsoft.com/office/drawing/2010/main" val="0"/>
              </a:ext>
            </a:extLst>
          </a:blip>
          <a:srcRect b="14"/>
          <a:stretch>
            <a:fillRect/>
          </a:stretch>
        </p:blipFill>
        <p:spPr bwMode="auto">
          <a:xfrm>
            <a:off x="515953" y="2231989"/>
            <a:ext cx="1535159" cy="505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2123713" y="1555738"/>
            <a:ext cx="6537475" cy="2306955"/>
          </a:xfrm>
          <a:prstGeom prst="rect">
            <a:avLst/>
          </a:prstGeom>
          <a:noFill/>
        </p:spPr>
        <p:txBody>
          <a:bodyPr>
            <a:spAutoFit/>
          </a:bodyPr>
          <a:lstStyle/>
          <a:p>
            <a:pPr>
              <a:defRPr/>
            </a:pP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作为公司的一员，我们应该如何履行保密义务呢？</a:t>
            </a:r>
            <a:endPar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3"/>
          <p:cNvSpPr txBox="1">
            <a:spLocks noChangeArrowheads="1"/>
          </p:cNvSpPr>
          <p:nvPr/>
        </p:nvSpPr>
        <p:spPr bwMode="auto">
          <a:xfrm>
            <a:off x="3275113" y="3779848"/>
            <a:ext cx="9963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Arial" panose="020B0604020202020204" pitchFamily="34" charset="0"/>
                <a:ea typeface="微软雅黑" panose="020B0503020204020204" pitchFamily="34" charset="-122"/>
                <a:sym typeface="Arial" panose="020B0604020202020204" pitchFamily="34" charset="0"/>
              </a:rPr>
              <a:t>45%</a:t>
            </a:r>
            <a:endParaRPr lang="zh-CN" altLang="en-US" sz="3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7" name="TextBox 34"/>
          <p:cNvSpPr txBox="1">
            <a:spLocks noChangeArrowheads="1"/>
          </p:cNvSpPr>
          <p:nvPr/>
        </p:nvSpPr>
        <p:spPr bwMode="auto">
          <a:xfrm>
            <a:off x="4935688" y="3213093"/>
            <a:ext cx="9963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Arial" panose="020B0604020202020204" pitchFamily="34" charset="0"/>
                <a:ea typeface="微软雅黑" panose="020B0503020204020204" pitchFamily="34" charset="-122"/>
                <a:sym typeface="Arial" panose="020B0604020202020204" pitchFamily="34" charset="0"/>
              </a:rPr>
              <a:t>65%</a:t>
            </a:r>
            <a:endParaRPr lang="zh-CN" altLang="en-US" sz="3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8" name="TextBox 35"/>
          <p:cNvSpPr txBox="1">
            <a:spLocks noChangeArrowheads="1"/>
          </p:cNvSpPr>
          <p:nvPr/>
        </p:nvSpPr>
        <p:spPr bwMode="auto">
          <a:xfrm>
            <a:off x="6564512" y="2355817"/>
            <a:ext cx="9963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Arial" panose="020B0604020202020204" pitchFamily="34" charset="0"/>
                <a:ea typeface="微软雅黑" panose="020B0503020204020204" pitchFamily="34" charset="-122"/>
                <a:sym typeface="Arial" panose="020B0604020202020204" pitchFamily="34" charset="0"/>
              </a:rPr>
              <a:t>85%</a:t>
            </a:r>
            <a:endParaRPr lang="zh-CN" altLang="en-US" sz="3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1" y="5880174"/>
            <a:ext cx="9144278" cy="101603"/>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1270" name="Picture 17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188" y="952425"/>
            <a:ext cx="1655812" cy="69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图片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504" y="997748"/>
            <a:ext cx="4369932" cy="364583"/>
          </a:xfrm>
          <a:prstGeom prst="homePlate">
            <a:avLst>
              <a:gd name="adj" fmla="val 34324"/>
            </a:avLst>
          </a:prstGeom>
        </p:spPr>
      </p:pic>
      <p:sp>
        <p:nvSpPr>
          <p:cNvPr id="60" name="TextBox 59"/>
          <p:cNvSpPr txBox="1"/>
          <p:nvPr/>
        </p:nvSpPr>
        <p:spPr>
          <a:xfrm>
            <a:off x="933478" y="1015926"/>
            <a:ext cx="4371340" cy="337185"/>
          </a:xfrm>
          <a:prstGeom prst="rect">
            <a:avLst/>
          </a:prstGeom>
          <a:noFill/>
        </p:spPr>
        <p:txBody>
          <a:bodyPr wrap="none">
            <a:spAutoFit/>
          </a:bodyPr>
          <a:lstStyle/>
          <a:p>
            <a:pPr>
              <a:defRPr/>
            </a:pPr>
            <a:r>
              <a:rPr lang="zh-CN" altLang="en-US" sz="1600" b="1" spc="344" dirty="0">
                <a:latin typeface="Arial" panose="020B0604020202020204" pitchFamily="34" charset="0"/>
                <a:ea typeface="微软雅黑" panose="020B0503020204020204" pitchFamily="34" charset="-122"/>
                <a:sym typeface="Arial" panose="020B0604020202020204" pitchFamily="34" charset="0"/>
              </a:rPr>
              <a:t>作为公司一员，该如何履行保密义务？</a:t>
            </a:r>
            <a:endParaRPr lang="zh-CN" altLang="en-US" sz="1600" b="1" spc="344" dirty="0">
              <a:latin typeface="Arial" panose="020B0604020202020204" pitchFamily="34" charset="0"/>
              <a:ea typeface="微软雅黑" panose="020B0503020204020204" pitchFamily="34" charset="-122"/>
              <a:sym typeface="Arial" panose="020B0604020202020204" pitchFamily="34" charset="0"/>
            </a:endParaRP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3109" y="1001624"/>
            <a:ext cx="254653" cy="364583"/>
          </a:xfrm>
          <a:prstGeom prst="chevron">
            <a:avLst/>
          </a:prstGeom>
        </p:spPr>
      </p:pic>
      <p:sp>
        <p:nvSpPr>
          <p:cNvPr id="11274" name="直角三角形 72"/>
          <p:cNvSpPr>
            <a:spLocks noChangeArrowheads="1"/>
          </p:cNvSpPr>
          <p:nvPr/>
        </p:nvSpPr>
        <p:spPr bwMode="auto">
          <a:xfrm rot="5400000">
            <a:off x="-793" y="854790"/>
            <a:ext cx="889027" cy="893790"/>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5" name="直角三角形 73"/>
          <p:cNvSpPr>
            <a:spLocks noChangeArrowheads="1"/>
          </p:cNvSpPr>
          <p:nvPr/>
        </p:nvSpPr>
        <p:spPr bwMode="auto">
          <a:xfrm rot="5400000">
            <a:off x="0" y="857172"/>
            <a:ext cx="730272" cy="730272"/>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6" name="直角三角形 74"/>
          <p:cNvSpPr>
            <a:spLocks noChangeArrowheads="1"/>
          </p:cNvSpPr>
          <p:nvPr/>
        </p:nvSpPr>
        <p:spPr bwMode="auto">
          <a:xfrm rot="5400000">
            <a:off x="104779" y="961951"/>
            <a:ext cx="525479" cy="525479"/>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7" name="矩形 75"/>
          <p:cNvSpPr>
            <a:spLocks noChangeArrowheads="1"/>
          </p:cNvSpPr>
          <p:nvPr/>
        </p:nvSpPr>
        <p:spPr bwMode="auto">
          <a:xfrm rot="2700000">
            <a:off x="350055" y="886542"/>
            <a:ext cx="112717" cy="746147"/>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eaLnBrk="0" hangingPunct="0">
              <a:defRPr>
                <a:solidFill>
                  <a:schemeClr val="tx1"/>
                </a:solidFill>
                <a:latin typeface="Calibri" panose="020F0502020204030204" pitchFamily="34" charset="0"/>
                <a:ea typeface="宋体" panose="02010600030101010101" pitchFamily="2" charset="-122"/>
              </a:defRPr>
            </a:lvl1pPr>
            <a:lvl2pPr marL="742950" indent="-285750" defTabSz="685800" eaLnBrk="0" hangingPunct="0">
              <a:defRPr>
                <a:solidFill>
                  <a:schemeClr val="tx1"/>
                </a:solidFill>
                <a:latin typeface="Calibri" panose="020F0502020204030204" pitchFamily="34" charset="0"/>
                <a:ea typeface="宋体" panose="02010600030101010101" pitchFamily="2" charset="-122"/>
              </a:defRPr>
            </a:lvl2pPr>
            <a:lvl3pPr marL="1143000" indent="-228600" defTabSz="685800" eaLnBrk="0" hangingPunct="0">
              <a:defRPr>
                <a:solidFill>
                  <a:schemeClr val="tx1"/>
                </a:solidFill>
                <a:latin typeface="Calibri" panose="020F0502020204030204" pitchFamily="34" charset="0"/>
                <a:ea typeface="宋体" panose="02010600030101010101" pitchFamily="2" charset="-122"/>
              </a:defRPr>
            </a:lvl3pPr>
            <a:lvl4pPr marL="1600200" indent="-228600" defTabSz="685800" eaLnBrk="0" hangingPunct="0">
              <a:defRPr>
                <a:solidFill>
                  <a:schemeClr val="tx1"/>
                </a:solidFill>
                <a:latin typeface="Calibri" panose="020F0502020204030204" pitchFamily="34" charset="0"/>
                <a:ea typeface="宋体" panose="02010600030101010101" pitchFamily="2" charset="-122"/>
              </a:defRPr>
            </a:lvl4pPr>
            <a:lvl5pPr marL="2057400" indent="-228600" defTabSz="685800" eaLnBrk="0" hangingPunct="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nvGrpSpPr>
        <p:grpSpPr bwMode="auto">
          <a:xfrm>
            <a:off x="444514" y="1487430"/>
            <a:ext cx="8310815" cy="4079998"/>
            <a:chOff x="670872" y="2695433"/>
            <a:chExt cx="6993256" cy="2203904"/>
          </a:xfrm>
        </p:grpSpPr>
        <p:sp>
          <p:nvSpPr>
            <p:cNvPr id="15" name="圆角矩形 14"/>
            <p:cNvSpPr/>
            <p:nvPr/>
          </p:nvSpPr>
          <p:spPr>
            <a:xfrm>
              <a:off x="3408447" y="2695433"/>
              <a:ext cx="4255680" cy="2203904"/>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1" tIns="34291" rIns="68581" bIns="34291" anchor="ctr"/>
            <a:lstStyle/>
            <a:p>
              <a:pPr algn="ct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282" name="矩形 46"/>
            <p:cNvSpPr>
              <a:spLocks noChangeAspect="1" noChangeArrowheads="1"/>
            </p:cNvSpPr>
            <p:nvPr/>
          </p:nvSpPr>
          <p:spPr bwMode="auto">
            <a:xfrm>
              <a:off x="670872" y="2804557"/>
              <a:ext cx="2541985" cy="1958616"/>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91436" tIns="45718" rIns="91436" bIns="4571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83" name="矩形 45"/>
            <p:cNvSpPr>
              <a:spLocks noChangeArrowheads="1"/>
            </p:cNvSpPr>
            <p:nvPr/>
          </p:nvSpPr>
          <p:spPr bwMode="auto">
            <a:xfrm>
              <a:off x="3520989" y="2754182"/>
              <a:ext cx="4143139" cy="196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6" tIns="45718" rIns="91436" bIns="45718">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新调入或公司任职的职工，必须</a:t>
              </a: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先进行保密培训并通过考试后</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方可上岗工作。各部门安全员需对新入职的员工进行安全宣导，增强员工保密意识，使新同事在工作岗位上能够遵守记录，保守秘密。</a:t>
              </a:r>
              <a:endPar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50000"/>
                </a:lnSpc>
                <a:buFont typeface="Wingdings" panose="05000000000000000000" pitchFamily="2" charset="2"/>
                <a:buChar char="u"/>
              </a:pP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严格遵守文档、邮件加密程序</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，熟悉部门文档分级，按级别加密及分享，不得将高密集的文档分享自互联网。</a:t>
              </a:r>
              <a:endPar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50000"/>
                </a:lnSpc>
                <a:buFont typeface="Wingdings" panose="05000000000000000000" pitchFamily="2" charset="2"/>
                <a:buChar char="u"/>
              </a:pP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按时参加公司组织的</a:t>
              </a: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保密培训及保密考试</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a:t>
              </a:r>
              <a:endPar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50000"/>
                </a:lnSpc>
                <a:buFont typeface="Wingdings" panose="05000000000000000000" pitchFamily="2" charset="2"/>
                <a:buChar char="u"/>
              </a:pP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在非工作场合中，</a:t>
              </a: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严禁</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和任何人</a:t>
              </a: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提到工作秘密及国家秘密</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a:t>
              </a:r>
              <a:endPar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50000"/>
                </a:lnSpc>
                <a:buFont typeface="Wingdings" panose="05000000000000000000" pitchFamily="2" charset="2"/>
                <a:buChar char="u"/>
              </a:pP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常用帐号不得使用</a:t>
              </a:r>
              <a:r>
                <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rPr>
                <a:t>admin</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a:t>
              </a:r>
              <a:r>
                <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rPr>
                <a:t>administrator</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a:t>
              </a:r>
              <a:r>
                <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rPr>
                <a:t>SA</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等默认帐号，密码不得使用默认口令、弱口令，</a:t>
              </a: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必须使用字母、数字加特殊字符且不少于</a:t>
              </a:r>
              <a:r>
                <a:rPr lang="en-US" altLang="zh-CN" sz="1400" b="1">
                  <a:solidFill>
                    <a:srgbClr val="C00000"/>
                  </a:solidFill>
                  <a:latin typeface="Arial" panose="020B0604020202020204" pitchFamily="34" charset="0"/>
                  <a:ea typeface="微软雅黑" panose="020B0503020204020204" pitchFamily="34" charset="-122"/>
                  <a:sym typeface="Arial" panose="020B0604020202020204" pitchFamily="34" charset="0"/>
                </a:rPr>
                <a:t>8</a:t>
              </a:r>
              <a:r>
                <a:rPr lang="zh-CN" altLang="en-US" sz="1400" b="1">
                  <a:solidFill>
                    <a:srgbClr val="C00000"/>
                  </a:solidFill>
                  <a:latin typeface="Arial" panose="020B0604020202020204" pitchFamily="34" charset="0"/>
                  <a:ea typeface="微软雅黑" panose="020B0503020204020204" pitchFamily="34" charset="-122"/>
                  <a:sym typeface="Arial" panose="020B0604020202020204" pitchFamily="34" charset="0"/>
                </a:rPr>
                <a:t>位</a:t>
              </a:r>
              <a:r>
                <a:rPr lang="zh-CN" altLang="en-US" sz="1400" b="1">
                  <a:solidFill>
                    <a:srgbClr val="03A9F3"/>
                  </a:solidFill>
                  <a:latin typeface="Arial" panose="020B0604020202020204" pitchFamily="34" charset="0"/>
                  <a:ea typeface="微软雅黑" panose="020B0503020204020204" pitchFamily="34" charset="-122"/>
                  <a:sym typeface="Arial" panose="020B0604020202020204" pitchFamily="34" charset="0"/>
                </a:rPr>
                <a:t>；</a:t>
              </a:r>
              <a:endParaRPr lang="en-US" altLang="zh-CN" sz="1400" b="1">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284" name="组合 17"/>
            <p:cNvGrpSpPr/>
            <p:nvPr/>
          </p:nvGrpSpPr>
          <p:grpSpPr bwMode="auto">
            <a:xfrm>
              <a:off x="3099843" y="3447629"/>
              <a:ext cx="553390" cy="495926"/>
              <a:chOff x="3099843" y="3447629"/>
              <a:chExt cx="553390" cy="495926"/>
            </a:xfrm>
          </p:grpSpPr>
          <p:grpSp>
            <p:nvGrpSpPr>
              <p:cNvPr id="19" name="组合 18"/>
              <p:cNvGrpSpPr/>
              <p:nvPr/>
            </p:nvGrpSpPr>
            <p:grpSpPr>
              <a:xfrm>
                <a:off x="3099843" y="3447629"/>
                <a:ext cx="495926" cy="495926"/>
                <a:chOff x="-2184624" y="-802506"/>
                <a:chExt cx="4000500" cy="4000500"/>
              </a:xfrm>
              <a:effectLst>
                <a:outerShdw blurRad="317500" dist="190500" dir="8100000" algn="tr" rotWithShape="0">
                  <a:prstClr val="black">
                    <a:alpha val="50000"/>
                  </a:prstClr>
                </a:outerShdw>
              </a:effectLst>
            </p:grpSpPr>
            <p:sp>
              <p:nvSpPr>
                <p:cNvPr id="21" name="同心圆 20"/>
                <p:cNvSpPr/>
                <p:nvPr/>
              </p:nvSpPr>
              <p:spPr>
                <a:xfrm>
                  <a:off x="-2184624" y="-802506"/>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2184624" y="-802506"/>
                  <a:ext cx="3825871" cy="382587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286" name="TextBox 19"/>
              <p:cNvSpPr txBox="1">
                <a:spLocks noChangeArrowheads="1"/>
              </p:cNvSpPr>
              <p:nvPr/>
            </p:nvSpPr>
            <p:spPr bwMode="auto">
              <a:xfrm>
                <a:off x="3110665" y="3481795"/>
                <a:ext cx="542568" cy="39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0000"/>
                    </a:solidFill>
                    <a:latin typeface="Arial" panose="020B0604020202020204" pitchFamily="34" charset="0"/>
                    <a:ea typeface="微软雅黑" panose="020B0503020204020204" pitchFamily="34" charset="-122"/>
                    <a:sym typeface="Arial" panose="020B0604020202020204" pitchFamily="34" charset="0"/>
                  </a:rPr>
                  <a:t>日常保密义务</a:t>
                </a:r>
                <a:endParaRPr lang="zh-CN" altLang="en-US" sz="1400" b="1">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6831"/>
</p:tagLst>
</file>

<file path=ppt/tags/tag10.xml><?xml version="1.0" encoding="utf-8"?>
<p:tagLst xmlns:p="http://schemas.openxmlformats.org/presentationml/2006/main">
  <p:tag name="KSO_WM_TEMPLATE_CATEGORY" val="custom"/>
  <p:tag name="KSO_WM_TEMPLATE_INDEX" val="20186831"/>
</p:tagLst>
</file>

<file path=ppt/tags/tag11.xml><?xml version="1.0" encoding="utf-8"?>
<p:tagLst xmlns:p="http://schemas.openxmlformats.org/presentationml/2006/main">
  <p:tag name="KSO_WM_TEMPLATE_CATEGORY" val="custom"/>
  <p:tag name="KSO_WM_TEMPLATE_INDEX" val="20186831"/>
</p:tagLst>
</file>

<file path=ppt/tags/tag12.xml><?xml version="1.0" encoding="utf-8"?>
<p:tagLst xmlns:p="http://schemas.openxmlformats.org/presentationml/2006/main">
  <p:tag name="KSO_WM_TEMPLATE_CATEGORY" val="custom"/>
  <p:tag name="KSO_WM_TEMPLATE_INDEX" val="20186831"/>
</p:tagLst>
</file>

<file path=ppt/tags/tag13.xml><?xml version="1.0" encoding="utf-8"?>
<p:tagLst xmlns:p="http://schemas.openxmlformats.org/presentationml/2006/main">
  <p:tag name="KSO_WM_TEMPLATE_CATEGORY" val="custom"/>
  <p:tag name="KSO_WM_TEMPLATE_INDEX" val="20186831"/>
</p:tagLst>
</file>

<file path=ppt/tags/tag14.xml><?xml version="1.0" encoding="utf-8"?>
<p:tagLst xmlns:p="http://schemas.openxmlformats.org/presentationml/2006/main">
  <p:tag name="KSO_WM_TEMPLATE_CATEGORY" val="custom"/>
  <p:tag name="KSO_WM_TEMPLATE_INDEX" val="20186831"/>
</p:tagLst>
</file>

<file path=ppt/tags/tag15.xml><?xml version="1.0" encoding="utf-8"?>
<p:tagLst xmlns:p="http://schemas.openxmlformats.org/presentationml/2006/main">
  <p:tag name="KSO_WM_TEMPLATE_CATEGORY" val="custom"/>
  <p:tag name="KSO_WM_TEMPLATE_INDEX" val="20186831"/>
</p:tagLst>
</file>

<file path=ppt/tags/tag16.xml><?xml version="1.0" encoding="utf-8"?>
<p:tagLst xmlns:p="http://schemas.openxmlformats.org/presentationml/2006/main">
  <p:tag name="KSO_WM_TEMPLATE_CATEGORY" val="custom"/>
  <p:tag name="KSO_WM_TEMPLATE_INDEX" val="20186831"/>
</p:tagLst>
</file>

<file path=ppt/tags/tag17.xml><?xml version="1.0" encoding="utf-8"?>
<p:tagLst xmlns:p="http://schemas.openxmlformats.org/presentationml/2006/main">
  <p:tag name="KSO_WM_TEMPLATE_CATEGORY" val="custom"/>
  <p:tag name="KSO_WM_TEMPLATE_INDEX" val="20186831"/>
</p:tagLst>
</file>

<file path=ppt/tags/tag18.xml><?xml version="1.0" encoding="utf-8"?>
<p:tagLst xmlns:p="http://schemas.openxmlformats.org/presentationml/2006/main">
  <p:tag name="KSO_WM_TEMPLATE_CATEGORY" val="custom"/>
  <p:tag name="KSO_WM_TEMPLATE_INDEX" val="20186831"/>
</p:tagLst>
</file>

<file path=ppt/tags/tag19.xml><?xml version="1.0" encoding="utf-8"?>
<p:tagLst xmlns:p="http://schemas.openxmlformats.org/presentationml/2006/main">
  <p:tag name="KSO_WM_TEMPLATE_CATEGORY" val="custom"/>
  <p:tag name="KSO_WM_TEMPLATE_INDEX" val="20186831"/>
  <p:tag name="KSO_WM_TAG_VERSION" val="1.0"/>
  <p:tag name="KSO_WM_BEAUTIFY_FLAG" val="#wm#"/>
  <p:tag name="KSO_WM_UNIT_TYPE" val="a"/>
  <p:tag name="KSO_WM_UNIT_INDEX" val="1"/>
  <p:tag name="KSO_WM_UNIT_ID" val="custom20186831_22*a*1"/>
  <p:tag name="KSO_WM_UNIT_LAYERLEVEL" val="1"/>
  <p:tag name="KSO_WM_UNIT_VALUE" val="4"/>
  <p:tag name="KSO_WM_UNIT_ISCONTENTSTITLE" val="0"/>
  <p:tag name="KSO_WM_UNIT_HIGHLIGHT" val="0"/>
  <p:tag name="KSO_WM_UNIT_COMPATIBLE" val="0"/>
  <p:tag name="KSO_WM_UNIT_CLEAR" val="0"/>
  <p:tag name="KSO_WM_UNIT_PRESET_TEXT" val="谢谢观看"/>
</p:tagLst>
</file>

<file path=ppt/tags/tag2.xml><?xml version="1.0" encoding="utf-8"?>
<p:tagLst xmlns:p="http://schemas.openxmlformats.org/presentationml/2006/main">
  <p:tag name="KSO_WM_TAG_VERSION" val="1.0"/>
  <p:tag name="KSO_WM_TEMPLATE_CATEGORY" val="custom"/>
  <p:tag name="KSO_WM_TEMPLATE_INDEX" val="20186831"/>
</p:tagLst>
</file>

<file path=ppt/tags/tag20.xml><?xml version="1.0" encoding="utf-8"?>
<p:tagLst xmlns:p="http://schemas.openxmlformats.org/presentationml/2006/main">
  <p:tag name="KSO_WM_TEMPLATE_CATEGORY" val="custom"/>
  <p:tag name="KSO_WM_TEMPLATE_INDEX" val="20186831"/>
  <p:tag name="KSO_WM_TAG_VERSION" val="1.0"/>
  <p:tag name="KSO_WM_BEAUTIFY_FLAG" val="#wm#"/>
  <p:tag name="KSO_WM_UNIT_TYPE" val="b"/>
  <p:tag name="KSO_WM_UNIT_INDEX" val="1"/>
  <p:tag name="KSO_WM_UNIT_ID" val="custom20186831_22*b*1"/>
  <p:tag name="KSO_WM_UNIT_LAYERLEVEL" val="1"/>
  <p:tag name="KSO_WM_UNIT_VALUE" val="10"/>
  <p:tag name="KSO_WM_UNIT_ISCONTENTSTITLE" val="0"/>
  <p:tag name="KSO_WM_UNIT_HIGHLIGHT" val="0"/>
  <p:tag name="KSO_WM_UNIT_COMPATIBLE" val="0"/>
  <p:tag name="KSO_WM_UNIT_CLEAR" val="0"/>
  <p:tag name="KSO_WM_UNIT_PRESET_TEXT" val="THANK YOU"/>
</p:tagLst>
</file>

<file path=ppt/tags/tag21.xml><?xml version="1.0" encoding="utf-8"?>
<p:tagLst xmlns:p="http://schemas.openxmlformats.org/presentationml/2006/main">
  <p:tag name="KSO_WM_TAG_VERSION" val="1.0"/>
  <p:tag name="KSO_WM_SLIDE_ITEM_CNT" val="2"/>
  <p:tag name="KSO_WM_SLIDE_LAYOUT" val="a_b"/>
  <p:tag name="KSO_WM_SLIDE_LAYOUT_CNT" val="1_1"/>
  <p:tag name="KSO_WM_SLIDE_TYPE" val="endPage"/>
  <p:tag name="KSO_WM_BEAUTIFY_FLAG" val="#wm#"/>
  <p:tag name="KSO_WM_COMBINE_RELATE_SLIDE_ID" val="background20180947_12"/>
  <p:tag name="KSO_WM_TEMPLATE_CATEGORY" val="custom"/>
  <p:tag name="KSO_WM_TEMPLATE_INDEX" val="20186831"/>
  <p:tag name="KSO_WM_SLIDE_ID" val="custom20186831_22"/>
  <p:tag name="KSO_WM_SLIDE_INDEX" val="22"/>
  <p:tag name="KSO_WM_TEMPLATE_SUBCATEGORY" val="combine"/>
  <p:tag name="KSO_WM_SLIDE_SUBTYPE" val="pureTxt"/>
</p:tagLst>
</file>

<file path=ppt/tags/tag3.xml><?xml version="1.0" encoding="utf-8"?>
<p:tagLst xmlns:p="http://schemas.openxmlformats.org/presentationml/2006/main">
  <p:tag name="KSO_WM_TAG_VERSION" val="1.0"/>
  <p:tag name="KSO_WM_BEAUTIFY_FLAG" val="#wm#"/>
  <p:tag name="KSO_WM_COMBINE_RELATE_SLIDE_ID" val="background20180947_1"/>
  <p:tag name="KSO_WM_TEMPLATE_CATEGORY" val="custom"/>
  <p:tag name="KSO_WM_TEMPLATE_INDEX" val="20186831"/>
  <p:tag name="KSO_WM_TEMPLATE_SUBCATEGORY" val="combine"/>
  <p:tag name="KSO_WM_TEMPLATE_THUMBS_INDEX" val="1、8、11、14、17、18、19、22"/>
</p:tagLst>
</file>

<file path=ppt/tags/tag4.xml><?xml version="1.0" encoding="utf-8"?>
<p:tagLst xmlns:p="http://schemas.openxmlformats.org/presentationml/2006/main">
  <p:tag name="KSO_WM_TAG_VERSION" val="1.0"/>
  <p:tag name="KSO_WM_TEMPLATE_CATEGORY" val="custom"/>
  <p:tag name="KSO_WM_TEMPLATE_INDEX" val="20186831"/>
</p:tagLst>
</file>

<file path=ppt/tags/tag5.xml><?xml version="1.0" encoding="utf-8"?>
<p:tagLst xmlns:p="http://schemas.openxmlformats.org/presentationml/2006/main">
  <p:tag name="KSO_WM_TAG_VERSION" val="1.0"/>
  <p:tag name="KSO_WM_TEMPLATE_CATEGORY" val="custom"/>
  <p:tag name="KSO_WM_TEMPLATE_INDEX" val="20186831"/>
</p:tagLst>
</file>

<file path=ppt/tags/tag6.xml><?xml version="1.0" encoding="utf-8"?>
<p:tagLst xmlns:p="http://schemas.openxmlformats.org/presentationml/2006/main">
  <p:tag name="KSO_WM_TAG_VERSION" val="1.0"/>
  <p:tag name="KSO_WM_BEAUTIFY_FLAG" val="#wm#"/>
  <p:tag name="KSO_WM_COMBINE_RELATE_SLIDE_ID" val="background20180947_1"/>
  <p:tag name="KSO_WM_TEMPLATE_CATEGORY" val="custom"/>
  <p:tag name="KSO_WM_TEMPLATE_INDEX" val="20186831"/>
  <p:tag name="KSO_WM_TEMPLATE_SUBCATEGORY" val="combine"/>
  <p:tag name="KSO_WM_TEMPLATE_THUMBS_INDEX" val="1、8、11、14、17、18、19、22"/>
</p:tagLst>
</file>

<file path=ppt/tags/tag7.xml><?xml version="1.0" encoding="utf-8"?>
<p:tagLst xmlns:p="http://schemas.openxmlformats.org/presentationml/2006/main">
  <p:tag name="KSO_WM_TEMPLATE_CATEGORY" val="custom"/>
  <p:tag name="KSO_WM_TEMPLATE_INDEX" val="20186831"/>
  <p:tag name="KSO_WM_TAG_VERSION" val="1.0"/>
  <p:tag name="KSO_WM_BEAUTIFY_FLAG" val="#wm#"/>
  <p:tag name="KSO_WM_UNIT_TYPE" val="a"/>
  <p:tag name="KSO_WM_UNIT_INDEX" val="1"/>
  <p:tag name="KSO_WM_UNIT_ID" val="custom20186831_22*a*1"/>
  <p:tag name="KSO_WM_UNIT_LAYERLEVEL" val="1"/>
  <p:tag name="KSO_WM_UNIT_VALUE" val="4"/>
  <p:tag name="KSO_WM_UNIT_ISCONTENTSTITLE" val="0"/>
  <p:tag name="KSO_WM_UNIT_HIGHLIGHT" val="0"/>
  <p:tag name="KSO_WM_UNIT_COMPATIBLE" val="0"/>
  <p:tag name="KSO_WM_UNIT_CLEAR" val="0"/>
  <p:tag name="KSO_WM_UNIT_PRESET_TEXT" val="谢谢观看"/>
</p:tagLst>
</file>

<file path=ppt/tags/tag8.xml><?xml version="1.0" encoding="utf-8"?>
<p:tagLst xmlns:p="http://schemas.openxmlformats.org/presentationml/2006/main">
  <p:tag name="KSO_WM_TAG_VERSION" val="1.0"/>
  <p:tag name="KSO_WM_SLIDE_ITEM_CNT" val="2"/>
  <p:tag name="KSO_WM_SLIDE_LAYOUT" val="a_b"/>
  <p:tag name="KSO_WM_SLIDE_LAYOUT_CNT" val="1_1"/>
  <p:tag name="KSO_WM_SLIDE_TYPE" val="endPage"/>
  <p:tag name="KSO_WM_BEAUTIFY_FLAG" val="#wm#"/>
  <p:tag name="KSO_WM_COMBINE_RELATE_SLIDE_ID" val="background20180947_12"/>
  <p:tag name="KSO_WM_TEMPLATE_CATEGORY" val="custom"/>
  <p:tag name="KSO_WM_TEMPLATE_INDEX" val="20186831"/>
  <p:tag name="KSO_WM_SLIDE_ID" val="custom20186831_22"/>
  <p:tag name="KSO_WM_SLIDE_INDEX" val="22"/>
  <p:tag name="KSO_WM_TEMPLATE_SUBCATEGORY" val="combine"/>
  <p:tag name="KSO_WM_SLIDE_SUBTYPE" val="pureTxt"/>
</p:tagLst>
</file>

<file path=ppt/tags/tag9.xml><?xml version="1.0" encoding="utf-8"?>
<p:tagLst xmlns:p="http://schemas.openxmlformats.org/presentationml/2006/main">
  <p:tag name="KSO_WM_TEMPLATE_CATEGORY" val="custom"/>
  <p:tag name="KSO_WM_TEMPLATE_INDEX" val="20186831"/>
</p:tagLst>
</file>

<file path=ppt/theme/theme1.xml><?xml version="1.0" encoding="utf-8"?>
<a:theme xmlns:a="http://schemas.openxmlformats.org/drawingml/2006/main" name="3_Office 主题​​">
  <a:themeElements>
    <a:clrScheme name="自定义 219">
      <a:dk1>
        <a:srgbClr val="2B4D8A"/>
      </a:dk1>
      <a:lt1>
        <a:srgbClr val="FFFFFF"/>
      </a:lt1>
      <a:dk2>
        <a:srgbClr val="8FAADC"/>
      </a:dk2>
      <a:lt2>
        <a:srgbClr val="FFFFFF"/>
      </a:lt2>
      <a:accent1>
        <a:srgbClr val="2F5597"/>
      </a:accent1>
      <a:accent2>
        <a:srgbClr val="5B9BD5"/>
      </a:accent2>
      <a:accent3>
        <a:srgbClr val="4472C4"/>
      </a:accent3>
      <a:accent4>
        <a:srgbClr val="000000"/>
      </a:accent4>
      <a:accent5>
        <a:srgbClr val="2F5597"/>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9">
      <a:dk1>
        <a:srgbClr val="2B4D8A"/>
      </a:dk1>
      <a:lt1>
        <a:srgbClr val="FFFFFF"/>
      </a:lt1>
      <a:dk2>
        <a:srgbClr val="8FAADC"/>
      </a:dk2>
      <a:lt2>
        <a:srgbClr val="FFFFFF"/>
      </a:lt2>
      <a:accent1>
        <a:srgbClr val="2F5597"/>
      </a:accent1>
      <a:accent2>
        <a:srgbClr val="5B9BD5"/>
      </a:accent2>
      <a:accent3>
        <a:srgbClr val="4472C4"/>
      </a:accent3>
      <a:accent4>
        <a:srgbClr val="000000"/>
      </a:accent4>
      <a:accent5>
        <a:srgbClr val="2F5597"/>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2224</Words>
  <Application>WPS 演示</Application>
  <PresentationFormat>自定义</PresentationFormat>
  <Paragraphs>95</Paragraphs>
  <Slides>12</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vt:i4>
      </vt:variant>
    </vt:vector>
  </HeadingPairs>
  <TitlesOfParts>
    <vt:vector size="22" baseType="lpstr">
      <vt:lpstr>Arial</vt:lpstr>
      <vt:lpstr>宋体</vt:lpstr>
      <vt:lpstr>Wingdings</vt:lpstr>
      <vt:lpstr>微软雅黑</vt:lpstr>
      <vt:lpstr>Calibri</vt:lpstr>
      <vt:lpstr>华文细黑</vt:lpstr>
      <vt:lpstr>黑体</vt:lpstr>
      <vt:lpstr>Arial Unicode MS</vt:lpstr>
      <vt:lpstr>3_Office 主题​​</vt:lpstr>
      <vt:lpstr>1_Office 主题​​</vt:lpstr>
      <vt:lpstr>安全保密教育培训</vt:lpstr>
      <vt:lpstr>PowerPoint 演示文稿</vt:lpstr>
      <vt:lpstr>PowerPoint 演示文稿</vt:lpstr>
      <vt:lpstr>PowerPoint 演示文稿</vt:lpstr>
      <vt:lpstr>PowerPoint 演示文稿</vt:lpstr>
      <vt:lpstr>维护信息安全刻不容缓</vt:lpstr>
      <vt:lpstr>PowerPoint 演示文稿</vt:lpstr>
      <vt:lpstr>PowerPoint 演示文稿</vt:lpstr>
      <vt:lpstr>PowerPoint 演示文稿</vt:lpstr>
      <vt:lpstr>PowerPoint 演示文稿</vt:lpstr>
      <vt:lpstr>PowerPoint 演示文稿</vt:lpstr>
      <vt:lpstr>谢谢观看</vt:lpstr>
    </vt:vector>
  </TitlesOfParts>
  <Company>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dc:creator>
  <cp:lastModifiedBy>来来</cp:lastModifiedBy>
  <cp:revision>16</cp:revision>
  <dcterms:created xsi:type="dcterms:W3CDTF">2015-07-23T08:23:00Z</dcterms:created>
  <dcterms:modified xsi:type="dcterms:W3CDTF">2018-12-28T08:41:08Z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