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0" r:id="rId3"/>
    <p:sldId id="258" r:id="rId4"/>
    <p:sldId id="265" r:id="rId5"/>
    <p:sldId id="280" r:id="rId6"/>
    <p:sldId id="281" r:id="rId7"/>
    <p:sldId id="266" r:id="rId8"/>
    <p:sldId id="267" r:id="rId9"/>
    <p:sldId id="261" r:id="rId10"/>
    <p:sldId id="268" r:id="rId11"/>
    <p:sldId id="269" r:id="rId12"/>
    <p:sldId id="270" r:id="rId13"/>
    <p:sldId id="271" r:id="rId14"/>
    <p:sldId id="282" r:id="rId15"/>
    <p:sldId id="262" r:id="rId16"/>
    <p:sldId id="272" r:id="rId17"/>
    <p:sldId id="273" r:id="rId18"/>
    <p:sldId id="274" r:id="rId19"/>
    <p:sldId id="275" r:id="rId20"/>
    <p:sldId id="263" r:id="rId21"/>
    <p:sldId id="276" r:id="rId22"/>
    <p:sldId id="277" r:id="rId23"/>
    <p:sldId id="278" r:id="rId24"/>
    <p:sldId id="279"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C6BB"/>
    <a:srgbClr val="313C52"/>
    <a:srgbClr val="3F506B"/>
    <a:srgbClr val="CDBF97"/>
    <a:srgbClr val="8D7545"/>
    <a:srgbClr val="ECE8E5"/>
    <a:srgbClr val="E4CBCB"/>
    <a:srgbClr val="A88755"/>
    <a:srgbClr val="1F2020"/>
    <a:srgbClr val="26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p:normalViewPr>
  <p:slideViewPr>
    <p:cSldViewPr snapToGrid="0">
      <p:cViewPr varScale="1">
        <p:scale>
          <a:sx n="114" d="100"/>
          <a:sy n="114" d="100"/>
        </p:scale>
        <p:origin x="732"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a:t>
            </a:r>
            <a:r>
              <a:rPr lang="en-US" altLang="zh-CN" sz="100" dirty="0">
                <a:solidFill>
                  <a:prstClr val="white"/>
                </a:solidFill>
                <a:ea typeface="宋体"/>
              </a:rPr>
              <a:t>www.1ppt.com/tubiao/      </a:t>
            </a:r>
          </a:p>
          <a:p>
            <a:pPr defTabSz="914400"/>
            <a:r>
              <a:rPr lang="zh-CN" altLang="en-US" sz="100" dirty="0">
                <a:solidFill>
                  <a:prstClr val="white"/>
                </a:solidFill>
                <a:ea typeface="宋体"/>
              </a:rPr>
              <a:t>精美</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PPT</a:t>
            </a:r>
            <a:r>
              <a:rPr lang="zh-CN" altLang="en-US" sz="100" dirty="0">
                <a:solidFill>
                  <a:prstClr val="white"/>
                </a:solidFill>
                <a:ea typeface="宋体"/>
              </a:rPr>
              <a:t>课件：</a:t>
            </a:r>
            <a:r>
              <a:rPr lang="en-US" altLang="zh-CN" sz="100" dirty="0">
                <a:solidFill>
                  <a:prstClr val="white"/>
                </a:solidFill>
                <a:ea typeface="宋体"/>
              </a:rPr>
              <a:t>www.1ppt.com/kejian/             </a:t>
            </a:r>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zh-CN" altLang="en-US" sz="100" dirty="0">
                <a:solidFill>
                  <a:prstClr val="white"/>
                </a:solidFill>
                <a:ea typeface="宋体"/>
              </a:rPr>
              <a:t>工作总结</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www.1ppt.com/xiazai/zongjie/ </a:t>
            </a:r>
            <a:r>
              <a:rPr lang="zh-CN" altLang="en-US" sz="100" dirty="0">
                <a:solidFill>
                  <a:prstClr val="white"/>
                </a:solidFill>
                <a:ea typeface="宋体"/>
              </a:rPr>
              <a:t>工作计划：</a:t>
            </a:r>
            <a:r>
              <a:rPr lang="en-US" altLang="zh-CN" sz="100" dirty="0">
                <a:solidFill>
                  <a:prstClr val="white"/>
                </a:solidFill>
                <a:ea typeface="宋体"/>
              </a:rPr>
              <a:t>www.1ppt.com/xiazai/jihua/</a:t>
            </a:r>
          </a:p>
          <a:p>
            <a:pPr defTabSz="914400"/>
            <a:r>
              <a:rPr lang="zh-CN" altLang="en-US" sz="100" dirty="0">
                <a:solidFill>
                  <a:prstClr val="white"/>
                </a:solidFill>
                <a:ea typeface="宋体"/>
              </a:rPr>
              <a:t>商务</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www.1ppt.com/moban/shangwu/  </a:t>
            </a:r>
            <a:r>
              <a:rPr lang="zh-CN" altLang="en-US" sz="100" dirty="0">
                <a:solidFill>
                  <a:prstClr val="white"/>
                </a:solidFill>
                <a:ea typeface="宋体"/>
              </a:rPr>
              <a:t>个人简历</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www.1ppt.com/xiazai/jianli/  </a:t>
            </a:r>
          </a:p>
          <a:p>
            <a:pPr defTabSz="914400"/>
            <a:r>
              <a:rPr lang="zh-CN" altLang="en-US" sz="100" dirty="0">
                <a:solidFill>
                  <a:prstClr val="white"/>
                </a:solidFill>
                <a:ea typeface="宋体"/>
              </a:rPr>
              <a:t>毕业答辩</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www.1ppt.com/xiazai/dabian/  </a:t>
            </a:r>
            <a:r>
              <a:rPr lang="zh-CN" altLang="en-US" sz="100" dirty="0">
                <a:solidFill>
                  <a:prstClr val="white"/>
                </a:solidFill>
                <a:ea typeface="宋体"/>
              </a:rPr>
              <a:t>工作汇报</a:t>
            </a:r>
            <a:r>
              <a:rPr lang="en-US" altLang="zh-CN" sz="100" dirty="0">
                <a:solidFill>
                  <a:prstClr val="white"/>
                </a:solidFill>
                <a:ea typeface="宋体"/>
              </a:rPr>
              <a:t>PPT</a:t>
            </a:r>
            <a:r>
              <a:rPr lang="zh-CN" altLang="en-US" sz="100" dirty="0">
                <a:solidFill>
                  <a:prstClr val="white"/>
                </a:solidFill>
                <a:ea typeface="宋体"/>
              </a:rPr>
              <a:t>：</a:t>
            </a:r>
            <a:r>
              <a:rPr lang="en-US" altLang="zh-CN" sz="100" dirty="0">
                <a:solidFill>
                  <a:prstClr val="white"/>
                </a:solidFill>
                <a:ea typeface="宋体"/>
              </a:rPr>
              <a:t>www.1ppt.com/xiazai/huibao/    </a:t>
            </a:r>
          </a:p>
          <a:p>
            <a:pPr defTabSz="914400"/>
            <a:r>
              <a:rPr lang="en-US" altLang="zh-CN" sz="100" dirty="0">
                <a:solidFill>
                  <a:prstClr val="white"/>
                </a:solidFill>
                <a:ea typeface="宋体"/>
              </a:rPr>
              <a:t> </a:t>
            </a:r>
          </a:p>
        </p:txBody>
      </p:sp>
    </p:spTree>
    <p:extLst>
      <p:ext uri="{BB962C8B-B14F-4D97-AF65-F5344CB8AC3E}">
        <p14:creationId xmlns:p14="http://schemas.microsoft.com/office/powerpoint/2010/main" val="16889688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45541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76020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335634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446283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85EB7-82A4-4EEF-B0A3-D68E39E63F4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56491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185506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2277216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983328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723428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14791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855762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399018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a:extLst>
              <a:ext uri="{FF2B5EF4-FFF2-40B4-BE49-F238E27FC236}">
                <a16:creationId xmlns:a16="http://schemas.microsoft.com/office/drawing/2014/main" id="{68CA9981-C699-4DF4-B534-9E7ADBBA138D}"/>
              </a:ext>
            </a:extLst>
          </p:cNvPr>
          <p:cNvSpPr/>
          <p:nvPr/>
        </p:nvSpPr>
        <p:spPr>
          <a:xfrm>
            <a:off x="4500892" y="5838118"/>
            <a:ext cx="7071360" cy="233680"/>
          </a:xfrm>
          <a:custGeom>
            <a:avLst/>
            <a:gdLst>
              <a:gd name="connsiteX0" fmla="*/ 0 w 7071360"/>
              <a:gd name="connsiteY0" fmla="*/ 0 h 233680"/>
              <a:gd name="connsiteX1" fmla="*/ 1259840 w 7071360"/>
              <a:gd name="connsiteY1" fmla="*/ 0 h 233680"/>
              <a:gd name="connsiteX2" fmla="*/ 1513840 w 7071360"/>
              <a:gd name="connsiteY2" fmla="*/ 233680 h 233680"/>
              <a:gd name="connsiteX3" fmla="*/ 7071360 w 7071360"/>
              <a:gd name="connsiteY3" fmla="*/ 233680 h 233680"/>
            </a:gdLst>
            <a:ahLst/>
            <a:cxnLst>
              <a:cxn ang="0">
                <a:pos x="connsiteX0" y="connsiteY0"/>
              </a:cxn>
              <a:cxn ang="0">
                <a:pos x="connsiteX1" y="connsiteY1"/>
              </a:cxn>
              <a:cxn ang="0">
                <a:pos x="connsiteX2" y="connsiteY2"/>
              </a:cxn>
              <a:cxn ang="0">
                <a:pos x="connsiteX3" y="connsiteY3"/>
              </a:cxn>
            </a:cxnLst>
            <a:rect l="l" t="t" r="r" b="b"/>
            <a:pathLst>
              <a:path w="7071360" h="233680">
                <a:moveTo>
                  <a:pt x="0" y="0"/>
                </a:moveTo>
                <a:lnTo>
                  <a:pt x="1259840" y="0"/>
                </a:lnTo>
                <a:lnTo>
                  <a:pt x="1513840" y="233680"/>
                </a:lnTo>
                <a:lnTo>
                  <a:pt x="7071360" y="233680"/>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870AB4A-5A73-4DC5-B008-B200CD0A29E5}"/>
              </a:ext>
            </a:extLst>
          </p:cNvPr>
          <p:cNvSpPr/>
          <p:nvPr/>
        </p:nvSpPr>
        <p:spPr>
          <a:xfrm>
            <a:off x="416560" y="2108200"/>
            <a:ext cx="589280" cy="2641600"/>
          </a:xfrm>
          <a:prstGeom prst="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4" name="图片 23">
            <a:extLst>
              <a:ext uri="{FF2B5EF4-FFF2-40B4-BE49-F238E27FC236}">
                <a16:creationId xmlns:a16="http://schemas.microsoft.com/office/drawing/2014/main" id="{61E91353-835E-405C-9EF1-4BA17E309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7273" r="-2" b="13561"/>
          <a:stretch/>
        </p:blipFill>
        <p:spPr>
          <a:xfrm>
            <a:off x="1005840" y="1416130"/>
            <a:ext cx="5814485" cy="4021590"/>
          </a:xfrm>
          <a:prstGeom prst="rect">
            <a:avLst/>
          </a:prstGeom>
        </p:spPr>
      </p:pic>
      <p:grpSp>
        <p:nvGrpSpPr>
          <p:cNvPr id="25" name="组合 24">
            <a:extLst>
              <a:ext uri="{FF2B5EF4-FFF2-40B4-BE49-F238E27FC236}">
                <a16:creationId xmlns:a16="http://schemas.microsoft.com/office/drawing/2014/main" id="{90DDE099-5ED5-4623-924C-6F78FE483A99}"/>
              </a:ext>
            </a:extLst>
          </p:cNvPr>
          <p:cNvGrpSpPr/>
          <p:nvPr/>
        </p:nvGrpSpPr>
        <p:grpSpPr>
          <a:xfrm rot="5400000">
            <a:off x="363129" y="3353331"/>
            <a:ext cx="635182" cy="151338"/>
            <a:chOff x="5813121" y="5973722"/>
            <a:chExt cx="635182" cy="151338"/>
          </a:xfrm>
          <a:solidFill>
            <a:schemeClr val="tx1"/>
          </a:solidFill>
        </p:grpSpPr>
        <p:sp>
          <p:nvSpPr>
            <p:cNvPr id="26" name="椭圆 25">
              <a:extLst>
                <a:ext uri="{FF2B5EF4-FFF2-40B4-BE49-F238E27FC236}">
                  <a16:creationId xmlns:a16="http://schemas.microsoft.com/office/drawing/2014/main" id="{DEA1F66B-271E-47F2-BACA-A811779EBCC3}"/>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231A1439-3CED-47DE-A12A-1B7F8650C70F}"/>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5AFFC162-7406-4E4A-BF5D-E7944401F324}"/>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a:extLst>
              <a:ext uri="{FF2B5EF4-FFF2-40B4-BE49-F238E27FC236}">
                <a16:creationId xmlns:a16="http://schemas.microsoft.com/office/drawing/2014/main" id="{305656B1-4C77-4EE1-84EA-6B510D2C7AD4}"/>
              </a:ext>
            </a:extLst>
          </p:cNvPr>
          <p:cNvSpPr/>
          <p:nvPr/>
        </p:nvSpPr>
        <p:spPr>
          <a:xfrm>
            <a:off x="6700405" y="1791777"/>
            <a:ext cx="5262979" cy="1569660"/>
          </a:xfrm>
          <a:prstGeom prst="rect">
            <a:avLst/>
          </a:prstGeom>
        </p:spPr>
        <p:txBody>
          <a:bodyPr wrap="none">
            <a:spAutoFit/>
          </a:bodyPr>
          <a:lstStyle/>
          <a:p>
            <a:r>
              <a:rPr lang="zh-CN" altLang="en-US" sz="9600" spc="300" dirty="0">
                <a:latin typeface="三极儍黑简体" panose="00000500000000000000" pitchFamily="2" charset="-122"/>
                <a:ea typeface="三极儍黑简体" panose="00000500000000000000" pitchFamily="2" charset="-122"/>
              </a:rPr>
              <a:t>项目管理</a:t>
            </a:r>
          </a:p>
        </p:txBody>
      </p:sp>
      <p:sp>
        <p:nvSpPr>
          <p:cNvPr id="30" name="矩形: 圆角 29">
            <a:extLst>
              <a:ext uri="{FF2B5EF4-FFF2-40B4-BE49-F238E27FC236}">
                <a16:creationId xmlns:a16="http://schemas.microsoft.com/office/drawing/2014/main" id="{246ADF38-6372-4151-B772-1A64BEB68645}"/>
              </a:ext>
            </a:extLst>
          </p:cNvPr>
          <p:cNvSpPr/>
          <p:nvPr/>
        </p:nvSpPr>
        <p:spPr>
          <a:xfrm>
            <a:off x="7527854" y="4403345"/>
            <a:ext cx="3078480" cy="692910"/>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TextBox 44">
            <a:extLst>
              <a:ext uri="{FF2B5EF4-FFF2-40B4-BE49-F238E27FC236}">
                <a16:creationId xmlns:a16="http://schemas.microsoft.com/office/drawing/2014/main" id="{8FA07B0E-EE5B-4F32-A3E9-7C2B05A3062D}"/>
              </a:ext>
            </a:extLst>
          </p:cNvPr>
          <p:cNvSpPr txBox="1"/>
          <p:nvPr/>
        </p:nvSpPr>
        <p:spPr>
          <a:xfrm>
            <a:off x="6891445" y="3499907"/>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grpSp>
        <p:nvGrpSpPr>
          <p:cNvPr id="33" name="组合 32">
            <a:extLst>
              <a:ext uri="{FF2B5EF4-FFF2-40B4-BE49-F238E27FC236}">
                <a16:creationId xmlns:a16="http://schemas.microsoft.com/office/drawing/2014/main" id="{4116DE38-0755-41F2-8E14-8DFB63B8DD99}"/>
              </a:ext>
            </a:extLst>
          </p:cNvPr>
          <p:cNvGrpSpPr/>
          <p:nvPr/>
        </p:nvGrpSpPr>
        <p:grpSpPr>
          <a:xfrm>
            <a:off x="3595491" y="5803620"/>
            <a:ext cx="635182" cy="151338"/>
            <a:chOff x="5813121" y="5973722"/>
            <a:chExt cx="635182" cy="151338"/>
          </a:xfrm>
          <a:solidFill>
            <a:schemeClr val="tx1"/>
          </a:solidFill>
        </p:grpSpPr>
        <p:sp>
          <p:nvSpPr>
            <p:cNvPr id="34" name="椭圆 33">
              <a:extLst>
                <a:ext uri="{FF2B5EF4-FFF2-40B4-BE49-F238E27FC236}">
                  <a16:creationId xmlns:a16="http://schemas.microsoft.com/office/drawing/2014/main" id="{9CF73D3F-EFF5-4225-AB8A-4841BD975833}"/>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C67675F-A616-4A58-92CE-71504BE936B2}"/>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141D9DD-22A3-400B-9715-ED4A4E63ED1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35EEF0FF-4A0F-4ABC-B7D8-2D1876A4EB16}"/>
              </a:ext>
            </a:extLst>
          </p:cNvPr>
          <p:cNvGrpSpPr/>
          <p:nvPr/>
        </p:nvGrpSpPr>
        <p:grpSpPr>
          <a:xfrm>
            <a:off x="8152319" y="926803"/>
            <a:ext cx="3157895" cy="246221"/>
            <a:chOff x="13460495" y="5965816"/>
            <a:chExt cx="3157895" cy="246221"/>
          </a:xfrm>
        </p:grpSpPr>
        <p:sp>
          <p:nvSpPr>
            <p:cNvPr id="38" name="TextBox 507">
              <a:extLst>
                <a:ext uri="{FF2B5EF4-FFF2-40B4-BE49-F238E27FC236}">
                  <a16:creationId xmlns:a16="http://schemas.microsoft.com/office/drawing/2014/main" id="{BE97AC05-72AA-4750-B556-E89E07F1C02A}"/>
                </a:ext>
              </a:extLst>
            </p:cNvPr>
            <p:cNvSpPr txBox="1"/>
            <p:nvPr/>
          </p:nvSpPr>
          <p:spPr>
            <a:xfrm>
              <a:off x="13460495" y="5965816"/>
              <a:ext cx="792205" cy="246221"/>
            </a:xfrm>
            <a:prstGeom prst="rect">
              <a:avLst/>
            </a:prstGeom>
            <a:noFill/>
          </p:spPr>
          <p:txBody>
            <a:bodyPr wrap="none" rtlCol="0">
              <a:spAutoFit/>
            </a:bodyPr>
            <a:lstStyle/>
            <a:p>
              <a:r>
                <a:rPr lang="en-US" sz="1000" dirty="0" err="1"/>
                <a:t>Powerpoint</a:t>
              </a:r>
              <a:endParaRPr lang="en-US" sz="1000" dirty="0"/>
            </a:p>
          </p:txBody>
        </p:sp>
        <p:sp>
          <p:nvSpPr>
            <p:cNvPr id="39" name="TextBox 508">
              <a:extLst>
                <a:ext uri="{FF2B5EF4-FFF2-40B4-BE49-F238E27FC236}">
                  <a16:creationId xmlns:a16="http://schemas.microsoft.com/office/drawing/2014/main" id="{9EBB1DDC-1521-42B2-BFC9-0B1BD19E5D48}"/>
                </a:ext>
              </a:extLst>
            </p:cNvPr>
            <p:cNvSpPr txBox="1"/>
            <p:nvPr/>
          </p:nvSpPr>
          <p:spPr>
            <a:xfrm>
              <a:off x="14677595" y="5965816"/>
              <a:ext cx="630301" cy="246221"/>
            </a:xfrm>
            <a:prstGeom prst="rect">
              <a:avLst/>
            </a:prstGeom>
            <a:noFill/>
          </p:spPr>
          <p:txBody>
            <a:bodyPr wrap="none" rtlCol="0">
              <a:spAutoFit/>
            </a:bodyPr>
            <a:lstStyle/>
            <a:p>
              <a:r>
                <a:rPr lang="en-US" sz="1000" dirty="0"/>
                <a:t>Keynote</a:t>
              </a:r>
            </a:p>
          </p:txBody>
        </p:sp>
        <p:grpSp>
          <p:nvGrpSpPr>
            <p:cNvPr id="40" name="Group 2">
              <a:extLst>
                <a:ext uri="{FF2B5EF4-FFF2-40B4-BE49-F238E27FC236}">
                  <a16:creationId xmlns:a16="http://schemas.microsoft.com/office/drawing/2014/main" id="{A8742796-A474-4984-8AC4-247E7BCF6093}"/>
                </a:ext>
              </a:extLst>
            </p:cNvPr>
            <p:cNvGrpSpPr/>
            <p:nvPr/>
          </p:nvGrpSpPr>
          <p:grpSpPr>
            <a:xfrm>
              <a:off x="15716614" y="5965816"/>
              <a:ext cx="901776" cy="246221"/>
              <a:chOff x="8396554" y="466819"/>
              <a:chExt cx="901776" cy="246221"/>
            </a:xfrm>
          </p:grpSpPr>
          <p:sp>
            <p:nvSpPr>
              <p:cNvPr id="41" name="TextBox 509">
                <a:extLst>
                  <a:ext uri="{FF2B5EF4-FFF2-40B4-BE49-F238E27FC236}">
                    <a16:creationId xmlns:a16="http://schemas.microsoft.com/office/drawing/2014/main" id="{05BA0D2E-C334-4187-BA68-DAEAE990C1AA}"/>
                  </a:ext>
                </a:extLst>
              </p:cNvPr>
              <p:cNvSpPr txBox="1"/>
              <p:nvPr/>
            </p:nvSpPr>
            <p:spPr>
              <a:xfrm>
                <a:off x="8398725" y="466819"/>
                <a:ext cx="899605" cy="246221"/>
              </a:xfrm>
              <a:prstGeom prst="rect">
                <a:avLst/>
              </a:prstGeom>
              <a:noFill/>
            </p:spPr>
            <p:txBody>
              <a:bodyPr wrap="none" rtlCol="0">
                <a:spAutoFit/>
              </a:bodyPr>
              <a:lstStyle/>
              <a:p>
                <a:r>
                  <a:rPr lang="en-US" sz="1000" b="1" dirty="0"/>
                  <a:t>Google Slides</a:t>
                </a:r>
              </a:p>
            </p:txBody>
          </p:sp>
          <p:sp>
            <p:nvSpPr>
              <p:cNvPr id="42" name="Oval 1576">
                <a:extLst>
                  <a:ext uri="{FF2B5EF4-FFF2-40B4-BE49-F238E27FC236}">
                    <a16:creationId xmlns:a16="http://schemas.microsoft.com/office/drawing/2014/main" id="{92FF49AE-CFD6-4D19-8A2B-A48FA2877C31}"/>
                  </a:ext>
                </a:extLst>
              </p:cNvPr>
              <p:cNvSpPr/>
              <p:nvPr/>
            </p:nvSpPr>
            <p:spPr>
              <a:xfrm>
                <a:off x="8396554" y="493760"/>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5" name="矩形 44">
            <a:extLst>
              <a:ext uri="{FF2B5EF4-FFF2-40B4-BE49-F238E27FC236}">
                <a16:creationId xmlns:a16="http://schemas.microsoft.com/office/drawing/2014/main" id="{566BE90B-BE62-4C91-873C-92644CD0B472}"/>
              </a:ext>
            </a:extLst>
          </p:cNvPr>
          <p:cNvSpPr/>
          <p:nvPr/>
        </p:nvSpPr>
        <p:spPr>
          <a:xfrm rot="16200000">
            <a:off x="4965419" y="1523246"/>
            <a:ext cx="369332" cy="1539240"/>
          </a:xfrm>
          <a:prstGeom prst="rect">
            <a:avLst/>
          </a:prstGeom>
          <a:no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文本框 45">
            <a:extLst>
              <a:ext uri="{FF2B5EF4-FFF2-40B4-BE49-F238E27FC236}">
                <a16:creationId xmlns:a16="http://schemas.microsoft.com/office/drawing/2014/main" id="{21AC2E0E-AEC1-4587-9C40-4825776DC466}"/>
              </a:ext>
            </a:extLst>
          </p:cNvPr>
          <p:cNvSpPr txBox="1"/>
          <p:nvPr/>
        </p:nvSpPr>
        <p:spPr>
          <a:xfrm rot="16200000">
            <a:off x="4948686" y="1660406"/>
            <a:ext cx="369332" cy="1264920"/>
          </a:xfrm>
          <a:prstGeom prst="rect">
            <a:avLst/>
          </a:prstGeom>
          <a:noFill/>
        </p:spPr>
        <p:txBody>
          <a:bodyPr vert="eaVert" wrap="square" rtlCol="0">
            <a:spAutoFit/>
          </a:bodyPr>
          <a:lstStyle/>
          <a:p>
            <a:pPr algn="dist"/>
            <a:r>
              <a:rPr lang="en-US" altLang="zh-CN" sz="1200" dirty="0"/>
              <a:t>IBAOTU</a:t>
            </a:r>
            <a:endParaRPr lang="zh-CN" altLang="en-US" sz="1200" dirty="0"/>
          </a:p>
        </p:txBody>
      </p:sp>
    </p:spTree>
    <p:extLst>
      <p:ext uri="{BB962C8B-B14F-4D97-AF65-F5344CB8AC3E}">
        <p14:creationId xmlns:p14="http://schemas.microsoft.com/office/powerpoint/2010/main" val="27650225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500"/>
                                        <p:tgtEl>
                                          <p:spTgt spid="3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randombar(horizont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1000" fill="hold"/>
                                        <p:tgtEl>
                                          <p:spTgt spid="24"/>
                                        </p:tgtEl>
                                        <p:attrNameLst>
                                          <p:attrName>ppt_x</p:attrName>
                                        </p:attrNameLst>
                                      </p:cBhvr>
                                      <p:tavLst>
                                        <p:tav tm="0">
                                          <p:val>
                                            <p:strVal val="#ppt_x"/>
                                          </p:val>
                                        </p:tav>
                                        <p:tav tm="100000">
                                          <p:val>
                                            <p:strVal val="#ppt_x"/>
                                          </p:val>
                                        </p:tav>
                                      </p:tavLst>
                                    </p:anim>
                                    <p:anim calcmode="lin" valueType="num">
                                      <p:cBhvr additive="base">
                                        <p:cTn id="27"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10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14"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p:bldP spid="30" grpId="0" animBg="1"/>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项目管理剖析总结</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iśliḓe">
            <a:extLst>
              <a:ext uri="{FF2B5EF4-FFF2-40B4-BE49-F238E27FC236}">
                <a16:creationId xmlns:a16="http://schemas.microsoft.com/office/drawing/2014/main" id="{0B85BF5A-C08F-4C23-B3C8-CA33726D3527}"/>
              </a:ext>
            </a:extLst>
          </p:cNvPr>
          <p:cNvSpPr/>
          <p:nvPr/>
        </p:nvSpPr>
        <p:spPr>
          <a:xfrm>
            <a:off x="1396379" y="2244541"/>
            <a:ext cx="2925145" cy="3864089"/>
          </a:xfrm>
          <a:prstGeom prst="rect">
            <a:avLst/>
          </a:prstGeom>
          <a:blipFill>
            <a:blip r:embed="rId2" cstate="screen">
              <a:extLst>
                <a:ext uri="{28A0092B-C50C-407E-A947-70E740481C1C}">
                  <a14:useLocalDpi xmlns:a14="http://schemas.microsoft.com/office/drawing/2010/main"/>
                </a:ext>
              </a:extLst>
            </a:blip>
            <a:stretch>
              <a:fillRect l="-49288" r="-48861"/>
            </a:stretch>
          </a:blip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dirty="0"/>
          </a:p>
        </p:txBody>
      </p:sp>
      <p:sp>
        <p:nvSpPr>
          <p:cNvPr id="26" name="ïṣļidè">
            <a:extLst>
              <a:ext uri="{FF2B5EF4-FFF2-40B4-BE49-F238E27FC236}">
                <a16:creationId xmlns:a16="http://schemas.microsoft.com/office/drawing/2014/main" id="{B1C3AF45-FE34-4A0C-B2F8-D5E191B94014}"/>
              </a:ext>
            </a:extLst>
          </p:cNvPr>
          <p:cNvSpPr/>
          <p:nvPr/>
        </p:nvSpPr>
        <p:spPr>
          <a:xfrm>
            <a:off x="4948136" y="2525902"/>
            <a:ext cx="646981" cy="646981"/>
          </a:xfrm>
          <a:prstGeom prst="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仓耳青禾体-谷力 W05" panose="02020400000000000000" pitchFamily="18" charset="-122"/>
                <a:ea typeface="仓耳青禾体-谷力 W05" panose="02020400000000000000" pitchFamily="18" charset="-122"/>
              </a:rPr>
              <a:t>1</a:t>
            </a: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22" name="îŝlïḑê">
            <a:extLst>
              <a:ext uri="{FF2B5EF4-FFF2-40B4-BE49-F238E27FC236}">
                <a16:creationId xmlns:a16="http://schemas.microsoft.com/office/drawing/2014/main" id="{77B89A33-D9A4-4F66-A013-4BF94F485D07}"/>
              </a:ext>
            </a:extLst>
          </p:cNvPr>
          <p:cNvSpPr/>
          <p:nvPr/>
        </p:nvSpPr>
        <p:spPr>
          <a:xfrm>
            <a:off x="4948136" y="3922656"/>
            <a:ext cx="646981" cy="646981"/>
          </a:xfrm>
          <a:prstGeom prst="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仓耳青禾体-谷力 W05" panose="02020400000000000000" pitchFamily="18" charset="-122"/>
                <a:ea typeface="仓耳青禾体-谷力 W05" panose="02020400000000000000" pitchFamily="18" charset="-122"/>
              </a:rPr>
              <a:t>2</a:t>
            </a: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18" name="ïṣḷiḑè">
            <a:extLst>
              <a:ext uri="{FF2B5EF4-FFF2-40B4-BE49-F238E27FC236}">
                <a16:creationId xmlns:a16="http://schemas.microsoft.com/office/drawing/2014/main" id="{63D0A4B9-C4E7-4757-B63F-2BB2B94FEE41}"/>
              </a:ext>
            </a:extLst>
          </p:cNvPr>
          <p:cNvSpPr/>
          <p:nvPr/>
        </p:nvSpPr>
        <p:spPr>
          <a:xfrm>
            <a:off x="4948136" y="5319410"/>
            <a:ext cx="646981" cy="646981"/>
          </a:xfrm>
          <a:prstGeom prst="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仓耳青禾体-谷力 W05" panose="02020400000000000000" pitchFamily="18" charset="-122"/>
                <a:ea typeface="仓耳青禾体-谷力 W05" panose="02020400000000000000" pitchFamily="18" charset="-122"/>
              </a:rPr>
              <a:t>3</a:t>
            </a: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30" name="矩形 29">
            <a:extLst>
              <a:ext uri="{FF2B5EF4-FFF2-40B4-BE49-F238E27FC236}">
                <a16:creationId xmlns:a16="http://schemas.microsoft.com/office/drawing/2014/main" id="{C83EEED0-CA04-412D-8FCC-BC1FAB1464AC}"/>
              </a:ext>
            </a:extLst>
          </p:cNvPr>
          <p:cNvSpPr/>
          <p:nvPr/>
        </p:nvSpPr>
        <p:spPr>
          <a:xfrm>
            <a:off x="5935003" y="5174892"/>
            <a:ext cx="5580410" cy="791499"/>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对项目进行前期调查、收集整理相关资料，制定初步的项目可行性研究报告，为决策层提供建议。</a:t>
            </a:r>
          </a:p>
        </p:txBody>
      </p:sp>
      <p:sp>
        <p:nvSpPr>
          <p:cNvPr id="31" name="矩形 30">
            <a:extLst>
              <a:ext uri="{FF2B5EF4-FFF2-40B4-BE49-F238E27FC236}">
                <a16:creationId xmlns:a16="http://schemas.microsoft.com/office/drawing/2014/main" id="{CF041184-E9CF-404C-B051-CCD081D20A03}"/>
              </a:ext>
            </a:extLst>
          </p:cNvPr>
          <p:cNvSpPr/>
          <p:nvPr/>
        </p:nvSpPr>
        <p:spPr>
          <a:xfrm>
            <a:off x="5935003" y="3665730"/>
            <a:ext cx="5483568" cy="1160831"/>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对项目进行分析和需求策划。对项目的组成部分或模块进行完整系统设计。制定项目目标及项目计划、项目进度表。</a:t>
            </a:r>
          </a:p>
        </p:txBody>
      </p:sp>
      <p:sp>
        <p:nvSpPr>
          <p:cNvPr id="32" name="矩形 31">
            <a:extLst>
              <a:ext uri="{FF2B5EF4-FFF2-40B4-BE49-F238E27FC236}">
                <a16:creationId xmlns:a16="http://schemas.microsoft.com/office/drawing/2014/main" id="{D5A54998-5CD3-44F1-910F-65DC92B86C99}"/>
              </a:ext>
            </a:extLst>
          </p:cNvPr>
          <p:cNvSpPr/>
          <p:nvPr/>
        </p:nvSpPr>
        <p:spPr>
          <a:xfrm>
            <a:off x="5917366" y="2371882"/>
            <a:ext cx="5024954" cy="791499"/>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项目进程控制，配合上级管理层对项目进行良好的控制。跟踪和分析成本。</a:t>
            </a:r>
          </a:p>
        </p:txBody>
      </p:sp>
    </p:spTree>
    <p:extLst>
      <p:ext uri="{BB962C8B-B14F-4D97-AF65-F5344CB8AC3E}">
        <p14:creationId xmlns:p14="http://schemas.microsoft.com/office/powerpoint/2010/main" val="2017399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22" grpId="0" animBg="1"/>
      <p:bldP spid="18" grpId="0" animBg="1"/>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项目管理剖析总结</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id="{3A638BFF-4447-4603-A2EA-C8104DD84465}"/>
              </a:ext>
            </a:extLst>
          </p:cNvPr>
          <p:cNvCxnSpPr>
            <a:cxnSpLocks/>
          </p:cNvCxnSpPr>
          <p:nvPr/>
        </p:nvCxnSpPr>
        <p:spPr>
          <a:xfrm>
            <a:off x="2736584" y="4766500"/>
            <a:ext cx="90175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śḷïḑé">
            <a:extLst>
              <a:ext uri="{FF2B5EF4-FFF2-40B4-BE49-F238E27FC236}">
                <a16:creationId xmlns:a16="http://schemas.microsoft.com/office/drawing/2014/main" id="{B6855AB2-95F7-4803-B3DA-4D591E945C24}"/>
              </a:ext>
            </a:extLst>
          </p:cNvPr>
          <p:cNvSpPr/>
          <p:nvPr/>
        </p:nvSpPr>
        <p:spPr bwMode="auto">
          <a:xfrm>
            <a:off x="923925" y="2568385"/>
            <a:ext cx="2582608" cy="2813690"/>
          </a:xfrm>
          <a:custGeom>
            <a:avLst/>
            <a:gdLst>
              <a:gd name="connsiteX0" fmla="*/ 175170 w 301625"/>
              <a:gd name="connsiteY0" fmla="*/ 203200 h 328613"/>
              <a:gd name="connsiteX1" fmla="*/ 133078 w 301625"/>
              <a:gd name="connsiteY1" fmla="*/ 207076 h 328613"/>
              <a:gd name="connsiteX2" fmla="*/ 131763 w 301625"/>
              <a:gd name="connsiteY2" fmla="*/ 208369 h 328613"/>
              <a:gd name="connsiteX3" fmla="*/ 131763 w 301625"/>
              <a:gd name="connsiteY3" fmla="*/ 311741 h 328613"/>
              <a:gd name="connsiteX4" fmla="*/ 131763 w 301625"/>
              <a:gd name="connsiteY4" fmla="*/ 313033 h 328613"/>
              <a:gd name="connsiteX5" fmla="*/ 133078 w 301625"/>
              <a:gd name="connsiteY5" fmla="*/ 314325 h 328613"/>
              <a:gd name="connsiteX6" fmla="*/ 134394 w 301625"/>
              <a:gd name="connsiteY6" fmla="*/ 313033 h 328613"/>
              <a:gd name="connsiteX7" fmla="*/ 176486 w 301625"/>
              <a:gd name="connsiteY7" fmla="*/ 297527 h 328613"/>
              <a:gd name="connsiteX8" fmla="*/ 177801 w 301625"/>
              <a:gd name="connsiteY8" fmla="*/ 296235 h 328613"/>
              <a:gd name="connsiteX9" fmla="*/ 177801 w 301625"/>
              <a:gd name="connsiteY9" fmla="*/ 205784 h 328613"/>
              <a:gd name="connsiteX10" fmla="*/ 176486 w 301625"/>
              <a:gd name="connsiteY10" fmla="*/ 204492 h 328613"/>
              <a:gd name="connsiteX11" fmla="*/ 175170 w 301625"/>
              <a:gd name="connsiteY11" fmla="*/ 203200 h 328613"/>
              <a:gd name="connsiteX12" fmla="*/ 67595 w 301625"/>
              <a:gd name="connsiteY12" fmla="*/ 203200 h 328613"/>
              <a:gd name="connsiteX13" fmla="*/ 66341 w 301625"/>
              <a:gd name="connsiteY13" fmla="*/ 204495 h 328613"/>
              <a:gd name="connsiteX14" fmla="*/ 65088 w 301625"/>
              <a:gd name="connsiteY14" fmla="*/ 205790 h 328613"/>
              <a:gd name="connsiteX15" fmla="*/ 65088 w 301625"/>
              <a:gd name="connsiteY15" fmla="*/ 244643 h 328613"/>
              <a:gd name="connsiteX16" fmla="*/ 66341 w 301625"/>
              <a:gd name="connsiteY16" fmla="*/ 245938 h 328613"/>
              <a:gd name="connsiteX17" fmla="*/ 86394 w 301625"/>
              <a:gd name="connsiteY17" fmla="*/ 252413 h 328613"/>
              <a:gd name="connsiteX18" fmla="*/ 88901 w 301625"/>
              <a:gd name="connsiteY18" fmla="*/ 251118 h 328613"/>
              <a:gd name="connsiteX19" fmla="*/ 88901 w 301625"/>
              <a:gd name="connsiteY19" fmla="*/ 249823 h 328613"/>
              <a:gd name="connsiteX20" fmla="*/ 88901 w 301625"/>
              <a:gd name="connsiteY20" fmla="*/ 207085 h 328613"/>
              <a:gd name="connsiteX21" fmla="*/ 87648 w 301625"/>
              <a:gd name="connsiteY21" fmla="*/ 205790 h 328613"/>
              <a:gd name="connsiteX22" fmla="*/ 67595 w 301625"/>
              <a:gd name="connsiteY22" fmla="*/ 203200 h 328613"/>
              <a:gd name="connsiteX23" fmla="*/ 33111 w 301625"/>
              <a:gd name="connsiteY23" fmla="*/ 201613 h 328613"/>
              <a:gd name="connsiteX24" fmla="*/ 31750 w 301625"/>
              <a:gd name="connsiteY24" fmla="*/ 202893 h 328613"/>
              <a:gd name="connsiteX25" fmla="*/ 31750 w 301625"/>
              <a:gd name="connsiteY25" fmla="*/ 236180 h 328613"/>
              <a:gd name="connsiteX26" fmla="*/ 33111 w 301625"/>
              <a:gd name="connsiteY26" fmla="*/ 237460 h 328613"/>
              <a:gd name="connsiteX27" fmla="*/ 49439 w 301625"/>
              <a:gd name="connsiteY27" fmla="*/ 241301 h 328613"/>
              <a:gd name="connsiteX28" fmla="*/ 50800 w 301625"/>
              <a:gd name="connsiteY28" fmla="*/ 241301 h 328613"/>
              <a:gd name="connsiteX29" fmla="*/ 50800 w 301625"/>
              <a:gd name="connsiteY29" fmla="*/ 240021 h 328613"/>
              <a:gd name="connsiteX30" fmla="*/ 50800 w 301625"/>
              <a:gd name="connsiteY30" fmla="*/ 205454 h 328613"/>
              <a:gd name="connsiteX31" fmla="*/ 49439 w 301625"/>
              <a:gd name="connsiteY31" fmla="*/ 202893 h 328613"/>
              <a:gd name="connsiteX32" fmla="*/ 34471 w 301625"/>
              <a:gd name="connsiteY32" fmla="*/ 201613 h 328613"/>
              <a:gd name="connsiteX33" fmla="*/ 33111 w 301625"/>
              <a:gd name="connsiteY33" fmla="*/ 201613 h 328613"/>
              <a:gd name="connsiteX34" fmla="*/ 225690 w 301625"/>
              <a:gd name="connsiteY34" fmla="*/ 200025 h 328613"/>
              <a:gd name="connsiteX35" fmla="*/ 196586 w 301625"/>
              <a:gd name="connsiteY35" fmla="*/ 201313 h 328613"/>
              <a:gd name="connsiteX36" fmla="*/ 195263 w 301625"/>
              <a:gd name="connsiteY36" fmla="*/ 203890 h 328613"/>
              <a:gd name="connsiteX37" fmla="*/ 195263 w 301625"/>
              <a:gd name="connsiteY37" fmla="*/ 286348 h 328613"/>
              <a:gd name="connsiteX38" fmla="*/ 196586 w 301625"/>
              <a:gd name="connsiteY38" fmla="*/ 287637 h 328613"/>
              <a:gd name="connsiteX39" fmla="*/ 196586 w 301625"/>
              <a:gd name="connsiteY39" fmla="*/ 288925 h 328613"/>
              <a:gd name="connsiteX40" fmla="*/ 197909 w 301625"/>
              <a:gd name="connsiteY40" fmla="*/ 288925 h 328613"/>
              <a:gd name="connsiteX41" fmla="*/ 225690 w 301625"/>
              <a:gd name="connsiteY41" fmla="*/ 278618 h 328613"/>
              <a:gd name="connsiteX42" fmla="*/ 227013 w 301625"/>
              <a:gd name="connsiteY42" fmla="*/ 276041 h 328613"/>
              <a:gd name="connsiteX43" fmla="*/ 227013 w 301625"/>
              <a:gd name="connsiteY43" fmla="*/ 201313 h 328613"/>
              <a:gd name="connsiteX44" fmla="*/ 227013 w 301625"/>
              <a:gd name="connsiteY44" fmla="*/ 200025 h 328613"/>
              <a:gd name="connsiteX45" fmla="*/ 225690 w 301625"/>
              <a:gd name="connsiteY45" fmla="*/ 200025 h 328613"/>
              <a:gd name="connsiteX46" fmla="*/ 10824 w 301625"/>
              <a:gd name="connsiteY46" fmla="*/ 198438 h 328613"/>
              <a:gd name="connsiteX47" fmla="*/ 9525 w 301625"/>
              <a:gd name="connsiteY47" fmla="*/ 199732 h 328613"/>
              <a:gd name="connsiteX48" fmla="*/ 9525 w 301625"/>
              <a:gd name="connsiteY48" fmla="*/ 201025 h 328613"/>
              <a:gd name="connsiteX49" fmla="*/ 9525 w 301625"/>
              <a:gd name="connsiteY49" fmla="*/ 229482 h 328613"/>
              <a:gd name="connsiteX50" fmla="*/ 10824 w 301625"/>
              <a:gd name="connsiteY50" fmla="*/ 230776 h 328613"/>
              <a:gd name="connsiteX51" fmla="*/ 21215 w 301625"/>
              <a:gd name="connsiteY51" fmla="*/ 233363 h 328613"/>
              <a:gd name="connsiteX52" fmla="*/ 22514 w 301625"/>
              <a:gd name="connsiteY52" fmla="*/ 233363 h 328613"/>
              <a:gd name="connsiteX53" fmla="*/ 23813 w 301625"/>
              <a:gd name="connsiteY53" fmla="*/ 232070 h 328613"/>
              <a:gd name="connsiteX54" fmla="*/ 23813 w 301625"/>
              <a:gd name="connsiteY54" fmla="*/ 201025 h 328613"/>
              <a:gd name="connsiteX55" fmla="*/ 22514 w 301625"/>
              <a:gd name="connsiteY55" fmla="*/ 199732 h 328613"/>
              <a:gd name="connsiteX56" fmla="*/ 10824 w 301625"/>
              <a:gd name="connsiteY56" fmla="*/ 198438 h 328613"/>
              <a:gd name="connsiteX57" fmla="*/ 277495 w 301625"/>
              <a:gd name="connsiteY57" fmla="*/ 196850 h 328613"/>
              <a:gd name="connsiteX58" fmla="*/ 276225 w 301625"/>
              <a:gd name="connsiteY58" fmla="*/ 198135 h 328613"/>
              <a:gd name="connsiteX59" fmla="*/ 276225 w 301625"/>
              <a:gd name="connsiteY59" fmla="*/ 222553 h 328613"/>
              <a:gd name="connsiteX60" fmla="*/ 276225 w 301625"/>
              <a:gd name="connsiteY60" fmla="*/ 223838 h 328613"/>
              <a:gd name="connsiteX61" fmla="*/ 277495 w 301625"/>
              <a:gd name="connsiteY61" fmla="*/ 223838 h 328613"/>
              <a:gd name="connsiteX62" fmla="*/ 287655 w 301625"/>
              <a:gd name="connsiteY62" fmla="*/ 222553 h 328613"/>
              <a:gd name="connsiteX63" fmla="*/ 288925 w 301625"/>
              <a:gd name="connsiteY63" fmla="*/ 219983 h 328613"/>
              <a:gd name="connsiteX64" fmla="*/ 288925 w 301625"/>
              <a:gd name="connsiteY64" fmla="*/ 198135 h 328613"/>
              <a:gd name="connsiteX65" fmla="*/ 288925 w 301625"/>
              <a:gd name="connsiteY65" fmla="*/ 196850 h 328613"/>
              <a:gd name="connsiteX66" fmla="*/ 287655 w 301625"/>
              <a:gd name="connsiteY66" fmla="*/ 196850 h 328613"/>
              <a:gd name="connsiteX67" fmla="*/ 277495 w 301625"/>
              <a:gd name="connsiteY67" fmla="*/ 196850 h 328613"/>
              <a:gd name="connsiteX68" fmla="*/ 253736 w 301625"/>
              <a:gd name="connsiteY68" fmla="*/ 196850 h 328613"/>
              <a:gd name="connsiteX69" fmla="*/ 252413 w 301625"/>
              <a:gd name="connsiteY69" fmla="*/ 199496 h 328613"/>
              <a:gd name="connsiteX70" fmla="*/ 252413 w 301625"/>
              <a:gd name="connsiteY70" fmla="*/ 225954 h 328613"/>
              <a:gd name="connsiteX71" fmla="*/ 253736 w 301625"/>
              <a:gd name="connsiteY71" fmla="*/ 227277 h 328613"/>
              <a:gd name="connsiteX72" fmla="*/ 255059 w 301625"/>
              <a:gd name="connsiteY72" fmla="*/ 228600 h 328613"/>
              <a:gd name="connsiteX73" fmla="*/ 255059 w 301625"/>
              <a:gd name="connsiteY73" fmla="*/ 227277 h 328613"/>
              <a:gd name="connsiteX74" fmla="*/ 266965 w 301625"/>
              <a:gd name="connsiteY74" fmla="*/ 225954 h 328613"/>
              <a:gd name="connsiteX75" fmla="*/ 268288 w 301625"/>
              <a:gd name="connsiteY75" fmla="*/ 223308 h 328613"/>
              <a:gd name="connsiteX76" fmla="*/ 268288 w 301625"/>
              <a:gd name="connsiteY76" fmla="*/ 198173 h 328613"/>
              <a:gd name="connsiteX77" fmla="*/ 268288 w 301625"/>
              <a:gd name="connsiteY77" fmla="*/ 196850 h 328613"/>
              <a:gd name="connsiteX78" fmla="*/ 266965 w 301625"/>
              <a:gd name="connsiteY78" fmla="*/ 196850 h 328613"/>
              <a:gd name="connsiteX79" fmla="*/ 253736 w 301625"/>
              <a:gd name="connsiteY79" fmla="*/ 196850 h 328613"/>
              <a:gd name="connsiteX80" fmla="*/ 276225 w 301625"/>
              <a:gd name="connsiteY80" fmla="*/ 149225 h 328613"/>
              <a:gd name="connsiteX81" fmla="*/ 276225 w 301625"/>
              <a:gd name="connsiteY81" fmla="*/ 150510 h 328613"/>
              <a:gd name="connsiteX82" fmla="*/ 276225 w 301625"/>
              <a:gd name="connsiteY82" fmla="*/ 173643 h 328613"/>
              <a:gd name="connsiteX83" fmla="*/ 277495 w 301625"/>
              <a:gd name="connsiteY83" fmla="*/ 176213 h 328613"/>
              <a:gd name="connsiteX84" fmla="*/ 287655 w 301625"/>
              <a:gd name="connsiteY84" fmla="*/ 176213 h 328613"/>
              <a:gd name="connsiteX85" fmla="*/ 288925 w 301625"/>
              <a:gd name="connsiteY85" fmla="*/ 176213 h 328613"/>
              <a:gd name="connsiteX86" fmla="*/ 288925 w 301625"/>
              <a:gd name="connsiteY86" fmla="*/ 174928 h 328613"/>
              <a:gd name="connsiteX87" fmla="*/ 288925 w 301625"/>
              <a:gd name="connsiteY87" fmla="*/ 153080 h 328613"/>
              <a:gd name="connsiteX88" fmla="*/ 287655 w 301625"/>
              <a:gd name="connsiteY88" fmla="*/ 150510 h 328613"/>
              <a:gd name="connsiteX89" fmla="*/ 277495 w 301625"/>
              <a:gd name="connsiteY89" fmla="*/ 149225 h 328613"/>
              <a:gd name="connsiteX90" fmla="*/ 276225 w 301625"/>
              <a:gd name="connsiteY90" fmla="*/ 149225 h 328613"/>
              <a:gd name="connsiteX91" fmla="*/ 253736 w 301625"/>
              <a:gd name="connsiteY91" fmla="*/ 145720 h 328613"/>
              <a:gd name="connsiteX92" fmla="*/ 252413 w 301625"/>
              <a:gd name="connsiteY92" fmla="*/ 146977 h 328613"/>
              <a:gd name="connsiteX93" fmla="*/ 252413 w 301625"/>
              <a:gd name="connsiteY93" fmla="*/ 172112 h 328613"/>
              <a:gd name="connsiteX94" fmla="*/ 253736 w 301625"/>
              <a:gd name="connsiteY94" fmla="*/ 174626 h 328613"/>
              <a:gd name="connsiteX95" fmla="*/ 266965 w 301625"/>
              <a:gd name="connsiteY95" fmla="*/ 174626 h 328613"/>
              <a:gd name="connsiteX96" fmla="*/ 268288 w 301625"/>
              <a:gd name="connsiteY96" fmla="*/ 174626 h 328613"/>
              <a:gd name="connsiteX97" fmla="*/ 268288 w 301625"/>
              <a:gd name="connsiteY97" fmla="*/ 173369 h 328613"/>
              <a:gd name="connsiteX98" fmla="*/ 268288 w 301625"/>
              <a:gd name="connsiteY98" fmla="*/ 149490 h 328613"/>
              <a:gd name="connsiteX99" fmla="*/ 266965 w 301625"/>
              <a:gd name="connsiteY99" fmla="*/ 146977 h 328613"/>
              <a:gd name="connsiteX100" fmla="*/ 255059 w 301625"/>
              <a:gd name="connsiteY100" fmla="*/ 145720 h 328613"/>
              <a:gd name="connsiteX101" fmla="*/ 253736 w 301625"/>
              <a:gd name="connsiteY101" fmla="*/ 145720 h 328613"/>
              <a:gd name="connsiteX102" fmla="*/ 21215 w 301625"/>
              <a:gd name="connsiteY102" fmla="*/ 139700 h 328613"/>
              <a:gd name="connsiteX103" fmla="*/ 10824 w 301625"/>
              <a:gd name="connsiteY103" fmla="*/ 142287 h 328613"/>
              <a:gd name="connsiteX104" fmla="*/ 9525 w 301625"/>
              <a:gd name="connsiteY104" fmla="*/ 144874 h 328613"/>
              <a:gd name="connsiteX105" fmla="*/ 9525 w 301625"/>
              <a:gd name="connsiteY105" fmla="*/ 173332 h 328613"/>
              <a:gd name="connsiteX106" fmla="*/ 9525 w 301625"/>
              <a:gd name="connsiteY106" fmla="*/ 174625 h 328613"/>
              <a:gd name="connsiteX107" fmla="*/ 10824 w 301625"/>
              <a:gd name="connsiteY107" fmla="*/ 174625 h 328613"/>
              <a:gd name="connsiteX108" fmla="*/ 22514 w 301625"/>
              <a:gd name="connsiteY108" fmla="*/ 173332 h 328613"/>
              <a:gd name="connsiteX109" fmla="*/ 23813 w 301625"/>
              <a:gd name="connsiteY109" fmla="*/ 172038 h 328613"/>
              <a:gd name="connsiteX110" fmla="*/ 23813 w 301625"/>
              <a:gd name="connsiteY110" fmla="*/ 140993 h 328613"/>
              <a:gd name="connsiteX111" fmla="*/ 23813 w 301625"/>
              <a:gd name="connsiteY111" fmla="*/ 139700 h 328613"/>
              <a:gd name="connsiteX112" fmla="*/ 21215 w 301625"/>
              <a:gd name="connsiteY112" fmla="*/ 139700 h 328613"/>
              <a:gd name="connsiteX113" fmla="*/ 216893 w 301625"/>
              <a:gd name="connsiteY113" fmla="*/ 138113 h 328613"/>
              <a:gd name="connsiteX114" fmla="*/ 214313 w 301625"/>
              <a:gd name="connsiteY114" fmla="*/ 139417 h 328613"/>
              <a:gd name="connsiteX115" fmla="*/ 214313 w 301625"/>
              <a:gd name="connsiteY115" fmla="*/ 140721 h 328613"/>
              <a:gd name="connsiteX116" fmla="*/ 214313 w 301625"/>
              <a:gd name="connsiteY116" fmla="*/ 172018 h 328613"/>
              <a:gd name="connsiteX117" fmla="*/ 215603 w 301625"/>
              <a:gd name="connsiteY117" fmla="*/ 173322 h 328613"/>
              <a:gd name="connsiteX118" fmla="*/ 232371 w 301625"/>
              <a:gd name="connsiteY118" fmla="*/ 174626 h 328613"/>
              <a:gd name="connsiteX119" fmla="*/ 233661 w 301625"/>
              <a:gd name="connsiteY119" fmla="*/ 173322 h 328613"/>
              <a:gd name="connsiteX120" fmla="*/ 234951 w 301625"/>
              <a:gd name="connsiteY120" fmla="*/ 172018 h 328613"/>
              <a:gd name="connsiteX121" fmla="*/ 234951 w 301625"/>
              <a:gd name="connsiteY121" fmla="*/ 143329 h 328613"/>
              <a:gd name="connsiteX122" fmla="*/ 232371 w 301625"/>
              <a:gd name="connsiteY122" fmla="*/ 142025 h 328613"/>
              <a:gd name="connsiteX123" fmla="*/ 216893 w 301625"/>
              <a:gd name="connsiteY123" fmla="*/ 138113 h 328613"/>
              <a:gd name="connsiteX124" fmla="*/ 49439 w 301625"/>
              <a:gd name="connsiteY124" fmla="*/ 131763 h 328613"/>
              <a:gd name="connsiteX125" fmla="*/ 33111 w 301625"/>
              <a:gd name="connsiteY125" fmla="*/ 135632 h 328613"/>
              <a:gd name="connsiteX126" fmla="*/ 31750 w 301625"/>
              <a:gd name="connsiteY126" fmla="*/ 138212 h 328613"/>
              <a:gd name="connsiteX127" fmla="*/ 31750 w 301625"/>
              <a:gd name="connsiteY127" fmla="*/ 170458 h 328613"/>
              <a:gd name="connsiteX128" fmla="*/ 33111 w 301625"/>
              <a:gd name="connsiteY128" fmla="*/ 171748 h 328613"/>
              <a:gd name="connsiteX129" fmla="*/ 34471 w 301625"/>
              <a:gd name="connsiteY129" fmla="*/ 173038 h 328613"/>
              <a:gd name="connsiteX130" fmla="*/ 49439 w 301625"/>
              <a:gd name="connsiteY130" fmla="*/ 171748 h 328613"/>
              <a:gd name="connsiteX131" fmla="*/ 50800 w 301625"/>
              <a:gd name="connsiteY131" fmla="*/ 169169 h 328613"/>
              <a:gd name="connsiteX132" fmla="*/ 50800 w 301625"/>
              <a:gd name="connsiteY132" fmla="*/ 134343 h 328613"/>
              <a:gd name="connsiteX133" fmla="*/ 50800 w 301625"/>
              <a:gd name="connsiteY133" fmla="*/ 133053 h 328613"/>
              <a:gd name="connsiteX134" fmla="*/ 49439 w 301625"/>
              <a:gd name="connsiteY134" fmla="*/ 131763 h 328613"/>
              <a:gd name="connsiteX135" fmla="*/ 174308 w 301625"/>
              <a:gd name="connsiteY135" fmla="*/ 130175 h 328613"/>
              <a:gd name="connsiteX136" fmla="*/ 173038 w 301625"/>
              <a:gd name="connsiteY136" fmla="*/ 131474 h 328613"/>
              <a:gd name="connsiteX137" fmla="*/ 173038 w 301625"/>
              <a:gd name="connsiteY137" fmla="*/ 132773 h 328613"/>
              <a:gd name="connsiteX138" fmla="*/ 173038 w 301625"/>
              <a:gd name="connsiteY138" fmla="*/ 169141 h 328613"/>
              <a:gd name="connsiteX139" fmla="*/ 174308 w 301625"/>
              <a:gd name="connsiteY139" fmla="*/ 170440 h 328613"/>
              <a:gd name="connsiteX140" fmla="*/ 195898 w 301625"/>
              <a:gd name="connsiteY140" fmla="*/ 173038 h 328613"/>
              <a:gd name="connsiteX141" fmla="*/ 197168 w 301625"/>
              <a:gd name="connsiteY141" fmla="*/ 171739 h 328613"/>
              <a:gd name="connsiteX142" fmla="*/ 198438 w 301625"/>
              <a:gd name="connsiteY142" fmla="*/ 170440 h 328613"/>
              <a:gd name="connsiteX143" fmla="*/ 198438 w 301625"/>
              <a:gd name="connsiteY143" fmla="*/ 136669 h 328613"/>
              <a:gd name="connsiteX144" fmla="*/ 197168 w 301625"/>
              <a:gd name="connsiteY144" fmla="*/ 135370 h 328613"/>
              <a:gd name="connsiteX145" fmla="*/ 174308 w 301625"/>
              <a:gd name="connsiteY145" fmla="*/ 130175 h 328613"/>
              <a:gd name="connsiteX146" fmla="*/ 86394 w 301625"/>
              <a:gd name="connsiteY146" fmla="*/ 120650 h 328613"/>
              <a:gd name="connsiteX147" fmla="*/ 66341 w 301625"/>
              <a:gd name="connsiteY147" fmla="*/ 127086 h 328613"/>
              <a:gd name="connsiteX148" fmla="*/ 65088 w 301625"/>
              <a:gd name="connsiteY148" fmla="*/ 128373 h 328613"/>
              <a:gd name="connsiteX149" fmla="*/ 65088 w 301625"/>
              <a:gd name="connsiteY149" fmla="*/ 166988 h 328613"/>
              <a:gd name="connsiteX150" fmla="*/ 66341 w 301625"/>
              <a:gd name="connsiteY150" fmla="*/ 168275 h 328613"/>
              <a:gd name="connsiteX151" fmla="*/ 67595 w 301625"/>
              <a:gd name="connsiteY151" fmla="*/ 168275 h 328613"/>
              <a:gd name="connsiteX152" fmla="*/ 87648 w 301625"/>
              <a:gd name="connsiteY152" fmla="*/ 166988 h 328613"/>
              <a:gd name="connsiteX153" fmla="*/ 88901 w 301625"/>
              <a:gd name="connsiteY153" fmla="*/ 165701 h 328613"/>
              <a:gd name="connsiteX154" fmla="*/ 88901 w 301625"/>
              <a:gd name="connsiteY154" fmla="*/ 123224 h 328613"/>
              <a:gd name="connsiteX155" fmla="*/ 88901 w 301625"/>
              <a:gd name="connsiteY155" fmla="*/ 121937 h 328613"/>
              <a:gd name="connsiteX156" fmla="*/ 86394 w 301625"/>
              <a:gd name="connsiteY156" fmla="*/ 120650 h 328613"/>
              <a:gd name="connsiteX157" fmla="*/ 114300 w 301625"/>
              <a:gd name="connsiteY157" fmla="*/ 119063 h 328613"/>
              <a:gd name="connsiteX158" fmla="*/ 114300 w 301625"/>
              <a:gd name="connsiteY158" fmla="*/ 121653 h 328613"/>
              <a:gd name="connsiteX159" fmla="*/ 114300 w 301625"/>
              <a:gd name="connsiteY159" fmla="*/ 164391 h 328613"/>
              <a:gd name="connsiteX160" fmla="*/ 115593 w 301625"/>
              <a:gd name="connsiteY160" fmla="*/ 166981 h 328613"/>
              <a:gd name="connsiteX161" fmla="*/ 147931 w 301625"/>
              <a:gd name="connsiteY161" fmla="*/ 168276 h 328613"/>
              <a:gd name="connsiteX162" fmla="*/ 149225 w 301625"/>
              <a:gd name="connsiteY162" fmla="*/ 168276 h 328613"/>
              <a:gd name="connsiteX163" fmla="*/ 149225 w 301625"/>
              <a:gd name="connsiteY163" fmla="*/ 166981 h 328613"/>
              <a:gd name="connsiteX164" fmla="*/ 149225 w 301625"/>
              <a:gd name="connsiteY164" fmla="*/ 126833 h 328613"/>
              <a:gd name="connsiteX165" fmla="*/ 147931 w 301625"/>
              <a:gd name="connsiteY165" fmla="*/ 125538 h 328613"/>
              <a:gd name="connsiteX166" fmla="*/ 115593 w 301625"/>
              <a:gd name="connsiteY166" fmla="*/ 119063 h 328613"/>
              <a:gd name="connsiteX167" fmla="*/ 114300 w 301625"/>
              <a:gd name="connsiteY167" fmla="*/ 119063 h 328613"/>
              <a:gd name="connsiteX168" fmla="*/ 21215 w 301625"/>
              <a:gd name="connsiteY168" fmla="*/ 77788 h 328613"/>
              <a:gd name="connsiteX169" fmla="*/ 9525 w 301625"/>
              <a:gd name="connsiteY169" fmla="*/ 84403 h 328613"/>
              <a:gd name="connsiteX170" fmla="*/ 9525 w 301625"/>
              <a:gd name="connsiteY170" fmla="*/ 87049 h 328613"/>
              <a:gd name="connsiteX171" fmla="*/ 9525 w 301625"/>
              <a:gd name="connsiteY171" fmla="*/ 116153 h 328613"/>
              <a:gd name="connsiteX172" fmla="*/ 9525 w 301625"/>
              <a:gd name="connsiteY172" fmla="*/ 117476 h 328613"/>
              <a:gd name="connsiteX173" fmla="*/ 10824 w 301625"/>
              <a:gd name="connsiteY173" fmla="*/ 117476 h 328613"/>
              <a:gd name="connsiteX174" fmla="*/ 12123 w 301625"/>
              <a:gd name="connsiteY174" fmla="*/ 117476 h 328613"/>
              <a:gd name="connsiteX175" fmla="*/ 22514 w 301625"/>
              <a:gd name="connsiteY175" fmla="*/ 112184 h 328613"/>
              <a:gd name="connsiteX176" fmla="*/ 23813 w 301625"/>
              <a:gd name="connsiteY176" fmla="*/ 110861 h 328613"/>
              <a:gd name="connsiteX177" fmla="*/ 23813 w 301625"/>
              <a:gd name="connsiteY177" fmla="*/ 79111 h 328613"/>
              <a:gd name="connsiteX178" fmla="*/ 22514 w 301625"/>
              <a:gd name="connsiteY178" fmla="*/ 77788 h 328613"/>
              <a:gd name="connsiteX179" fmla="*/ 21215 w 301625"/>
              <a:gd name="connsiteY179" fmla="*/ 77788 h 328613"/>
              <a:gd name="connsiteX180" fmla="*/ 215603 w 301625"/>
              <a:gd name="connsiteY180" fmla="*/ 76200 h 328613"/>
              <a:gd name="connsiteX181" fmla="*/ 214313 w 301625"/>
              <a:gd name="connsiteY181" fmla="*/ 78760 h 328613"/>
              <a:gd name="connsiteX182" fmla="*/ 214313 w 301625"/>
              <a:gd name="connsiteY182" fmla="*/ 109487 h 328613"/>
              <a:gd name="connsiteX183" fmla="*/ 215603 w 301625"/>
              <a:gd name="connsiteY183" fmla="*/ 110767 h 328613"/>
              <a:gd name="connsiteX184" fmla="*/ 232371 w 301625"/>
              <a:gd name="connsiteY184" fmla="*/ 115888 h 328613"/>
              <a:gd name="connsiteX185" fmla="*/ 233661 w 301625"/>
              <a:gd name="connsiteY185" fmla="*/ 115888 h 328613"/>
              <a:gd name="connsiteX186" fmla="*/ 234951 w 301625"/>
              <a:gd name="connsiteY186" fmla="*/ 114608 h 328613"/>
              <a:gd name="connsiteX187" fmla="*/ 234951 w 301625"/>
              <a:gd name="connsiteY187" fmla="*/ 85162 h 328613"/>
              <a:gd name="connsiteX188" fmla="*/ 233661 w 301625"/>
              <a:gd name="connsiteY188" fmla="*/ 83882 h 328613"/>
              <a:gd name="connsiteX189" fmla="*/ 216893 w 301625"/>
              <a:gd name="connsiteY189" fmla="*/ 76200 h 328613"/>
              <a:gd name="connsiteX190" fmla="*/ 215603 w 301625"/>
              <a:gd name="connsiteY190" fmla="*/ 76200 h 328613"/>
              <a:gd name="connsiteX191" fmla="*/ 48079 w 301625"/>
              <a:gd name="connsiteY191" fmla="*/ 61604 h 328613"/>
              <a:gd name="connsiteX192" fmla="*/ 33111 w 301625"/>
              <a:gd name="connsiteY192" fmla="*/ 70556 h 328613"/>
              <a:gd name="connsiteX193" fmla="*/ 31750 w 301625"/>
              <a:gd name="connsiteY193" fmla="*/ 71834 h 328613"/>
              <a:gd name="connsiteX194" fmla="*/ 31750 w 301625"/>
              <a:gd name="connsiteY194" fmla="*/ 103805 h 328613"/>
              <a:gd name="connsiteX195" fmla="*/ 33111 w 301625"/>
              <a:gd name="connsiteY195" fmla="*/ 106363 h 328613"/>
              <a:gd name="connsiteX196" fmla="*/ 34471 w 301625"/>
              <a:gd name="connsiteY196" fmla="*/ 106363 h 328613"/>
              <a:gd name="connsiteX197" fmla="*/ 50800 w 301625"/>
              <a:gd name="connsiteY197" fmla="*/ 99969 h 328613"/>
              <a:gd name="connsiteX198" fmla="*/ 50800 w 301625"/>
              <a:gd name="connsiteY198" fmla="*/ 97411 h 328613"/>
              <a:gd name="connsiteX199" fmla="*/ 50800 w 301625"/>
              <a:gd name="connsiteY199" fmla="*/ 62883 h 328613"/>
              <a:gd name="connsiteX200" fmla="*/ 50800 w 301625"/>
              <a:gd name="connsiteY200" fmla="*/ 61604 h 328613"/>
              <a:gd name="connsiteX201" fmla="*/ 48079 w 301625"/>
              <a:gd name="connsiteY201" fmla="*/ 61604 h 328613"/>
              <a:gd name="connsiteX202" fmla="*/ 175578 w 301625"/>
              <a:gd name="connsiteY202" fmla="*/ 57150 h 328613"/>
              <a:gd name="connsiteX203" fmla="*/ 173038 w 301625"/>
              <a:gd name="connsiteY203" fmla="*/ 58437 h 328613"/>
              <a:gd name="connsiteX204" fmla="*/ 173038 w 301625"/>
              <a:gd name="connsiteY204" fmla="*/ 59724 h 328613"/>
              <a:gd name="connsiteX205" fmla="*/ 173038 w 301625"/>
              <a:gd name="connsiteY205" fmla="*/ 95765 h 328613"/>
              <a:gd name="connsiteX206" fmla="*/ 174308 w 301625"/>
              <a:gd name="connsiteY206" fmla="*/ 97052 h 328613"/>
              <a:gd name="connsiteX207" fmla="*/ 195898 w 301625"/>
              <a:gd name="connsiteY207" fmla="*/ 104775 h 328613"/>
              <a:gd name="connsiteX208" fmla="*/ 197168 w 301625"/>
              <a:gd name="connsiteY208" fmla="*/ 103488 h 328613"/>
              <a:gd name="connsiteX209" fmla="*/ 198438 w 301625"/>
              <a:gd name="connsiteY209" fmla="*/ 102201 h 328613"/>
              <a:gd name="connsiteX210" fmla="*/ 198438 w 301625"/>
              <a:gd name="connsiteY210" fmla="*/ 68734 h 328613"/>
              <a:gd name="connsiteX211" fmla="*/ 197168 w 301625"/>
              <a:gd name="connsiteY211" fmla="*/ 67447 h 328613"/>
              <a:gd name="connsiteX212" fmla="*/ 175578 w 301625"/>
              <a:gd name="connsiteY212" fmla="*/ 57150 h 328613"/>
              <a:gd name="connsiteX213" fmla="*/ 86394 w 301625"/>
              <a:gd name="connsiteY213" fmla="*/ 36513 h 328613"/>
              <a:gd name="connsiteX214" fmla="*/ 66341 w 301625"/>
              <a:gd name="connsiteY214" fmla="*/ 49435 h 328613"/>
              <a:gd name="connsiteX215" fmla="*/ 65088 w 301625"/>
              <a:gd name="connsiteY215" fmla="*/ 50727 h 328613"/>
              <a:gd name="connsiteX216" fmla="*/ 65088 w 301625"/>
              <a:gd name="connsiteY216" fmla="*/ 89492 h 328613"/>
              <a:gd name="connsiteX217" fmla="*/ 66341 w 301625"/>
              <a:gd name="connsiteY217" fmla="*/ 92076 h 328613"/>
              <a:gd name="connsiteX218" fmla="*/ 67595 w 301625"/>
              <a:gd name="connsiteY218" fmla="*/ 92076 h 328613"/>
              <a:gd name="connsiteX219" fmla="*/ 87648 w 301625"/>
              <a:gd name="connsiteY219" fmla="*/ 81739 h 328613"/>
              <a:gd name="connsiteX220" fmla="*/ 88901 w 301625"/>
              <a:gd name="connsiteY220" fmla="*/ 80447 h 328613"/>
              <a:gd name="connsiteX221" fmla="*/ 88901 w 301625"/>
              <a:gd name="connsiteY221" fmla="*/ 37805 h 328613"/>
              <a:gd name="connsiteX222" fmla="*/ 87648 w 301625"/>
              <a:gd name="connsiteY222" fmla="*/ 36513 h 328613"/>
              <a:gd name="connsiteX223" fmla="*/ 86394 w 301625"/>
              <a:gd name="connsiteY223" fmla="*/ 36513 h 328613"/>
              <a:gd name="connsiteX224" fmla="*/ 114300 w 301625"/>
              <a:gd name="connsiteY224" fmla="*/ 33338 h 328613"/>
              <a:gd name="connsiteX225" fmla="*/ 114300 w 301625"/>
              <a:gd name="connsiteY225" fmla="*/ 34637 h 328613"/>
              <a:gd name="connsiteX226" fmla="*/ 114300 w 301625"/>
              <a:gd name="connsiteY226" fmla="*/ 78798 h 328613"/>
              <a:gd name="connsiteX227" fmla="*/ 115593 w 301625"/>
              <a:gd name="connsiteY227" fmla="*/ 80097 h 328613"/>
              <a:gd name="connsiteX228" fmla="*/ 146638 w 301625"/>
              <a:gd name="connsiteY228" fmla="*/ 90488 h 328613"/>
              <a:gd name="connsiteX229" fmla="*/ 147931 w 301625"/>
              <a:gd name="connsiteY229" fmla="*/ 90488 h 328613"/>
              <a:gd name="connsiteX230" fmla="*/ 149225 w 301625"/>
              <a:gd name="connsiteY230" fmla="*/ 90488 h 328613"/>
              <a:gd name="connsiteX231" fmla="*/ 149225 w 301625"/>
              <a:gd name="connsiteY231" fmla="*/ 87890 h 328613"/>
              <a:gd name="connsiteX232" fmla="*/ 149225 w 301625"/>
              <a:gd name="connsiteY232" fmla="*/ 48924 h 328613"/>
              <a:gd name="connsiteX233" fmla="*/ 147931 w 301625"/>
              <a:gd name="connsiteY233" fmla="*/ 47625 h 328613"/>
              <a:gd name="connsiteX234" fmla="*/ 116887 w 301625"/>
              <a:gd name="connsiteY234" fmla="*/ 33338 h 328613"/>
              <a:gd name="connsiteX235" fmla="*/ 114300 w 301625"/>
              <a:gd name="connsiteY235" fmla="*/ 33338 h 328613"/>
              <a:gd name="connsiteX236" fmla="*/ 103562 w 301625"/>
              <a:gd name="connsiteY236" fmla="*/ 0 h 328613"/>
              <a:gd name="connsiteX237" fmla="*/ 106151 w 301625"/>
              <a:gd name="connsiteY237" fmla="*/ 0 h 328613"/>
              <a:gd name="connsiteX238" fmla="*/ 243371 w 301625"/>
              <a:gd name="connsiteY238" fmla="*/ 68840 h 328613"/>
              <a:gd name="connsiteX239" fmla="*/ 245960 w 301625"/>
              <a:gd name="connsiteY239" fmla="*/ 74035 h 328613"/>
              <a:gd name="connsiteX240" fmla="*/ 245960 w 301625"/>
              <a:gd name="connsiteY240" fmla="*/ 111702 h 328613"/>
              <a:gd name="connsiteX241" fmla="*/ 297741 w 301625"/>
              <a:gd name="connsiteY241" fmla="*/ 127289 h 328613"/>
              <a:gd name="connsiteX242" fmla="*/ 301625 w 301625"/>
              <a:gd name="connsiteY242" fmla="*/ 132484 h 328613"/>
              <a:gd name="connsiteX243" fmla="*/ 301625 w 301625"/>
              <a:gd name="connsiteY243" fmla="*/ 249382 h 328613"/>
              <a:gd name="connsiteX244" fmla="*/ 297741 w 301625"/>
              <a:gd name="connsiteY244" fmla="*/ 255877 h 328613"/>
              <a:gd name="connsiteX245" fmla="*/ 243371 w 301625"/>
              <a:gd name="connsiteY245" fmla="*/ 276658 h 328613"/>
              <a:gd name="connsiteX246" fmla="*/ 104857 w 301625"/>
              <a:gd name="connsiteY246" fmla="*/ 328613 h 328613"/>
              <a:gd name="connsiteX247" fmla="*/ 103562 w 301625"/>
              <a:gd name="connsiteY247" fmla="*/ 328613 h 328613"/>
              <a:gd name="connsiteX248" fmla="*/ 100973 w 301625"/>
              <a:gd name="connsiteY248" fmla="*/ 328613 h 328613"/>
              <a:gd name="connsiteX249" fmla="*/ 2589 w 301625"/>
              <a:gd name="connsiteY249" fmla="*/ 274061 h 328613"/>
              <a:gd name="connsiteX250" fmla="*/ 0 w 301625"/>
              <a:gd name="connsiteY250" fmla="*/ 268865 h 328613"/>
              <a:gd name="connsiteX251" fmla="*/ 0 w 301625"/>
              <a:gd name="connsiteY251" fmla="*/ 75334 h 328613"/>
              <a:gd name="connsiteX252" fmla="*/ 2589 w 301625"/>
              <a:gd name="connsiteY252" fmla="*/ 71438 h 328613"/>
              <a:gd name="connsiteX253" fmla="*/ 99679 w 301625"/>
              <a:gd name="connsiteY253" fmla="*/ 1299 h 328613"/>
              <a:gd name="connsiteX254" fmla="*/ 103562 w 301625"/>
              <a:gd name="connsiteY254"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301625" h="328613">
                <a:moveTo>
                  <a:pt x="175170" y="203200"/>
                </a:moveTo>
                <a:cubicBezTo>
                  <a:pt x="175170" y="203200"/>
                  <a:pt x="175170" y="203200"/>
                  <a:pt x="133078" y="207076"/>
                </a:cubicBezTo>
                <a:cubicBezTo>
                  <a:pt x="131763" y="207076"/>
                  <a:pt x="131763" y="207076"/>
                  <a:pt x="131763" y="208369"/>
                </a:cubicBezTo>
                <a:cubicBezTo>
                  <a:pt x="131763" y="208369"/>
                  <a:pt x="131763" y="208369"/>
                  <a:pt x="131763" y="311741"/>
                </a:cubicBezTo>
                <a:cubicBezTo>
                  <a:pt x="131763" y="313033"/>
                  <a:pt x="131763" y="313033"/>
                  <a:pt x="131763" y="313033"/>
                </a:cubicBezTo>
                <a:cubicBezTo>
                  <a:pt x="131763" y="313033"/>
                  <a:pt x="133078" y="314325"/>
                  <a:pt x="133078" y="314325"/>
                </a:cubicBezTo>
                <a:cubicBezTo>
                  <a:pt x="133078" y="314325"/>
                  <a:pt x="133078" y="314325"/>
                  <a:pt x="134394" y="313033"/>
                </a:cubicBezTo>
                <a:cubicBezTo>
                  <a:pt x="134394" y="313033"/>
                  <a:pt x="134394" y="313033"/>
                  <a:pt x="176486" y="297527"/>
                </a:cubicBezTo>
                <a:cubicBezTo>
                  <a:pt x="176486" y="297527"/>
                  <a:pt x="177801" y="296235"/>
                  <a:pt x="177801" y="296235"/>
                </a:cubicBezTo>
                <a:lnTo>
                  <a:pt x="177801" y="205784"/>
                </a:lnTo>
                <a:cubicBezTo>
                  <a:pt x="177801" y="204492"/>
                  <a:pt x="176486" y="204492"/>
                  <a:pt x="176486" y="204492"/>
                </a:cubicBezTo>
                <a:cubicBezTo>
                  <a:pt x="176486" y="204492"/>
                  <a:pt x="175170" y="203200"/>
                  <a:pt x="175170" y="203200"/>
                </a:cubicBezTo>
                <a:close/>
                <a:moveTo>
                  <a:pt x="67595" y="203200"/>
                </a:moveTo>
                <a:cubicBezTo>
                  <a:pt x="66341" y="203200"/>
                  <a:pt x="66341" y="203200"/>
                  <a:pt x="66341" y="204495"/>
                </a:cubicBezTo>
                <a:cubicBezTo>
                  <a:pt x="65088" y="204495"/>
                  <a:pt x="65088" y="204495"/>
                  <a:pt x="65088" y="205790"/>
                </a:cubicBezTo>
                <a:cubicBezTo>
                  <a:pt x="65088" y="205790"/>
                  <a:pt x="65088" y="205790"/>
                  <a:pt x="65088" y="244643"/>
                </a:cubicBezTo>
                <a:cubicBezTo>
                  <a:pt x="65088" y="244643"/>
                  <a:pt x="66341" y="245938"/>
                  <a:pt x="66341" y="245938"/>
                </a:cubicBezTo>
                <a:cubicBezTo>
                  <a:pt x="68848" y="247233"/>
                  <a:pt x="82634" y="252413"/>
                  <a:pt x="86394" y="252413"/>
                </a:cubicBezTo>
                <a:cubicBezTo>
                  <a:pt x="87648" y="252413"/>
                  <a:pt x="87648" y="252413"/>
                  <a:pt x="88901" y="251118"/>
                </a:cubicBezTo>
                <a:cubicBezTo>
                  <a:pt x="88901" y="251118"/>
                  <a:pt x="88901" y="251118"/>
                  <a:pt x="88901" y="249823"/>
                </a:cubicBezTo>
                <a:cubicBezTo>
                  <a:pt x="88901" y="248528"/>
                  <a:pt x="88901" y="208380"/>
                  <a:pt x="88901" y="207085"/>
                </a:cubicBezTo>
                <a:cubicBezTo>
                  <a:pt x="88901" y="207085"/>
                  <a:pt x="88901" y="205790"/>
                  <a:pt x="87648" y="205790"/>
                </a:cubicBezTo>
                <a:cubicBezTo>
                  <a:pt x="87648" y="205790"/>
                  <a:pt x="87648" y="205790"/>
                  <a:pt x="67595" y="203200"/>
                </a:cubicBezTo>
                <a:close/>
                <a:moveTo>
                  <a:pt x="33111" y="201613"/>
                </a:moveTo>
                <a:cubicBezTo>
                  <a:pt x="31750" y="202893"/>
                  <a:pt x="31750" y="202893"/>
                  <a:pt x="31750" y="202893"/>
                </a:cubicBezTo>
                <a:cubicBezTo>
                  <a:pt x="31750" y="202893"/>
                  <a:pt x="31750" y="202893"/>
                  <a:pt x="31750" y="236180"/>
                </a:cubicBezTo>
                <a:cubicBezTo>
                  <a:pt x="31750" y="236180"/>
                  <a:pt x="31750" y="237460"/>
                  <a:pt x="33111" y="237460"/>
                </a:cubicBezTo>
                <a:cubicBezTo>
                  <a:pt x="33111" y="237460"/>
                  <a:pt x="33111" y="237460"/>
                  <a:pt x="49439" y="241301"/>
                </a:cubicBezTo>
                <a:cubicBezTo>
                  <a:pt x="49439" y="241301"/>
                  <a:pt x="50800" y="241301"/>
                  <a:pt x="50800" y="241301"/>
                </a:cubicBezTo>
                <a:cubicBezTo>
                  <a:pt x="50800" y="241301"/>
                  <a:pt x="50800" y="240021"/>
                  <a:pt x="50800" y="240021"/>
                </a:cubicBezTo>
                <a:lnTo>
                  <a:pt x="50800" y="205454"/>
                </a:lnTo>
                <a:cubicBezTo>
                  <a:pt x="50800" y="204174"/>
                  <a:pt x="50800" y="202893"/>
                  <a:pt x="49439" y="202893"/>
                </a:cubicBezTo>
                <a:cubicBezTo>
                  <a:pt x="49439" y="202893"/>
                  <a:pt x="49439" y="202893"/>
                  <a:pt x="34471" y="201613"/>
                </a:cubicBezTo>
                <a:cubicBezTo>
                  <a:pt x="33111" y="201613"/>
                  <a:pt x="33111" y="201613"/>
                  <a:pt x="33111" y="201613"/>
                </a:cubicBezTo>
                <a:close/>
                <a:moveTo>
                  <a:pt x="225690" y="200025"/>
                </a:moveTo>
                <a:cubicBezTo>
                  <a:pt x="225690" y="200025"/>
                  <a:pt x="225690" y="200025"/>
                  <a:pt x="196586" y="201313"/>
                </a:cubicBezTo>
                <a:cubicBezTo>
                  <a:pt x="196586" y="201313"/>
                  <a:pt x="195263" y="202602"/>
                  <a:pt x="195263" y="203890"/>
                </a:cubicBezTo>
                <a:cubicBezTo>
                  <a:pt x="195263" y="203890"/>
                  <a:pt x="195263" y="203890"/>
                  <a:pt x="195263" y="286348"/>
                </a:cubicBezTo>
                <a:cubicBezTo>
                  <a:pt x="195263" y="287637"/>
                  <a:pt x="195263" y="287637"/>
                  <a:pt x="196586" y="287637"/>
                </a:cubicBezTo>
                <a:cubicBezTo>
                  <a:pt x="196586" y="288925"/>
                  <a:pt x="196586" y="288925"/>
                  <a:pt x="196586" y="288925"/>
                </a:cubicBezTo>
                <a:cubicBezTo>
                  <a:pt x="197909" y="288925"/>
                  <a:pt x="197909" y="288925"/>
                  <a:pt x="197909" y="288925"/>
                </a:cubicBezTo>
                <a:cubicBezTo>
                  <a:pt x="197909" y="288925"/>
                  <a:pt x="197909" y="288925"/>
                  <a:pt x="225690" y="278618"/>
                </a:cubicBezTo>
                <a:cubicBezTo>
                  <a:pt x="227013" y="277329"/>
                  <a:pt x="227013" y="277329"/>
                  <a:pt x="227013" y="276041"/>
                </a:cubicBezTo>
                <a:lnTo>
                  <a:pt x="227013" y="201313"/>
                </a:lnTo>
                <a:cubicBezTo>
                  <a:pt x="227013" y="201313"/>
                  <a:pt x="227013" y="200025"/>
                  <a:pt x="227013" y="200025"/>
                </a:cubicBezTo>
                <a:cubicBezTo>
                  <a:pt x="227013" y="200025"/>
                  <a:pt x="225690" y="200025"/>
                  <a:pt x="225690" y="200025"/>
                </a:cubicBezTo>
                <a:close/>
                <a:moveTo>
                  <a:pt x="10824" y="198438"/>
                </a:moveTo>
                <a:cubicBezTo>
                  <a:pt x="10824" y="198438"/>
                  <a:pt x="9525" y="198438"/>
                  <a:pt x="9525" y="199732"/>
                </a:cubicBezTo>
                <a:cubicBezTo>
                  <a:pt x="9525" y="199732"/>
                  <a:pt x="9525" y="199732"/>
                  <a:pt x="9525" y="201025"/>
                </a:cubicBezTo>
                <a:cubicBezTo>
                  <a:pt x="9525" y="201025"/>
                  <a:pt x="9525" y="201025"/>
                  <a:pt x="9525" y="229482"/>
                </a:cubicBezTo>
                <a:cubicBezTo>
                  <a:pt x="9525" y="229482"/>
                  <a:pt x="9525" y="230776"/>
                  <a:pt x="10824" y="230776"/>
                </a:cubicBezTo>
                <a:cubicBezTo>
                  <a:pt x="10824" y="230776"/>
                  <a:pt x="10824" y="230776"/>
                  <a:pt x="21215" y="233363"/>
                </a:cubicBezTo>
                <a:cubicBezTo>
                  <a:pt x="21215" y="233363"/>
                  <a:pt x="21215" y="233363"/>
                  <a:pt x="22514" y="233363"/>
                </a:cubicBezTo>
                <a:cubicBezTo>
                  <a:pt x="23813" y="233363"/>
                  <a:pt x="23813" y="232070"/>
                  <a:pt x="23813" y="232070"/>
                </a:cubicBezTo>
                <a:lnTo>
                  <a:pt x="23813" y="201025"/>
                </a:lnTo>
                <a:cubicBezTo>
                  <a:pt x="23813" y="201025"/>
                  <a:pt x="23813" y="199732"/>
                  <a:pt x="22514" y="199732"/>
                </a:cubicBezTo>
                <a:cubicBezTo>
                  <a:pt x="22514" y="199732"/>
                  <a:pt x="22514" y="199732"/>
                  <a:pt x="10824" y="198438"/>
                </a:cubicBezTo>
                <a:close/>
                <a:moveTo>
                  <a:pt x="277495" y="196850"/>
                </a:moveTo>
                <a:cubicBezTo>
                  <a:pt x="276225" y="196850"/>
                  <a:pt x="276225" y="198135"/>
                  <a:pt x="276225" y="198135"/>
                </a:cubicBezTo>
                <a:cubicBezTo>
                  <a:pt x="276225" y="198135"/>
                  <a:pt x="276225" y="198135"/>
                  <a:pt x="276225" y="222553"/>
                </a:cubicBezTo>
                <a:cubicBezTo>
                  <a:pt x="276225" y="222553"/>
                  <a:pt x="276225" y="223838"/>
                  <a:pt x="276225" y="223838"/>
                </a:cubicBezTo>
                <a:cubicBezTo>
                  <a:pt x="276225" y="223838"/>
                  <a:pt x="277495" y="223838"/>
                  <a:pt x="277495" y="223838"/>
                </a:cubicBezTo>
                <a:cubicBezTo>
                  <a:pt x="277495" y="223838"/>
                  <a:pt x="277495" y="223838"/>
                  <a:pt x="287655" y="222553"/>
                </a:cubicBezTo>
                <a:cubicBezTo>
                  <a:pt x="288925" y="221268"/>
                  <a:pt x="288925" y="221268"/>
                  <a:pt x="288925" y="219983"/>
                </a:cubicBezTo>
                <a:lnTo>
                  <a:pt x="288925" y="198135"/>
                </a:lnTo>
                <a:cubicBezTo>
                  <a:pt x="288925" y="198135"/>
                  <a:pt x="288925" y="196850"/>
                  <a:pt x="288925" y="196850"/>
                </a:cubicBezTo>
                <a:cubicBezTo>
                  <a:pt x="287655" y="196850"/>
                  <a:pt x="287655" y="196850"/>
                  <a:pt x="287655" y="196850"/>
                </a:cubicBezTo>
                <a:cubicBezTo>
                  <a:pt x="287655" y="196850"/>
                  <a:pt x="287655" y="196850"/>
                  <a:pt x="277495" y="196850"/>
                </a:cubicBezTo>
                <a:close/>
                <a:moveTo>
                  <a:pt x="253736" y="196850"/>
                </a:moveTo>
                <a:cubicBezTo>
                  <a:pt x="253736" y="196850"/>
                  <a:pt x="252413" y="198173"/>
                  <a:pt x="252413" y="199496"/>
                </a:cubicBezTo>
                <a:cubicBezTo>
                  <a:pt x="252413" y="199496"/>
                  <a:pt x="252413" y="199496"/>
                  <a:pt x="252413" y="225954"/>
                </a:cubicBezTo>
                <a:cubicBezTo>
                  <a:pt x="252413" y="225954"/>
                  <a:pt x="252413" y="227277"/>
                  <a:pt x="253736" y="227277"/>
                </a:cubicBezTo>
                <a:cubicBezTo>
                  <a:pt x="253736" y="227277"/>
                  <a:pt x="253736" y="228600"/>
                  <a:pt x="255059" y="228600"/>
                </a:cubicBezTo>
                <a:cubicBezTo>
                  <a:pt x="255059" y="228600"/>
                  <a:pt x="255059" y="228600"/>
                  <a:pt x="255059" y="227277"/>
                </a:cubicBezTo>
                <a:cubicBezTo>
                  <a:pt x="255059" y="227277"/>
                  <a:pt x="255059" y="227277"/>
                  <a:pt x="266965" y="225954"/>
                </a:cubicBezTo>
                <a:cubicBezTo>
                  <a:pt x="268288" y="225954"/>
                  <a:pt x="268288" y="224631"/>
                  <a:pt x="268288" y="223308"/>
                </a:cubicBezTo>
                <a:lnTo>
                  <a:pt x="268288" y="198173"/>
                </a:lnTo>
                <a:cubicBezTo>
                  <a:pt x="268288" y="198173"/>
                  <a:pt x="268288" y="196850"/>
                  <a:pt x="268288" y="196850"/>
                </a:cubicBezTo>
                <a:cubicBezTo>
                  <a:pt x="268288" y="196850"/>
                  <a:pt x="266965" y="196850"/>
                  <a:pt x="266965" y="196850"/>
                </a:cubicBezTo>
                <a:cubicBezTo>
                  <a:pt x="266965" y="196850"/>
                  <a:pt x="266965" y="196850"/>
                  <a:pt x="253736" y="196850"/>
                </a:cubicBezTo>
                <a:close/>
                <a:moveTo>
                  <a:pt x="276225" y="149225"/>
                </a:moveTo>
                <a:cubicBezTo>
                  <a:pt x="276225" y="150510"/>
                  <a:pt x="276225" y="150510"/>
                  <a:pt x="276225" y="150510"/>
                </a:cubicBezTo>
                <a:cubicBezTo>
                  <a:pt x="276225" y="150510"/>
                  <a:pt x="276225" y="150510"/>
                  <a:pt x="276225" y="173643"/>
                </a:cubicBezTo>
                <a:cubicBezTo>
                  <a:pt x="276225" y="174928"/>
                  <a:pt x="276225" y="176213"/>
                  <a:pt x="277495" y="176213"/>
                </a:cubicBezTo>
                <a:cubicBezTo>
                  <a:pt x="277495" y="176213"/>
                  <a:pt x="277495" y="176213"/>
                  <a:pt x="287655" y="176213"/>
                </a:cubicBezTo>
                <a:cubicBezTo>
                  <a:pt x="287655" y="176213"/>
                  <a:pt x="287655" y="176213"/>
                  <a:pt x="288925" y="176213"/>
                </a:cubicBezTo>
                <a:cubicBezTo>
                  <a:pt x="288925" y="176213"/>
                  <a:pt x="288925" y="174928"/>
                  <a:pt x="288925" y="174928"/>
                </a:cubicBezTo>
                <a:lnTo>
                  <a:pt x="288925" y="153080"/>
                </a:lnTo>
                <a:cubicBezTo>
                  <a:pt x="288925" y="151795"/>
                  <a:pt x="288925" y="150510"/>
                  <a:pt x="287655" y="150510"/>
                </a:cubicBezTo>
                <a:cubicBezTo>
                  <a:pt x="287655" y="150510"/>
                  <a:pt x="287655" y="150510"/>
                  <a:pt x="277495" y="149225"/>
                </a:cubicBezTo>
                <a:cubicBezTo>
                  <a:pt x="277495" y="149225"/>
                  <a:pt x="277495" y="149225"/>
                  <a:pt x="276225" y="149225"/>
                </a:cubicBezTo>
                <a:close/>
                <a:moveTo>
                  <a:pt x="253736" y="145720"/>
                </a:moveTo>
                <a:cubicBezTo>
                  <a:pt x="252413" y="145720"/>
                  <a:pt x="252413" y="146977"/>
                  <a:pt x="252413" y="146977"/>
                </a:cubicBezTo>
                <a:cubicBezTo>
                  <a:pt x="252413" y="146977"/>
                  <a:pt x="252413" y="146977"/>
                  <a:pt x="252413" y="172112"/>
                </a:cubicBezTo>
                <a:cubicBezTo>
                  <a:pt x="252413" y="173369"/>
                  <a:pt x="253736" y="174626"/>
                  <a:pt x="253736" y="174626"/>
                </a:cubicBezTo>
                <a:cubicBezTo>
                  <a:pt x="253736" y="174626"/>
                  <a:pt x="253736" y="174626"/>
                  <a:pt x="266965" y="174626"/>
                </a:cubicBezTo>
                <a:cubicBezTo>
                  <a:pt x="266965" y="174626"/>
                  <a:pt x="268288" y="174626"/>
                  <a:pt x="268288" y="174626"/>
                </a:cubicBezTo>
                <a:cubicBezTo>
                  <a:pt x="268288" y="174626"/>
                  <a:pt x="268288" y="173369"/>
                  <a:pt x="268288" y="173369"/>
                </a:cubicBezTo>
                <a:lnTo>
                  <a:pt x="268288" y="149490"/>
                </a:lnTo>
                <a:cubicBezTo>
                  <a:pt x="268288" y="148233"/>
                  <a:pt x="268288" y="146977"/>
                  <a:pt x="266965" y="146977"/>
                </a:cubicBezTo>
                <a:cubicBezTo>
                  <a:pt x="266965" y="146977"/>
                  <a:pt x="266965" y="146977"/>
                  <a:pt x="255059" y="145720"/>
                </a:cubicBezTo>
                <a:cubicBezTo>
                  <a:pt x="253736" y="144463"/>
                  <a:pt x="253736" y="145720"/>
                  <a:pt x="253736" y="145720"/>
                </a:cubicBezTo>
                <a:close/>
                <a:moveTo>
                  <a:pt x="21215" y="139700"/>
                </a:moveTo>
                <a:cubicBezTo>
                  <a:pt x="21215" y="139700"/>
                  <a:pt x="21215" y="139700"/>
                  <a:pt x="10824" y="142287"/>
                </a:cubicBezTo>
                <a:cubicBezTo>
                  <a:pt x="9525" y="142287"/>
                  <a:pt x="9525" y="143581"/>
                  <a:pt x="9525" y="144874"/>
                </a:cubicBezTo>
                <a:cubicBezTo>
                  <a:pt x="9525" y="144874"/>
                  <a:pt x="9525" y="144874"/>
                  <a:pt x="9525" y="173332"/>
                </a:cubicBezTo>
                <a:cubicBezTo>
                  <a:pt x="9525" y="173332"/>
                  <a:pt x="9525" y="173332"/>
                  <a:pt x="9525" y="174625"/>
                </a:cubicBezTo>
                <a:cubicBezTo>
                  <a:pt x="9525" y="174625"/>
                  <a:pt x="10824" y="174625"/>
                  <a:pt x="10824" y="174625"/>
                </a:cubicBezTo>
                <a:cubicBezTo>
                  <a:pt x="10824" y="174625"/>
                  <a:pt x="10824" y="174625"/>
                  <a:pt x="22514" y="173332"/>
                </a:cubicBezTo>
                <a:cubicBezTo>
                  <a:pt x="22514" y="173332"/>
                  <a:pt x="23813" y="173332"/>
                  <a:pt x="23813" y="172038"/>
                </a:cubicBezTo>
                <a:lnTo>
                  <a:pt x="23813" y="140993"/>
                </a:lnTo>
                <a:cubicBezTo>
                  <a:pt x="23813" y="140993"/>
                  <a:pt x="23813" y="139700"/>
                  <a:pt x="23813" y="139700"/>
                </a:cubicBezTo>
                <a:cubicBezTo>
                  <a:pt x="22514" y="139700"/>
                  <a:pt x="22514" y="139700"/>
                  <a:pt x="21215" y="139700"/>
                </a:cubicBezTo>
                <a:close/>
                <a:moveTo>
                  <a:pt x="216893" y="138113"/>
                </a:moveTo>
                <a:cubicBezTo>
                  <a:pt x="215603" y="138113"/>
                  <a:pt x="215603" y="138113"/>
                  <a:pt x="214313" y="139417"/>
                </a:cubicBezTo>
                <a:cubicBezTo>
                  <a:pt x="214313" y="139417"/>
                  <a:pt x="214313" y="139417"/>
                  <a:pt x="214313" y="140721"/>
                </a:cubicBezTo>
                <a:cubicBezTo>
                  <a:pt x="214313" y="140721"/>
                  <a:pt x="214313" y="140721"/>
                  <a:pt x="214313" y="172018"/>
                </a:cubicBezTo>
                <a:cubicBezTo>
                  <a:pt x="214313" y="172018"/>
                  <a:pt x="214313" y="173322"/>
                  <a:pt x="215603" y="173322"/>
                </a:cubicBezTo>
                <a:cubicBezTo>
                  <a:pt x="215603" y="173322"/>
                  <a:pt x="215603" y="173322"/>
                  <a:pt x="232371" y="174626"/>
                </a:cubicBezTo>
                <a:cubicBezTo>
                  <a:pt x="233661" y="174626"/>
                  <a:pt x="233661" y="174626"/>
                  <a:pt x="233661" y="173322"/>
                </a:cubicBezTo>
                <a:cubicBezTo>
                  <a:pt x="233661" y="173322"/>
                  <a:pt x="234951" y="173322"/>
                  <a:pt x="234951" y="172018"/>
                </a:cubicBezTo>
                <a:lnTo>
                  <a:pt x="234951" y="143329"/>
                </a:lnTo>
                <a:cubicBezTo>
                  <a:pt x="234951" y="142025"/>
                  <a:pt x="233661" y="142025"/>
                  <a:pt x="232371" y="142025"/>
                </a:cubicBezTo>
                <a:cubicBezTo>
                  <a:pt x="232371" y="142025"/>
                  <a:pt x="232371" y="142025"/>
                  <a:pt x="216893" y="138113"/>
                </a:cubicBezTo>
                <a:close/>
                <a:moveTo>
                  <a:pt x="49439" y="131763"/>
                </a:moveTo>
                <a:cubicBezTo>
                  <a:pt x="49439" y="131763"/>
                  <a:pt x="49439" y="131763"/>
                  <a:pt x="33111" y="135632"/>
                </a:cubicBezTo>
                <a:cubicBezTo>
                  <a:pt x="31750" y="136922"/>
                  <a:pt x="31750" y="136922"/>
                  <a:pt x="31750" y="138212"/>
                </a:cubicBezTo>
                <a:cubicBezTo>
                  <a:pt x="31750" y="138212"/>
                  <a:pt x="31750" y="138212"/>
                  <a:pt x="31750" y="170458"/>
                </a:cubicBezTo>
                <a:cubicBezTo>
                  <a:pt x="31750" y="170458"/>
                  <a:pt x="31750" y="171748"/>
                  <a:pt x="33111" y="171748"/>
                </a:cubicBezTo>
                <a:cubicBezTo>
                  <a:pt x="33111" y="171748"/>
                  <a:pt x="33111" y="173038"/>
                  <a:pt x="34471" y="173038"/>
                </a:cubicBezTo>
                <a:cubicBezTo>
                  <a:pt x="34471" y="173038"/>
                  <a:pt x="34471" y="173038"/>
                  <a:pt x="49439" y="171748"/>
                </a:cubicBezTo>
                <a:cubicBezTo>
                  <a:pt x="50800" y="171748"/>
                  <a:pt x="50800" y="170458"/>
                  <a:pt x="50800" y="169169"/>
                </a:cubicBezTo>
                <a:lnTo>
                  <a:pt x="50800" y="134343"/>
                </a:lnTo>
                <a:cubicBezTo>
                  <a:pt x="50800" y="133053"/>
                  <a:pt x="50800" y="133053"/>
                  <a:pt x="50800" y="133053"/>
                </a:cubicBezTo>
                <a:cubicBezTo>
                  <a:pt x="50800" y="131763"/>
                  <a:pt x="49439" y="131763"/>
                  <a:pt x="49439" y="131763"/>
                </a:cubicBezTo>
                <a:close/>
                <a:moveTo>
                  <a:pt x="174308" y="130175"/>
                </a:moveTo>
                <a:cubicBezTo>
                  <a:pt x="174308" y="130175"/>
                  <a:pt x="174308" y="130175"/>
                  <a:pt x="173038" y="131474"/>
                </a:cubicBezTo>
                <a:cubicBezTo>
                  <a:pt x="173038" y="131474"/>
                  <a:pt x="173038" y="131474"/>
                  <a:pt x="173038" y="132773"/>
                </a:cubicBezTo>
                <a:lnTo>
                  <a:pt x="173038" y="169141"/>
                </a:lnTo>
                <a:cubicBezTo>
                  <a:pt x="173038" y="170440"/>
                  <a:pt x="173038" y="170440"/>
                  <a:pt x="174308" y="170440"/>
                </a:cubicBezTo>
                <a:cubicBezTo>
                  <a:pt x="174308" y="170440"/>
                  <a:pt x="174308" y="170440"/>
                  <a:pt x="195898" y="173038"/>
                </a:cubicBezTo>
                <a:cubicBezTo>
                  <a:pt x="197168" y="173038"/>
                  <a:pt x="197168" y="171739"/>
                  <a:pt x="197168" y="171739"/>
                </a:cubicBezTo>
                <a:cubicBezTo>
                  <a:pt x="198438" y="171739"/>
                  <a:pt x="198438" y="170440"/>
                  <a:pt x="198438" y="170440"/>
                </a:cubicBezTo>
                <a:cubicBezTo>
                  <a:pt x="198438" y="170440"/>
                  <a:pt x="198438" y="170440"/>
                  <a:pt x="198438" y="136669"/>
                </a:cubicBezTo>
                <a:cubicBezTo>
                  <a:pt x="198438" y="135370"/>
                  <a:pt x="197168" y="135370"/>
                  <a:pt x="197168" y="135370"/>
                </a:cubicBezTo>
                <a:cubicBezTo>
                  <a:pt x="197168" y="135370"/>
                  <a:pt x="197168" y="135370"/>
                  <a:pt x="174308" y="130175"/>
                </a:cubicBezTo>
                <a:close/>
                <a:moveTo>
                  <a:pt x="86394" y="120650"/>
                </a:moveTo>
                <a:cubicBezTo>
                  <a:pt x="86394" y="120650"/>
                  <a:pt x="86394" y="120650"/>
                  <a:pt x="66341" y="127086"/>
                </a:cubicBezTo>
                <a:cubicBezTo>
                  <a:pt x="66341" y="127086"/>
                  <a:pt x="65088" y="127086"/>
                  <a:pt x="65088" y="128373"/>
                </a:cubicBezTo>
                <a:cubicBezTo>
                  <a:pt x="65088" y="128373"/>
                  <a:pt x="65088" y="128373"/>
                  <a:pt x="65088" y="166988"/>
                </a:cubicBezTo>
                <a:cubicBezTo>
                  <a:pt x="65088" y="166988"/>
                  <a:pt x="65088" y="168275"/>
                  <a:pt x="66341" y="168275"/>
                </a:cubicBezTo>
                <a:cubicBezTo>
                  <a:pt x="66341" y="168275"/>
                  <a:pt x="66341" y="168275"/>
                  <a:pt x="67595" y="168275"/>
                </a:cubicBezTo>
                <a:cubicBezTo>
                  <a:pt x="67595" y="168275"/>
                  <a:pt x="67595" y="168275"/>
                  <a:pt x="87648" y="166988"/>
                </a:cubicBezTo>
                <a:cubicBezTo>
                  <a:pt x="88901" y="166988"/>
                  <a:pt x="88901" y="165701"/>
                  <a:pt x="88901" y="165701"/>
                </a:cubicBezTo>
                <a:lnTo>
                  <a:pt x="88901" y="123224"/>
                </a:lnTo>
                <a:cubicBezTo>
                  <a:pt x="88901" y="121937"/>
                  <a:pt x="88901" y="121937"/>
                  <a:pt x="88901" y="121937"/>
                </a:cubicBezTo>
                <a:cubicBezTo>
                  <a:pt x="87648" y="120650"/>
                  <a:pt x="87648" y="120650"/>
                  <a:pt x="86394" y="120650"/>
                </a:cubicBezTo>
                <a:close/>
                <a:moveTo>
                  <a:pt x="114300" y="119063"/>
                </a:moveTo>
                <a:cubicBezTo>
                  <a:pt x="114300" y="120358"/>
                  <a:pt x="114300" y="120358"/>
                  <a:pt x="114300" y="121653"/>
                </a:cubicBezTo>
                <a:cubicBezTo>
                  <a:pt x="114300" y="121653"/>
                  <a:pt x="114300" y="121653"/>
                  <a:pt x="114300" y="164391"/>
                </a:cubicBezTo>
                <a:cubicBezTo>
                  <a:pt x="114300" y="165686"/>
                  <a:pt x="114300" y="166981"/>
                  <a:pt x="115593" y="166981"/>
                </a:cubicBezTo>
                <a:cubicBezTo>
                  <a:pt x="115593" y="166981"/>
                  <a:pt x="115593" y="166981"/>
                  <a:pt x="147931" y="168276"/>
                </a:cubicBezTo>
                <a:cubicBezTo>
                  <a:pt x="147931" y="168276"/>
                  <a:pt x="147931" y="168276"/>
                  <a:pt x="149225" y="168276"/>
                </a:cubicBezTo>
                <a:cubicBezTo>
                  <a:pt x="149225" y="166981"/>
                  <a:pt x="149225" y="166981"/>
                  <a:pt x="149225" y="166981"/>
                </a:cubicBezTo>
                <a:cubicBezTo>
                  <a:pt x="149225" y="166981"/>
                  <a:pt x="149225" y="166981"/>
                  <a:pt x="149225" y="126833"/>
                </a:cubicBezTo>
                <a:cubicBezTo>
                  <a:pt x="149225" y="125538"/>
                  <a:pt x="149225" y="125538"/>
                  <a:pt x="147931" y="125538"/>
                </a:cubicBezTo>
                <a:cubicBezTo>
                  <a:pt x="147931" y="125538"/>
                  <a:pt x="147931" y="125538"/>
                  <a:pt x="115593" y="119063"/>
                </a:cubicBezTo>
                <a:cubicBezTo>
                  <a:pt x="115593" y="119063"/>
                  <a:pt x="115593" y="119063"/>
                  <a:pt x="114300" y="119063"/>
                </a:cubicBezTo>
                <a:close/>
                <a:moveTo>
                  <a:pt x="21215" y="77788"/>
                </a:moveTo>
                <a:cubicBezTo>
                  <a:pt x="21215" y="77788"/>
                  <a:pt x="21215" y="77788"/>
                  <a:pt x="9525" y="84403"/>
                </a:cubicBezTo>
                <a:cubicBezTo>
                  <a:pt x="9525" y="85726"/>
                  <a:pt x="9525" y="85726"/>
                  <a:pt x="9525" y="87049"/>
                </a:cubicBezTo>
                <a:cubicBezTo>
                  <a:pt x="9525" y="87049"/>
                  <a:pt x="9525" y="87049"/>
                  <a:pt x="9525" y="116153"/>
                </a:cubicBezTo>
                <a:cubicBezTo>
                  <a:pt x="9525" y="116153"/>
                  <a:pt x="9525" y="117476"/>
                  <a:pt x="9525" y="117476"/>
                </a:cubicBezTo>
                <a:cubicBezTo>
                  <a:pt x="9525" y="117476"/>
                  <a:pt x="10824" y="117476"/>
                  <a:pt x="10824" y="117476"/>
                </a:cubicBezTo>
                <a:cubicBezTo>
                  <a:pt x="10824" y="117476"/>
                  <a:pt x="10824" y="117476"/>
                  <a:pt x="12123" y="117476"/>
                </a:cubicBezTo>
                <a:cubicBezTo>
                  <a:pt x="12123" y="117476"/>
                  <a:pt x="12123" y="117476"/>
                  <a:pt x="22514" y="112184"/>
                </a:cubicBezTo>
                <a:cubicBezTo>
                  <a:pt x="23813" y="112184"/>
                  <a:pt x="23813" y="110861"/>
                  <a:pt x="23813" y="110861"/>
                </a:cubicBezTo>
                <a:lnTo>
                  <a:pt x="23813" y="79111"/>
                </a:lnTo>
                <a:cubicBezTo>
                  <a:pt x="23813" y="79111"/>
                  <a:pt x="23813" y="77788"/>
                  <a:pt x="22514" y="77788"/>
                </a:cubicBezTo>
                <a:cubicBezTo>
                  <a:pt x="22514" y="77788"/>
                  <a:pt x="21215" y="77788"/>
                  <a:pt x="21215" y="77788"/>
                </a:cubicBezTo>
                <a:close/>
                <a:moveTo>
                  <a:pt x="215603" y="76200"/>
                </a:moveTo>
                <a:cubicBezTo>
                  <a:pt x="214313" y="77480"/>
                  <a:pt x="214313" y="77480"/>
                  <a:pt x="214313" y="78760"/>
                </a:cubicBezTo>
                <a:cubicBezTo>
                  <a:pt x="214313" y="78760"/>
                  <a:pt x="214313" y="78760"/>
                  <a:pt x="214313" y="109487"/>
                </a:cubicBezTo>
                <a:cubicBezTo>
                  <a:pt x="214313" y="109487"/>
                  <a:pt x="214313" y="110767"/>
                  <a:pt x="215603" y="110767"/>
                </a:cubicBezTo>
                <a:cubicBezTo>
                  <a:pt x="215603" y="110767"/>
                  <a:pt x="215603" y="110767"/>
                  <a:pt x="232371" y="115888"/>
                </a:cubicBezTo>
                <a:cubicBezTo>
                  <a:pt x="232371" y="115888"/>
                  <a:pt x="233661" y="115888"/>
                  <a:pt x="233661" y="115888"/>
                </a:cubicBezTo>
                <a:cubicBezTo>
                  <a:pt x="233661" y="115888"/>
                  <a:pt x="234951" y="114608"/>
                  <a:pt x="234951" y="114608"/>
                </a:cubicBezTo>
                <a:lnTo>
                  <a:pt x="234951" y="85162"/>
                </a:lnTo>
                <a:cubicBezTo>
                  <a:pt x="234951" y="85162"/>
                  <a:pt x="233661" y="83882"/>
                  <a:pt x="233661" y="83882"/>
                </a:cubicBezTo>
                <a:cubicBezTo>
                  <a:pt x="233661" y="83882"/>
                  <a:pt x="233661" y="83882"/>
                  <a:pt x="216893" y="76200"/>
                </a:cubicBezTo>
                <a:cubicBezTo>
                  <a:pt x="215603" y="76200"/>
                  <a:pt x="215603" y="76200"/>
                  <a:pt x="215603" y="76200"/>
                </a:cubicBezTo>
                <a:close/>
                <a:moveTo>
                  <a:pt x="48079" y="61604"/>
                </a:moveTo>
                <a:cubicBezTo>
                  <a:pt x="48079" y="61604"/>
                  <a:pt x="48079" y="61604"/>
                  <a:pt x="33111" y="70556"/>
                </a:cubicBezTo>
                <a:cubicBezTo>
                  <a:pt x="31750" y="70556"/>
                  <a:pt x="31750" y="71834"/>
                  <a:pt x="31750" y="71834"/>
                </a:cubicBezTo>
                <a:cubicBezTo>
                  <a:pt x="31750" y="71834"/>
                  <a:pt x="31750" y="71834"/>
                  <a:pt x="31750" y="103805"/>
                </a:cubicBezTo>
                <a:cubicBezTo>
                  <a:pt x="31750" y="105084"/>
                  <a:pt x="31750" y="105084"/>
                  <a:pt x="33111" y="106363"/>
                </a:cubicBezTo>
                <a:cubicBezTo>
                  <a:pt x="33111" y="106363"/>
                  <a:pt x="33111" y="106363"/>
                  <a:pt x="34471" y="106363"/>
                </a:cubicBezTo>
                <a:cubicBezTo>
                  <a:pt x="34471" y="106363"/>
                  <a:pt x="34471" y="106363"/>
                  <a:pt x="50800" y="99969"/>
                </a:cubicBezTo>
                <a:cubicBezTo>
                  <a:pt x="50800" y="98690"/>
                  <a:pt x="50800" y="98690"/>
                  <a:pt x="50800" y="97411"/>
                </a:cubicBezTo>
                <a:lnTo>
                  <a:pt x="50800" y="62883"/>
                </a:lnTo>
                <a:cubicBezTo>
                  <a:pt x="50800" y="61604"/>
                  <a:pt x="50800" y="61604"/>
                  <a:pt x="50800" y="61604"/>
                </a:cubicBezTo>
                <a:cubicBezTo>
                  <a:pt x="49439" y="60325"/>
                  <a:pt x="49439" y="60325"/>
                  <a:pt x="48079" y="61604"/>
                </a:cubicBezTo>
                <a:close/>
                <a:moveTo>
                  <a:pt x="175578" y="57150"/>
                </a:moveTo>
                <a:cubicBezTo>
                  <a:pt x="174308" y="57150"/>
                  <a:pt x="174308" y="57150"/>
                  <a:pt x="173038" y="58437"/>
                </a:cubicBezTo>
                <a:cubicBezTo>
                  <a:pt x="173038" y="58437"/>
                  <a:pt x="173038" y="58437"/>
                  <a:pt x="173038" y="59724"/>
                </a:cubicBezTo>
                <a:lnTo>
                  <a:pt x="173038" y="95765"/>
                </a:lnTo>
                <a:cubicBezTo>
                  <a:pt x="173038" y="95765"/>
                  <a:pt x="173038" y="97052"/>
                  <a:pt x="174308" y="97052"/>
                </a:cubicBezTo>
                <a:cubicBezTo>
                  <a:pt x="174308" y="97052"/>
                  <a:pt x="174308" y="97052"/>
                  <a:pt x="195898" y="104775"/>
                </a:cubicBezTo>
                <a:cubicBezTo>
                  <a:pt x="197168" y="104775"/>
                  <a:pt x="197168" y="103488"/>
                  <a:pt x="197168" y="103488"/>
                </a:cubicBezTo>
                <a:cubicBezTo>
                  <a:pt x="198438" y="103488"/>
                  <a:pt x="198438" y="103488"/>
                  <a:pt x="198438" y="102201"/>
                </a:cubicBezTo>
                <a:cubicBezTo>
                  <a:pt x="198438" y="102201"/>
                  <a:pt x="198438" y="102201"/>
                  <a:pt x="198438" y="68734"/>
                </a:cubicBezTo>
                <a:cubicBezTo>
                  <a:pt x="198438" y="68734"/>
                  <a:pt x="198438" y="67447"/>
                  <a:pt x="197168" y="67447"/>
                </a:cubicBezTo>
                <a:cubicBezTo>
                  <a:pt x="197168" y="67447"/>
                  <a:pt x="197168" y="67447"/>
                  <a:pt x="175578" y="57150"/>
                </a:cubicBezTo>
                <a:close/>
                <a:moveTo>
                  <a:pt x="86394" y="36513"/>
                </a:moveTo>
                <a:cubicBezTo>
                  <a:pt x="86394" y="36513"/>
                  <a:pt x="86394" y="36513"/>
                  <a:pt x="66341" y="49435"/>
                </a:cubicBezTo>
                <a:cubicBezTo>
                  <a:pt x="65088" y="49435"/>
                  <a:pt x="65088" y="50727"/>
                  <a:pt x="65088" y="50727"/>
                </a:cubicBezTo>
                <a:cubicBezTo>
                  <a:pt x="65088" y="50727"/>
                  <a:pt x="65088" y="50727"/>
                  <a:pt x="65088" y="89492"/>
                </a:cubicBezTo>
                <a:cubicBezTo>
                  <a:pt x="65088" y="90784"/>
                  <a:pt x="65088" y="90784"/>
                  <a:pt x="66341" y="92076"/>
                </a:cubicBezTo>
                <a:cubicBezTo>
                  <a:pt x="66341" y="92076"/>
                  <a:pt x="66341" y="92076"/>
                  <a:pt x="67595" y="92076"/>
                </a:cubicBezTo>
                <a:cubicBezTo>
                  <a:pt x="67595" y="92076"/>
                  <a:pt x="67595" y="92076"/>
                  <a:pt x="87648" y="81739"/>
                </a:cubicBezTo>
                <a:cubicBezTo>
                  <a:pt x="88901" y="81739"/>
                  <a:pt x="88901" y="81739"/>
                  <a:pt x="88901" y="80447"/>
                </a:cubicBezTo>
                <a:lnTo>
                  <a:pt x="88901" y="37805"/>
                </a:lnTo>
                <a:cubicBezTo>
                  <a:pt x="88901" y="37805"/>
                  <a:pt x="88901" y="36513"/>
                  <a:pt x="87648" y="36513"/>
                </a:cubicBezTo>
                <a:cubicBezTo>
                  <a:pt x="87648" y="36513"/>
                  <a:pt x="86394" y="36513"/>
                  <a:pt x="86394" y="36513"/>
                </a:cubicBezTo>
                <a:close/>
                <a:moveTo>
                  <a:pt x="114300" y="33338"/>
                </a:moveTo>
                <a:cubicBezTo>
                  <a:pt x="114300" y="33338"/>
                  <a:pt x="114300" y="34637"/>
                  <a:pt x="114300" y="34637"/>
                </a:cubicBezTo>
                <a:cubicBezTo>
                  <a:pt x="114300" y="34637"/>
                  <a:pt x="114300" y="34637"/>
                  <a:pt x="114300" y="78798"/>
                </a:cubicBezTo>
                <a:cubicBezTo>
                  <a:pt x="114300" y="80097"/>
                  <a:pt x="114300" y="80097"/>
                  <a:pt x="115593" y="80097"/>
                </a:cubicBezTo>
                <a:cubicBezTo>
                  <a:pt x="115593" y="80097"/>
                  <a:pt x="115593" y="80097"/>
                  <a:pt x="146638" y="90488"/>
                </a:cubicBezTo>
                <a:cubicBezTo>
                  <a:pt x="146638" y="90488"/>
                  <a:pt x="147931" y="90488"/>
                  <a:pt x="147931" y="90488"/>
                </a:cubicBezTo>
                <a:cubicBezTo>
                  <a:pt x="147931" y="90488"/>
                  <a:pt x="147931" y="90488"/>
                  <a:pt x="149225" y="90488"/>
                </a:cubicBezTo>
                <a:cubicBezTo>
                  <a:pt x="149225" y="89189"/>
                  <a:pt x="149225" y="89189"/>
                  <a:pt x="149225" y="87890"/>
                </a:cubicBezTo>
                <a:cubicBezTo>
                  <a:pt x="149225" y="87890"/>
                  <a:pt x="149225" y="87890"/>
                  <a:pt x="149225" y="48924"/>
                </a:cubicBezTo>
                <a:cubicBezTo>
                  <a:pt x="149225" y="47625"/>
                  <a:pt x="149225" y="47625"/>
                  <a:pt x="147931" y="47625"/>
                </a:cubicBezTo>
                <a:cubicBezTo>
                  <a:pt x="147931" y="47625"/>
                  <a:pt x="147931" y="47625"/>
                  <a:pt x="116887" y="33338"/>
                </a:cubicBezTo>
                <a:cubicBezTo>
                  <a:pt x="115593" y="33338"/>
                  <a:pt x="115593" y="33338"/>
                  <a:pt x="114300" y="33338"/>
                </a:cubicBezTo>
                <a:close/>
                <a:moveTo>
                  <a:pt x="103562" y="0"/>
                </a:moveTo>
                <a:cubicBezTo>
                  <a:pt x="104857" y="0"/>
                  <a:pt x="106151" y="0"/>
                  <a:pt x="106151" y="0"/>
                </a:cubicBezTo>
                <a:cubicBezTo>
                  <a:pt x="106151" y="0"/>
                  <a:pt x="106151" y="0"/>
                  <a:pt x="243371" y="68840"/>
                </a:cubicBezTo>
                <a:cubicBezTo>
                  <a:pt x="244666" y="70139"/>
                  <a:pt x="245960" y="71438"/>
                  <a:pt x="245960" y="74035"/>
                </a:cubicBezTo>
                <a:cubicBezTo>
                  <a:pt x="245960" y="74035"/>
                  <a:pt x="245960" y="74035"/>
                  <a:pt x="245960" y="111702"/>
                </a:cubicBezTo>
                <a:cubicBezTo>
                  <a:pt x="245960" y="111702"/>
                  <a:pt x="245960" y="111702"/>
                  <a:pt x="297741" y="127289"/>
                </a:cubicBezTo>
                <a:cubicBezTo>
                  <a:pt x="299036" y="128588"/>
                  <a:pt x="301625" y="131185"/>
                  <a:pt x="301625" y="132484"/>
                </a:cubicBezTo>
                <a:cubicBezTo>
                  <a:pt x="301625" y="132484"/>
                  <a:pt x="301625" y="132484"/>
                  <a:pt x="301625" y="249382"/>
                </a:cubicBezTo>
                <a:cubicBezTo>
                  <a:pt x="301625" y="251980"/>
                  <a:pt x="300331" y="254578"/>
                  <a:pt x="297741" y="255877"/>
                </a:cubicBezTo>
                <a:cubicBezTo>
                  <a:pt x="297741" y="255877"/>
                  <a:pt x="297741" y="255877"/>
                  <a:pt x="243371" y="276658"/>
                </a:cubicBezTo>
                <a:cubicBezTo>
                  <a:pt x="243371" y="276658"/>
                  <a:pt x="243371" y="276658"/>
                  <a:pt x="104857" y="328613"/>
                </a:cubicBezTo>
                <a:cubicBezTo>
                  <a:pt x="104857" y="328613"/>
                  <a:pt x="104857" y="328613"/>
                  <a:pt x="103562" y="328613"/>
                </a:cubicBezTo>
                <a:cubicBezTo>
                  <a:pt x="102268" y="328613"/>
                  <a:pt x="100973" y="328613"/>
                  <a:pt x="100973" y="328613"/>
                </a:cubicBezTo>
                <a:cubicBezTo>
                  <a:pt x="100973" y="328613"/>
                  <a:pt x="100973" y="328613"/>
                  <a:pt x="2589" y="274061"/>
                </a:cubicBezTo>
                <a:cubicBezTo>
                  <a:pt x="1294" y="274061"/>
                  <a:pt x="0" y="271463"/>
                  <a:pt x="0" y="268865"/>
                </a:cubicBezTo>
                <a:cubicBezTo>
                  <a:pt x="0" y="268865"/>
                  <a:pt x="0" y="268865"/>
                  <a:pt x="0" y="75334"/>
                </a:cubicBezTo>
                <a:cubicBezTo>
                  <a:pt x="0" y="74035"/>
                  <a:pt x="0" y="72736"/>
                  <a:pt x="2589" y="71438"/>
                </a:cubicBezTo>
                <a:cubicBezTo>
                  <a:pt x="2589" y="71438"/>
                  <a:pt x="2589" y="71438"/>
                  <a:pt x="99679" y="1299"/>
                </a:cubicBezTo>
                <a:cubicBezTo>
                  <a:pt x="99679" y="1299"/>
                  <a:pt x="100973" y="0"/>
                  <a:pt x="103562" y="0"/>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latin typeface="仓耳青禾体-谷力 W05" panose="02020400000000000000" pitchFamily="18" charset="-122"/>
              <a:ea typeface="仓耳青禾体-谷力 W05" panose="02020400000000000000" pitchFamily="18" charset="-122"/>
            </a:endParaRPr>
          </a:p>
        </p:txBody>
      </p:sp>
      <p:grpSp>
        <p:nvGrpSpPr>
          <p:cNvPr id="38" name="îşḻíḍê">
            <a:extLst>
              <a:ext uri="{FF2B5EF4-FFF2-40B4-BE49-F238E27FC236}">
                <a16:creationId xmlns:a16="http://schemas.microsoft.com/office/drawing/2014/main" id="{88613DE9-0959-41EF-8D49-14289ABD68CF}"/>
              </a:ext>
            </a:extLst>
          </p:cNvPr>
          <p:cNvGrpSpPr/>
          <p:nvPr/>
        </p:nvGrpSpPr>
        <p:grpSpPr>
          <a:xfrm>
            <a:off x="10299701" y="4570540"/>
            <a:ext cx="400245" cy="400245"/>
            <a:chOff x="5442771" y="2889504"/>
            <a:chExt cx="1262108" cy="1262108"/>
          </a:xfrm>
        </p:grpSpPr>
        <p:sp>
          <p:nvSpPr>
            <p:cNvPr id="40" name="ïṩļîḓè">
              <a:extLst>
                <a:ext uri="{FF2B5EF4-FFF2-40B4-BE49-F238E27FC236}">
                  <a16:creationId xmlns:a16="http://schemas.microsoft.com/office/drawing/2014/main" id="{EEBB9DC1-51BA-4481-9098-F29E5793A32C}"/>
                </a:ext>
              </a:extLst>
            </p:cNvPr>
            <p:cNvSpPr/>
            <p:nvPr/>
          </p:nvSpPr>
          <p:spPr>
            <a:xfrm>
              <a:off x="5442771" y="2889504"/>
              <a:ext cx="1262108" cy="1262108"/>
            </a:xfrm>
            <a:prstGeom prst="ellipse">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íṧlîḓe">
              <a:extLst>
                <a:ext uri="{FF2B5EF4-FFF2-40B4-BE49-F238E27FC236}">
                  <a16:creationId xmlns:a16="http://schemas.microsoft.com/office/drawing/2014/main" id="{23EDDC2D-423A-4114-8A7A-2827D4369B3D}"/>
                </a:ext>
              </a:extLst>
            </p:cNvPr>
            <p:cNvSpPr/>
            <p:nvPr/>
          </p:nvSpPr>
          <p:spPr>
            <a:xfrm>
              <a:off x="5530879" y="2977612"/>
              <a:ext cx="1085890" cy="108589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9" name="íšļïḑe">
            <a:extLst>
              <a:ext uri="{FF2B5EF4-FFF2-40B4-BE49-F238E27FC236}">
                <a16:creationId xmlns:a16="http://schemas.microsoft.com/office/drawing/2014/main" id="{28E768F0-C77D-49C1-A8E5-9E6737E7F6A8}"/>
              </a:ext>
            </a:extLst>
          </p:cNvPr>
          <p:cNvSpPr/>
          <p:nvPr/>
        </p:nvSpPr>
        <p:spPr>
          <a:xfrm flipH="1">
            <a:off x="10396347" y="4682607"/>
            <a:ext cx="206952" cy="176110"/>
          </a:xfrm>
          <a:custGeom>
            <a:avLst/>
            <a:gdLst>
              <a:gd name="connsiteX0" fmla="*/ 61411 w 450720"/>
              <a:gd name="connsiteY0" fmla="*/ 169646 h 383549"/>
              <a:gd name="connsiteX1" fmla="*/ 227544 w 450720"/>
              <a:gd name="connsiteY1" fmla="*/ 276598 h 383549"/>
              <a:gd name="connsiteX2" fmla="*/ 393678 w 450720"/>
              <a:gd name="connsiteY2" fmla="*/ 169646 h 383549"/>
              <a:gd name="connsiteX3" fmla="*/ 393678 w 450720"/>
              <a:gd name="connsiteY3" fmla="*/ 276598 h 383549"/>
              <a:gd name="connsiteX4" fmla="*/ 227544 w 450720"/>
              <a:gd name="connsiteY4" fmla="*/ 383549 h 383549"/>
              <a:gd name="connsiteX5" fmla="*/ 61411 w 450720"/>
              <a:gd name="connsiteY5" fmla="*/ 276598 h 383549"/>
              <a:gd name="connsiteX6" fmla="*/ 225360 w 450720"/>
              <a:gd name="connsiteY6" fmla="*/ 0 h 383549"/>
              <a:gd name="connsiteX7" fmla="*/ 446718 w 450720"/>
              <a:gd name="connsiteY7" fmla="*/ 117166 h 383549"/>
              <a:gd name="connsiteX8" fmla="*/ 450720 w 450720"/>
              <a:gd name="connsiteY8" fmla="*/ 117166 h 383549"/>
              <a:gd name="connsiteX9" fmla="*/ 450720 w 450720"/>
              <a:gd name="connsiteY9" fmla="*/ 119284 h 383549"/>
              <a:gd name="connsiteX10" fmla="*/ 450720 w 450720"/>
              <a:gd name="connsiteY10" fmla="*/ 119284 h 383549"/>
              <a:gd name="connsiteX11" fmla="*/ 450720 w 450720"/>
              <a:gd name="connsiteY11" fmla="*/ 119284 h 383549"/>
              <a:gd name="connsiteX12" fmla="*/ 450720 w 450720"/>
              <a:gd name="connsiteY12" fmla="*/ 250211 h 383549"/>
              <a:gd name="connsiteX13" fmla="*/ 423728 w 450720"/>
              <a:gd name="connsiteY13" fmla="*/ 250211 h 383549"/>
              <a:gd name="connsiteX14" fmla="*/ 423728 w 450720"/>
              <a:gd name="connsiteY14" fmla="*/ 133571 h 383549"/>
              <a:gd name="connsiteX15" fmla="*/ 225360 w 450720"/>
              <a:gd name="connsiteY15" fmla="*/ 238568 h 383549"/>
              <a:gd name="connsiteX16" fmla="*/ 0 w 450720"/>
              <a:gd name="connsiteY16" fmla="*/ 119284 h 38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720" h="383549">
                <a:moveTo>
                  <a:pt x="61411" y="169646"/>
                </a:moveTo>
                <a:lnTo>
                  <a:pt x="227544" y="276598"/>
                </a:lnTo>
                <a:lnTo>
                  <a:pt x="393678" y="169646"/>
                </a:lnTo>
                <a:lnTo>
                  <a:pt x="393678" y="276598"/>
                </a:lnTo>
                <a:lnTo>
                  <a:pt x="227544" y="383549"/>
                </a:lnTo>
                <a:lnTo>
                  <a:pt x="61411" y="276598"/>
                </a:lnTo>
                <a:close/>
                <a:moveTo>
                  <a:pt x="225360" y="0"/>
                </a:moveTo>
                <a:lnTo>
                  <a:pt x="446718" y="117166"/>
                </a:lnTo>
                <a:lnTo>
                  <a:pt x="450720" y="117166"/>
                </a:lnTo>
                <a:lnTo>
                  <a:pt x="450720" y="119284"/>
                </a:lnTo>
                <a:lnTo>
                  <a:pt x="450720" y="119284"/>
                </a:lnTo>
                <a:lnTo>
                  <a:pt x="450720" y="119284"/>
                </a:lnTo>
                <a:lnTo>
                  <a:pt x="450720" y="250211"/>
                </a:lnTo>
                <a:lnTo>
                  <a:pt x="423728" y="250211"/>
                </a:lnTo>
                <a:lnTo>
                  <a:pt x="423728" y="133571"/>
                </a:lnTo>
                <a:lnTo>
                  <a:pt x="225360" y="238568"/>
                </a:lnTo>
                <a:lnTo>
                  <a:pt x="0" y="119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grpSp>
        <p:nvGrpSpPr>
          <p:cNvPr id="28" name="íşḷîḋe">
            <a:extLst>
              <a:ext uri="{FF2B5EF4-FFF2-40B4-BE49-F238E27FC236}">
                <a16:creationId xmlns:a16="http://schemas.microsoft.com/office/drawing/2014/main" id="{30084D23-FD37-4A31-A01D-84CE7B6CF146}"/>
              </a:ext>
            </a:extLst>
          </p:cNvPr>
          <p:cNvGrpSpPr/>
          <p:nvPr/>
        </p:nvGrpSpPr>
        <p:grpSpPr>
          <a:xfrm>
            <a:off x="4792139" y="4570540"/>
            <a:ext cx="400245" cy="400245"/>
            <a:chOff x="5442771" y="2889504"/>
            <a:chExt cx="1262108" cy="1262108"/>
          </a:xfrm>
        </p:grpSpPr>
        <p:sp>
          <p:nvSpPr>
            <p:cNvPr id="30" name="íslîdé">
              <a:extLst>
                <a:ext uri="{FF2B5EF4-FFF2-40B4-BE49-F238E27FC236}">
                  <a16:creationId xmlns:a16="http://schemas.microsoft.com/office/drawing/2014/main" id="{DD5D049A-C78A-4E4B-821C-38744E4A072B}"/>
                </a:ext>
              </a:extLst>
            </p:cNvPr>
            <p:cNvSpPr/>
            <p:nvPr/>
          </p:nvSpPr>
          <p:spPr>
            <a:xfrm>
              <a:off x="5442771" y="2889504"/>
              <a:ext cx="1262108" cy="1262108"/>
            </a:xfrm>
            <a:prstGeom prst="ellipse">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íṩḷîḓê">
              <a:extLst>
                <a:ext uri="{FF2B5EF4-FFF2-40B4-BE49-F238E27FC236}">
                  <a16:creationId xmlns:a16="http://schemas.microsoft.com/office/drawing/2014/main" id="{FCECE6AB-30E8-44BE-A8CA-C168B3AB96C8}"/>
                </a:ext>
              </a:extLst>
            </p:cNvPr>
            <p:cNvSpPr/>
            <p:nvPr/>
          </p:nvSpPr>
          <p:spPr>
            <a:xfrm>
              <a:off x="5530879" y="2977612"/>
              <a:ext cx="1085890" cy="108589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9" name="îślîdê">
            <a:extLst>
              <a:ext uri="{FF2B5EF4-FFF2-40B4-BE49-F238E27FC236}">
                <a16:creationId xmlns:a16="http://schemas.microsoft.com/office/drawing/2014/main" id="{A06DD8E2-221C-4AD1-B4DA-B3B5B07BBD66}"/>
              </a:ext>
            </a:extLst>
          </p:cNvPr>
          <p:cNvSpPr/>
          <p:nvPr/>
        </p:nvSpPr>
        <p:spPr>
          <a:xfrm flipH="1">
            <a:off x="4888785" y="4682607"/>
            <a:ext cx="206952" cy="176110"/>
          </a:xfrm>
          <a:custGeom>
            <a:avLst/>
            <a:gdLst>
              <a:gd name="connsiteX0" fmla="*/ 61411 w 450720"/>
              <a:gd name="connsiteY0" fmla="*/ 169646 h 383549"/>
              <a:gd name="connsiteX1" fmla="*/ 227544 w 450720"/>
              <a:gd name="connsiteY1" fmla="*/ 276598 h 383549"/>
              <a:gd name="connsiteX2" fmla="*/ 393678 w 450720"/>
              <a:gd name="connsiteY2" fmla="*/ 169646 h 383549"/>
              <a:gd name="connsiteX3" fmla="*/ 393678 w 450720"/>
              <a:gd name="connsiteY3" fmla="*/ 276598 h 383549"/>
              <a:gd name="connsiteX4" fmla="*/ 227544 w 450720"/>
              <a:gd name="connsiteY4" fmla="*/ 383549 h 383549"/>
              <a:gd name="connsiteX5" fmla="*/ 61411 w 450720"/>
              <a:gd name="connsiteY5" fmla="*/ 276598 h 383549"/>
              <a:gd name="connsiteX6" fmla="*/ 225360 w 450720"/>
              <a:gd name="connsiteY6" fmla="*/ 0 h 383549"/>
              <a:gd name="connsiteX7" fmla="*/ 446718 w 450720"/>
              <a:gd name="connsiteY7" fmla="*/ 117166 h 383549"/>
              <a:gd name="connsiteX8" fmla="*/ 450720 w 450720"/>
              <a:gd name="connsiteY8" fmla="*/ 117166 h 383549"/>
              <a:gd name="connsiteX9" fmla="*/ 450720 w 450720"/>
              <a:gd name="connsiteY9" fmla="*/ 119284 h 383549"/>
              <a:gd name="connsiteX10" fmla="*/ 450720 w 450720"/>
              <a:gd name="connsiteY10" fmla="*/ 119284 h 383549"/>
              <a:gd name="connsiteX11" fmla="*/ 450720 w 450720"/>
              <a:gd name="connsiteY11" fmla="*/ 119284 h 383549"/>
              <a:gd name="connsiteX12" fmla="*/ 450720 w 450720"/>
              <a:gd name="connsiteY12" fmla="*/ 250211 h 383549"/>
              <a:gd name="connsiteX13" fmla="*/ 423728 w 450720"/>
              <a:gd name="connsiteY13" fmla="*/ 250211 h 383549"/>
              <a:gd name="connsiteX14" fmla="*/ 423728 w 450720"/>
              <a:gd name="connsiteY14" fmla="*/ 133571 h 383549"/>
              <a:gd name="connsiteX15" fmla="*/ 225360 w 450720"/>
              <a:gd name="connsiteY15" fmla="*/ 238568 h 383549"/>
              <a:gd name="connsiteX16" fmla="*/ 0 w 450720"/>
              <a:gd name="connsiteY16" fmla="*/ 119284 h 38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720" h="383549">
                <a:moveTo>
                  <a:pt x="61411" y="169646"/>
                </a:moveTo>
                <a:lnTo>
                  <a:pt x="227544" y="276598"/>
                </a:lnTo>
                <a:lnTo>
                  <a:pt x="393678" y="169646"/>
                </a:lnTo>
                <a:lnTo>
                  <a:pt x="393678" y="276598"/>
                </a:lnTo>
                <a:lnTo>
                  <a:pt x="227544" y="383549"/>
                </a:lnTo>
                <a:lnTo>
                  <a:pt x="61411" y="276598"/>
                </a:lnTo>
                <a:close/>
                <a:moveTo>
                  <a:pt x="225360" y="0"/>
                </a:moveTo>
                <a:lnTo>
                  <a:pt x="446718" y="117166"/>
                </a:lnTo>
                <a:lnTo>
                  <a:pt x="450720" y="117166"/>
                </a:lnTo>
                <a:lnTo>
                  <a:pt x="450720" y="119284"/>
                </a:lnTo>
                <a:lnTo>
                  <a:pt x="450720" y="119284"/>
                </a:lnTo>
                <a:lnTo>
                  <a:pt x="450720" y="119284"/>
                </a:lnTo>
                <a:lnTo>
                  <a:pt x="450720" y="250211"/>
                </a:lnTo>
                <a:lnTo>
                  <a:pt x="423728" y="250211"/>
                </a:lnTo>
                <a:lnTo>
                  <a:pt x="423728" y="133571"/>
                </a:lnTo>
                <a:lnTo>
                  <a:pt x="225360" y="238568"/>
                </a:lnTo>
                <a:lnTo>
                  <a:pt x="0" y="119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22" name="iṧlïḋe">
            <a:extLst>
              <a:ext uri="{FF2B5EF4-FFF2-40B4-BE49-F238E27FC236}">
                <a16:creationId xmlns:a16="http://schemas.microsoft.com/office/drawing/2014/main" id="{CF838CE1-C8D5-4E45-ADDB-1E09AEBDD6FF}"/>
              </a:ext>
            </a:extLst>
          </p:cNvPr>
          <p:cNvSpPr/>
          <p:nvPr/>
        </p:nvSpPr>
        <p:spPr>
          <a:xfrm>
            <a:off x="7407644" y="4437192"/>
            <a:ext cx="666946" cy="666942"/>
          </a:xfrm>
          <a:prstGeom prst="ellipse">
            <a:avLst/>
          </a:prstGeom>
          <a:solidFill>
            <a:schemeClr val="bg1"/>
          </a:solidFill>
          <a:ln>
            <a:solidFill>
              <a:schemeClr val="bg1">
                <a:lumMod val="95000"/>
              </a:schemeClr>
            </a:solidFill>
          </a:ln>
          <a:effectLst>
            <a:outerShdw blurRad="63500" sx="102000" sy="102000" algn="ct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sḻïdé">
            <a:extLst>
              <a:ext uri="{FF2B5EF4-FFF2-40B4-BE49-F238E27FC236}">
                <a16:creationId xmlns:a16="http://schemas.microsoft.com/office/drawing/2014/main" id="{DB8943D7-2CA4-4376-A73F-8EF5022AF36E}"/>
              </a:ext>
            </a:extLst>
          </p:cNvPr>
          <p:cNvSpPr/>
          <p:nvPr/>
        </p:nvSpPr>
        <p:spPr>
          <a:xfrm>
            <a:off x="7454204" y="4483751"/>
            <a:ext cx="573826" cy="573822"/>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1" name="iṥľiďé">
            <a:extLst>
              <a:ext uri="{FF2B5EF4-FFF2-40B4-BE49-F238E27FC236}">
                <a16:creationId xmlns:a16="http://schemas.microsoft.com/office/drawing/2014/main" id="{914861E2-AF37-4A09-B88A-9CA9F09F96DE}"/>
              </a:ext>
            </a:extLst>
          </p:cNvPr>
          <p:cNvSpPr/>
          <p:nvPr/>
        </p:nvSpPr>
        <p:spPr>
          <a:xfrm flipH="1">
            <a:off x="7568690" y="4623933"/>
            <a:ext cx="344853" cy="293458"/>
          </a:xfrm>
          <a:custGeom>
            <a:avLst/>
            <a:gdLst>
              <a:gd name="connsiteX0" fmla="*/ 61411 w 450720"/>
              <a:gd name="connsiteY0" fmla="*/ 169646 h 383549"/>
              <a:gd name="connsiteX1" fmla="*/ 227544 w 450720"/>
              <a:gd name="connsiteY1" fmla="*/ 276598 h 383549"/>
              <a:gd name="connsiteX2" fmla="*/ 393678 w 450720"/>
              <a:gd name="connsiteY2" fmla="*/ 169646 h 383549"/>
              <a:gd name="connsiteX3" fmla="*/ 393678 w 450720"/>
              <a:gd name="connsiteY3" fmla="*/ 276598 h 383549"/>
              <a:gd name="connsiteX4" fmla="*/ 227544 w 450720"/>
              <a:gd name="connsiteY4" fmla="*/ 383549 h 383549"/>
              <a:gd name="connsiteX5" fmla="*/ 61411 w 450720"/>
              <a:gd name="connsiteY5" fmla="*/ 276598 h 383549"/>
              <a:gd name="connsiteX6" fmla="*/ 225360 w 450720"/>
              <a:gd name="connsiteY6" fmla="*/ 0 h 383549"/>
              <a:gd name="connsiteX7" fmla="*/ 446718 w 450720"/>
              <a:gd name="connsiteY7" fmla="*/ 117166 h 383549"/>
              <a:gd name="connsiteX8" fmla="*/ 450720 w 450720"/>
              <a:gd name="connsiteY8" fmla="*/ 117166 h 383549"/>
              <a:gd name="connsiteX9" fmla="*/ 450720 w 450720"/>
              <a:gd name="connsiteY9" fmla="*/ 119284 h 383549"/>
              <a:gd name="connsiteX10" fmla="*/ 450720 w 450720"/>
              <a:gd name="connsiteY10" fmla="*/ 119284 h 383549"/>
              <a:gd name="connsiteX11" fmla="*/ 450720 w 450720"/>
              <a:gd name="connsiteY11" fmla="*/ 119284 h 383549"/>
              <a:gd name="connsiteX12" fmla="*/ 450720 w 450720"/>
              <a:gd name="connsiteY12" fmla="*/ 250211 h 383549"/>
              <a:gd name="connsiteX13" fmla="*/ 423728 w 450720"/>
              <a:gd name="connsiteY13" fmla="*/ 250211 h 383549"/>
              <a:gd name="connsiteX14" fmla="*/ 423728 w 450720"/>
              <a:gd name="connsiteY14" fmla="*/ 133571 h 383549"/>
              <a:gd name="connsiteX15" fmla="*/ 225360 w 450720"/>
              <a:gd name="connsiteY15" fmla="*/ 238568 h 383549"/>
              <a:gd name="connsiteX16" fmla="*/ 0 w 450720"/>
              <a:gd name="connsiteY16" fmla="*/ 119284 h 38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720" h="383549">
                <a:moveTo>
                  <a:pt x="61411" y="169646"/>
                </a:moveTo>
                <a:lnTo>
                  <a:pt x="227544" y="276598"/>
                </a:lnTo>
                <a:lnTo>
                  <a:pt x="393678" y="169646"/>
                </a:lnTo>
                <a:lnTo>
                  <a:pt x="393678" y="276598"/>
                </a:lnTo>
                <a:lnTo>
                  <a:pt x="227544" y="383549"/>
                </a:lnTo>
                <a:lnTo>
                  <a:pt x="61411" y="276598"/>
                </a:lnTo>
                <a:close/>
                <a:moveTo>
                  <a:pt x="225360" y="0"/>
                </a:moveTo>
                <a:lnTo>
                  <a:pt x="446718" y="117166"/>
                </a:lnTo>
                <a:lnTo>
                  <a:pt x="450720" y="117166"/>
                </a:lnTo>
                <a:lnTo>
                  <a:pt x="450720" y="119284"/>
                </a:lnTo>
                <a:lnTo>
                  <a:pt x="450720" y="119284"/>
                </a:lnTo>
                <a:lnTo>
                  <a:pt x="450720" y="119284"/>
                </a:lnTo>
                <a:lnTo>
                  <a:pt x="450720" y="250211"/>
                </a:lnTo>
                <a:lnTo>
                  <a:pt x="423728" y="250211"/>
                </a:lnTo>
                <a:lnTo>
                  <a:pt x="423728" y="133571"/>
                </a:lnTo>
                <a:lnTo>
                  <a:pt x="225360" y="238568"/>
                </a:lnTo>
                <a:lnTo>
                  <a:pt x="0" y="119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2" name="矩形 41">
            <a:extLst>
              <a:ext uri="{FF2B5EF4-FFF2-40B4-BE49-F238E27FC236}">
                <a16:creationId xmlns:a16="http://schemas.microsoft.com/office/drawing/2014/main" id="{E8156CF4-1941-4A42-B6A2-27BE90BB8433}"/>
              </a:ext>
            </a:extLst>
          </p:cNvPr>
          <p:cNvSpPr/>
          <p:nvPr/>
        </p:nvSpPr>
        <p:spPr>
          <a:xfrm>
            <a:off x="3949670" y="2972673"/>
            <a:ext cx="7787528" cy="1160831"/>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通过控制风险来管理项目。为每个项目创建并维护风险统计表。跟踪根源性的风险，而不只是最后那讨厌的结果。估每种风险具体化的概率和可能造成的开销。</a:t>
            </a:r>
          </a:p>
        </p:txBody>
      </p:sp>
      <p:sp>
        <p:nvSpPr>
          <p:cNvPr id="43" name="矩形 42">
            <a:extLst>
              <a:ext uri="{FF2B5EF4-FFF2-40B4-BE49-F238E27FC236}">
                <a16:creationId xmlns:a16="http://schemas.microsoft.com/office/drawing/2014/main" id="{E907BFB5-410D-4D82-9990-F7D613A7E307}"/>
              </a:ext>
            </a:extLst>
          </p:cNvPr>
          <p:cNvSpPr/>
          <p:nvPr/>
        </p:nvSpPr>
        <p:spPr>
          <a:xfrm>
            <a:off x="3773068" y="2325469"/>
            <a:ext cx="2438385" cy="752065"/>
          </a:xfrm>
          <a:prstGeom prst="rect">
            <a:avLst/>
          </a:prstGeom>
        </p:spPr>
        <p:txBody>
          <a:bodyPr wrap="square">
            <a:spAutoFit/>
          </a:bodyPr>
          <a:lstStyle/>
          <a:p>
            <a:pPr algn="ctr">
              <a:lnSpc>
                <a:spcPct val="150000"/>
              </a:lnSpc>
            </a:pPr>
            <a:r>
              <a:rPr lang="zh-CN" altLang="en-US" sz="3200" b="1" spc="400" dirty="0">
                <a:latin typeface="仓耳青禾体-谷力 W05" panose="02020400000000000000" pitchFamily="18" charset="-122"/>
                <a:ea typeface="仓耳青禾体-谷力 W05" panose="02020400000000000000" pitchFamily="18" charset="-122"/>
              </a:rPr>
              <a:t>合理风控</a:t>
            </a:r>
          </a:p>
        </p:txBody>
      </p:sp>
      <p:sp>
        <p:nvSpPr>
          <p:cNvPr id="44" name="矩形 43">
            <a:extLst>
              <a:ext uri="{FF2B5EF4-FFF2-40B4-BE49-F238E27FC236}">
                <a16:creationId xmlns:a16="http://schemas.microsoft.com/office/drawing/2014/main" id="{3F298114-0ED0-413D-A7CF-84E2C1924147}"/>
              </a:ext>
            </a:extLst>
          </p:cNvPr>
          <p:cNvSpPr/>
          <p:nvPr/>
        </p:nvSpPr>
        <p:spPr>
          <a:xfrm>
            <a:off x="4081012" y="5110862"/>
            <a:ext cx="1742237" cy="504625"/>
          </a:xfrm>
          <a:prstGeom prst="rect">
            <a:avLst/>
          </a:prstGeom>
        </p:spPr>
        <p:txBody>
          <a:bodyPr wrap="square">
            <a:spAutoFit/>
          </a:bodyPr>
          <a:lstStyle/>
          <a:p>
            <a:pPr algn="ct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早期色谱</a:t>
            </a:r>
          </a:p>
        </p:txBody>
      </p:sp>
      <p:sp>
        <p:nvSpPr>
          <p:cNvPr id="45" name="矩形 44">
            <a:extLst>
              <a:ext uri="{FF2B5EF4-FFF2-40B4-BE49-F238E27FC236}">
                <a16:creationId xmlns:a16="http://schemas.microsoft.com/office/drawing/2014/main" id="{0A564A1C-3495-4287-80DE-9E8AA8963D15}"/>
              </a:ext>
            </a:extLst>
          </p:cNvPr>
          <p:cNvSpPr/>
          <p:nvPr/>
        </p:nvSpPr>
        <p:spPr>
          <a:xfrm>
            <a:off x="6890742" y="5199031"/>
            <a:ext cx="1742237" cy="504625"/>
          </a:xfrm>
          <a:prstGeom prst="rect">
            <a:avLst/>
          </a:prstGeom>
        </p:spPr>
        <p:txBody>
          <a:bodyPr wrap="square">
            <a:spAutoFit/>
          </a:bodyPr>
          <a:lstStyle/>
          <a:p>
            <a:pPr algn="ct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风险控制</a:t>
            </a:r>
          </a:p>
        </p:txBody>
      </p:sp>
      <p:sp>
        <p:nvSpPr>
          <p:cNvPr id="46" name="矩形 45">
            <a:extLst>
              <a:ext uri="{FF2B5EF4-FFF2-40B4-BE49-F238E27FC236}">
                <a16:creationId xmlns:a16="http://schemas.microsoft.com/office/drawing/2014/main" id="{354069FA-E7B7-40E7-AAF0-8777B0D4827E}"/>
              </a:ext>
            </a:extLst>
          </p:cNvPr>
          <p:cNvSpPr/>
          <p:nvPr/>
        </p:nvSpPr>
        <p:spPr>
          <a:xfrm>
            <a:off x="9628704" y="5110861"/>
            <a:ext cx="1742237" cy="504625"/>
          </a:xfrm>
          <a:prstGeom prst="rect">
            <a:avLst/>
          </a:prstGeom>
        </p:spPr>
        <p:txBody>
          <a:bodyPr wrap="square">
            <a:spAutoFit/>
          </a:bodyPr>
          <a:lstStyle/>
          <a:p>
            <a:pPr algn="ct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高层把控</a:t>
            </a:r>
          </a:p>
        </p:txBody>
      </p:sp>
    </p:spTree>
    <p:extLst>
      <p:ext uri="{BB962C8B-B14F-4D97-AF65-F5344CB8AC3E}">
        <p14:creationId xmlns:p14="http://schemas.microsoft.com/office/powerpoint/2010/main" val="915945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anim calcmode="lin" valueType="num">
                                      <p:cBhvr>
                                        <p:cTn id="62" dur="1000" fill="hold"/>
                                        <p:tgtEl>
                                          <p:spTgt spid="43"/>
                                        </p:tgtEl>
                                        <p:attrNameLst>
                                          <p:attrName>ppt_x</p:attrName>
                                        </p:attrNameLst>
                                      </p:cBhvr>
                                      <p:tavLst>
                                        <p:tav tm="0">
                                          <p:val>
                                            <p:strVal val="#ppt_x"/>
                                          </p:val>
                                        </p:tav>
                                        <p:tav tm="100000">
                                          <p:val>
                                            <p:strVal val="#ppt_x"/>
                                          </p:val>
                                        </p:tav>
                                      </p:tavLst>
                                    </p:anim>
                                    <p:anim calcmode="lin" valueType="num">
                                      <p:cBhvr>
                                        <p:cTn id="6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1000"/>
                                        <p:tgtEl>
                                          <p:spTgt spid="44"/>
                                        </p:tgtEl>
                                      </p:cBhvr>
                                    </p:animEffect>
                                    <p:anim calcmode="lin" valueType="num">
                                      <p:cBhvr>
                                        <p:cTn id="69" dur="1000" fill="hold"/>
                                        <p:tgtEl>
                                          <p:spTgt spid="44"/>
                                        </p:tgtEl>
                                        <p:attrNameLst>
                                          <p:attrName>ppt_x</p:attrName>
                                        </p:attrNameLst>
                                      </p:cBhvr>
                                      <p:tavLst>
                                        <p:tav tm="0">
                                          <p:val>
                                            <p:strVal val="#ppt_x"/>
                                          </p:val>
                                        </p:tav>
                                        <p:tav tm="100000">
                                          <p:val>
                                            <p:strVal val="#ppt_x"/>
                                          </p:val>
                                        </p:tav>
                                      </p:tavLst>
                                    </p:anim>
                                    <p:anim calcmode="lin" valueType="num">
                                      <p:cBhvr>
                                        <p:cTn id="7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1000"/>
                                        <p:tgtEl>
                                          <p:spTgt spid="45"/>
                                        </p:tgtEl>
                                      </p:cBhvr>
                                    </p:animEffect>
                                    <p:anim calcmode="lin" valueType="num">
                                      <p:cBhvr>
                                        <p:cTn id="76" dur="1000" fill="hold"/>
                                        <p:tgtEl>
                                          <p:spTgt spid="45"/>
                                        </p:tgtEl>
                                        <p:attrNameLst>
                                          <p:attrName>ppt_x</p:attrName>
                                        </p:attrNameLst>
                                      </p:cBhvr>
                                      <p:tavLst>
                                        <p:tav tm="0">
                                          <p:val>
                                            <p:strVal val="#ppt_x"/>
                                          </p:val>
                                        </p:tav>
                                        <p:tav tm="100000">
                                          <p:val>
                                            <p:strVal val="#ppt_x"/>
                                          </p:val>
                                        </p:tav>
                                      </p:tavLst>
                                    </p:anim>
                                    <p:anim calcmode="lin" valueType="num">
                                      <p:cBhvr>
                                        <p:cTn id="7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9" grpId="0" animBg="1"/>
      <p:bldP spid="29" grpId="0" animBg="1"/>
      <p:bldP spid="22" grpId="0" animBg="1"/>
      <p:bldP spid="23" grpId="0" animBg="1"/>
      <p:bldP spid="21" grpId="0" animBg="1"/>
      <p:bldP spid="42" grpId="0"/>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项目管理剖析总结</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ïŝ1îḋe">
            <a:extLst>
              <a:ext uri="{FF2B5EF4-FFF2-40B4-BE49-F238E27FC236}">
                <a16:creationId xmlns:a16="http://schemas.microsoft.com/office/drawing/2014/main" id="{3533CBA1-64D6-4077-9A55-20CE322EFEF5}"/>
              </a:ext>
            </a:extLst>
          </p:cNvPr>
          <p:cNvGrpSpPr/>
          <p:nvPr/>
        </p:nvGrpSpPr>
        <p:grpSpPr>
          <a:xfrm>
            <a:off x="1382179" y="4115345"/>
            <a:ext cx="415102" cy="415102"/>
            <a:chOff x="2427497" y="5247104"/>
            <a:chExt cx="415102" cy="415102"/>
          </a:xfrm>
        </p:grpSpPr>
        <p:sp>
          <p:nvSpPr>
            <p:cNvPr id="59" name="íṡļîḑè">
              <a:extLst>
                <a:ext uri="{FF2B5EF4-FFF2-40B4-BE49-F238E27FC236}">
                  <a16:creationId xmlns:a16="http://schemas.microsoft.com/office/drawing/2014/main" id="{31565D4F-D05A-422E-A262-E560E2494DAA}"/>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0" name="ïṩlíde">
              <a:extLst>
                <a:ext uri="{FF2B5EF4-FFF2-40B4-BE49-F238E27FC236}">
                  <a16:creationId xmlns:a16="http://schemas.microsoft.com/office/drawing/2014/main" id="{45BA57CF-DFF2-4FE6-96C4-13A0751C3BAB}"/>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cxnSp>
        <p:nvCxnSpPr>
          <p:cNvPr id="15" name="直接连接符 14">
            <a:extLst>
              <a:ext uri="{FF2B5EF4-FFF2-40B4-BE49-F238E27FC236}">
                <a16:creationId xmlns:a16="http://schemas.microsoft.com/office/drawing/2014/main" id="{19AB6723-52CD-4B2D-8326-D13644BA04A7}"/>
              </a:ext>
            </a:extLst>
          </p:cNvPr>
          <p:cNvCxnSpPr>
            <a:cxnSpLocks/>
            <a:stCxn id="45" idx="4"/>
            <a:endCxn id="47" idx="0"/>
          </p:cNvCxnSpPr>
          <p:nvPr/>
        </p:nvCxnSpPr>
        <p:spPr>
          <a:xfrm>
            <a:off x="6103533" y="2727175"/>
            <a:ext cx="0" cy="421529"/>
          </a:xfrm>
          <a:prstGeom prst="line">
            <a:avLst/>
          </a:prstGeom>
          <a:ln w="28575" cap="rnd">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cxnSp>
      <p:grpSp>
        <p:nvGrpSpPr>
          <p:cNvPr id="16" name="iṣľîḑe">
            <a:extLst>
              <a:ext uri="{FF2B5EF4-FFF2-40B4-BE49-F238E27FC236}">
                <a16:creationId xmlns:a16="http://schemas.microsoft.com/office/drawing/2014/main" id="{2C7A94A0-29B3-4D8C-95D0-52C4F297BBE1}"/>
              </a:ext>
            </a:extLst>
          </p:cNvPr>
          <p:cNvGrpSpPr/>
          <p:nvPr/>
        </p:nvGrpSpPr>
        <p:grpSpPr>
          <a:xfrm>
            <a:off x="2876875" y="3148704"/>
            <a:ext cx="415102" cy="415102"/>
            <a:chOff x="2427497" y="5247104"/>
            <a:chExt cx="415102" cy="415102"/>
          </a:xfrm>
        </p:grpSpPr>
        <p:sp>
          <p:nvSpPr>
            <p:cNvPr id="57" name="ïşḷîḋè">
              <a:extLst>
                <a:ext uri="{FF2B5EF4-FFF2-40B4-BE49-F238E27FC236}">
                  <a16:creationId xmlns:a16="http://schemas.microsoft.com/office/drawing/2014/main" id="{324E7EE9-48A9-4CDF-B8C8-D3ED19CFCCCA}"/>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8" name="iṣliḋe">
              <a:extLst>
                <a:ext uri="{FF2B5EF4-FFF2-40B4-BE49-F238E27FC236}">
                  <a16:creationId xmlns:a16="http://schemas.microsoft.com/office/drawing/2014/main" id="{59BD9045-E1B4-4DDE-AFC3-D34C897C1FC6}"/>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grpSp>
        <p:nvGrpSpPr>
          <p:cNvPr id="17" name="iṧliḓê">
            <a:extLst>
              <a:ext uri="{FF2B5EF4-FFF2-40B4-BE49-F238E27FC236}">
                <a16:creationId xmlns:a16="http://schemas.microsoft.com/office/drawing/2014/main" id="{27690C92-B583-400E-A351-92DE6077B8F7}"/>
              </a:ext>
            </a:extLst>
          </p:cNvPr>
          <p:cNvGrpSpPr/>
          <p:nvPr/>
        </p:nvGrpSpPr>
        <p:grpSpPr>
          <a:xfrm>
            <a:off x="4382513" y="4115345"/>
            <a:ext cx="415102" cy="415102"/>
            <a:chOff x="2427497" y="5247104"/>
            <a:chExt cx="415102" cy="415102"/>
          </a:xfrm>
        </p:grpSpPr>
        <p:sp>
          <p:nvSpPr>
            <p:cNvPr id="55" name="ïśļíďé">
              <a:extLst>
                <a:ext uri="{FF2B5EF4-FFF2-40B4-BE49-F238E27FC236}">
                  <a16:creationId xmlns:a16="http://schemas.microsoft.com/office/drawing/2014/main" id="{FA5C40D2-8E75-44A8-9701-45AE195E5EF5}"/>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îṩļïďê">
              <a:extLst>
                <a:ext uri="{FF2B5EF4-FFF2-40B4-BE49-F238E27FC236}">
                  <a16:creationId xmlns:a16="http://schemas.microsoft.com/office/drawing/2014/main" id="{AD51AF77-B57A-419F-BFEF-17C835AC1F86}"/>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grpSp>
        <p:nvGrpSpPr>
          <p:cNvPr id="18" name="iŝľíḍé">
            <a:extLst>
              <a:ext uri="{FF2B5EF4-FFF2-40B4-BE49-F238E27FC236}">
                <a16:creationId xmlns:a16="http://schemas.microsoft.com/office/drawing/2014/main" id="{87429C71-23C5-4641-8920-BDC914CD91DC}"/>
              </a:ext>
            </a:extLst>
          </p:cNvPr>
          <p:cNvGrpSpPr/>
          <p:nvPr/>
        </p:nvGrpSpPr>
        <p:grpSpPr>
          <a:xfrm>
            <a:off x="7382845" y="4115345"/>
            <a:ext cx="415102" cy="415102"/>
            <a:chOff x="2427497" y="5247104"/>
            <a:chExt cx="415102" cy="415102"/>
          </a:xfrm>
        </p:grpSpPr>
        <p:sp>
          <p:nvSpPr>
            <p:cNvPr id="53" name="iṣļîḓe">
              <a:extLst>
                <a:ext uri="{FF2B5EF4-FFF2-40B4-BE49-F238E27FC236}">
                  <a16:creationId xmlns:a16="http://schemas.microsoft.com/office/drawing/2014/main" id="{3EEEA8DC-365F-465B-BD81-F95DEB2B16EB}"/>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4" name="íš1iḍè">
              <a:extLst>
                <a:ext uri="{FF2B5EF4-FFF2-40B4-BE49-F238E27FC236}">
                  <a16:creationId xmlns:a16="http://schemas.microsoft.com/office/drawing/2014/main" id="{CA42B5F3-9538-41CD-AFDA-520202E7F8BE}"/>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grpSp>
        <p:nvGrpSpPr>
          <p:cNvPr id="19" name="iṩľïḑè">
            <a:extLst>
              <a:ext uri="{FF2B5EF4-FFF2-40B4-BE49-F238E27FC236}">
                <a16:creationId xmlns:a16="http://schemas.microsoft.com/office/drawing/2014/main" id="{63B7089B-F129-4E2B-990F-83C86AF04930}"/>
              </a:ext>
            </a:extLst>
          </p:cNvPr>
          <p:cNvGrpSpPr/>
          <p:nvPr/>
        </p:nvGrpSpPr>
        <p:grpSpPr>
          <a:xfrm>
            <a:off x="8877541" y="3148704"/>
            <a:ext cx="415102" cy="415102"/>
            <a:chOff x="2427497" y="5247104"/>
            <a:chExt cx="415102" cy="415102"/>
          </a:xfrm>
        </p:grpSpPr>
        <p:sp>
          <p:nvSpPr>
            <p:cNvPr id="51" name="ïsḷíḓè">
              <a:extLst>
                <a:ext uri="{FF2B5EF4-FFF2-40B4-BE49-F238E27FC236}">
                  <a16:creationId xmlns:a16="http://schemas.microsoft.com/office/drawing/2014/main" id="{85AD78B6-5E44-476A-9909-4FC6F41F853C}"/>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2" name="îs1îḓè">
              <a:extLst>
                <a:ext uri="{FF2B5EF4-FFF2-40B4-BE49-F238E27FC236}">
                  <a16:creationId xmlns:a16="http://schemas.microsoft.com/office/drawing/2014/main" id="{5CF7E02F-5E45-4E2B-9405-50745E981E1F}"/>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grpSp>
        <p:nvGrpSpPr>
          <p:cNvPr id="20" name="ïŝḻîdè">
            <a:extLst>
              <a:ext uri="{FF2B5EF4-FFF2-40B4-BE49-F238E27FC236}">
                <a16:creationId xmlns:a16="http://schemas.microsoft.com/office/drawing/2014/main" id="{8C84169E-5FD0-4086-B288-6476F51007A9}"/>
              </a:ext>
            </a:extLst>
          </p:cNvPr>
          <p:cNvGrpSpPr/>
          <p:nvPr/>
        </p:nvGrpSpPr>
        <p:grpSpPr>
          <a:xfrm>
            <a:off x="10383179" y="4115345"/>
            <a:ext cx="415102" cy="415102"/>
            <a:chOff x="2427497" y="5247104"/>
            <a:chExt cx="415102" cy="415102"/>
          </a:xfrm>
        </p:grpSpPr>
        <p:sp>
          <p:nvSpPr>
            <p:cNvPr id="49" name="ïṩļîďé">
              <a:extLst>
                <a:ext uri="{FF2B5EF4-FFF2-40B4-BE49-F238E27FC236}">
                  <a16:creationId xmlns:a16="http://schemas.microsoft.com/office/drawing/2014/main" id="{151D47EF-E316-40C8-95C2-BE19B35348CA}"/>
                </a:ext>
              </a:extLst>
            </p:cNvPr>
            <p:cNvSpPr/>
            <p:nvPr/>
          </p:nvSpPr>
          <p:spPr>
            <a:xfrm>
              <a:off x="2427497"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0" name="îs1ïḍé">
              <a:extLst>
                <a:ext uri="{FF2B5EF4-FFF2-40B4-BE49-F238E27FC236}">
                  <a16:creationId xmlns:a16="http://schemas.microsoft.com/office/drawing/2014/main" id="{47E1BCB8-F879-4C6C-9827-166828411658}"/>
                </a:ext>
              </a:extLst>
            </p:cNvPr>
            <p:cNvSpPr/>
            <p:nvPr/>
          </p:nvSpPr>
          <p:spPr>
            <a:xfrm>
              <a:off x="2590533"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grpSp>
        <p:nvGrpSpPr>
          <p:cNvPr id="42" name="ïšľiḑê">
            <a:extLst>
              <a:ext uri="{FF2B5EF4-FFF2-40B4-BE49-F238E27FC236}">
                <a16:creationId xmlns:a16="http://schemas.microsoft.com/office/drawing/2014/main" id="{15B98B35-72ED-42D6-ADA0-58549C0D166E}"/>
              </a:ext>
            </a:extLst>
          </p:cNvPr>
          <p:cNvGrpSpPr/>
          <p:nvPr/>
        </p:nvGrpSpPr>
        <p:grpSpPr>
          <a:xfrm>
            <a:off x="5895982" y="3148704"/>
            <a:ext cx="415102" cy="415102"/>
            <a:chOff x="2446272" y="5247104"/>
            <a:chExt cx="415102" cy="415102"/>
          </a:xfrm>
        </p:grpSpPr>
        <p:sp>
          <p:nvSpPr>
            <p:cNvPr id="47" name="ïŝḻiďè">
              <a:extLst>
                <a:ext uri="{FF2B5EF4-FFF2-40B4-BE49-F238E27FC236}">
                  <a16:creationId xmlns:a16="http://schemas.microsoft.com/office/drawing/2014/main" id="{88CF877C-D44A-4DB4-9953-64A42472ADE8}"/>
                </a:ext>
              </a:extLst>
            </p:cNvPr>
            <p:cNvSpPr/>
            <p:nvPr/>
          </p:nvSpPr>
          <p:spPr>
            <a:xfrm>
              <a:off x="2446272" y="5247104"/>
              <a:ext cx="415102" cy="41510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 name="iṣḻíḓê">
              <a:extLst>
                <a:ext uri="{FF2B5EF4-FFF2-40B4-BE49-F238E27FC236}">
                  <a16:creationId xmlns:a16="http://schemas.microsoft.com/office/drawing/2014/main" id="{DEE5DA7A-6FE8-4A6B-A196-0BF9A6624411}"/>
                </a:ext>
              </a:extLst>
            </p:cNvPr>
            <p:cNvSpPr/>
            <p:nvPr/>
          </p:nvSpPr>
          <p:spPr>
            <a:xfrm>
              <a:off x="2609308" y="5368329"/>
              <a:ext cx="89031" cy="172652"/>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760 h 608274"/>
                <a:gd name="connsiteX49" fmla="*/ 179853 w 313668"/>
                <a:gd name="connsiteY49" fmla="*/ 199550 h 608274"/>
                <a:gd name="connsiteX50" fmla="*/ 162797 w 313668"/>
                <a:gd name="connsiteY50" fmla="*/ 199550 h 608274"/>
                <a:gd name="connsiteX51" fmla="*/ 160123 w 313668"/>
                <a:gd name="connsiteY51" fmla="*/ 2017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760"/>
                  </a:lnTo>
                  <a:cubicBezTo>
                    <a:pt x="182250" y="200471"/>
                    <a:pt x="181143" y="199550"/>
                    <a:pt x="179853" y="199550"/>
                  </a:cubicBezTo>
                  <a:lnTo>
                    <a:pt x="162797" y="199550"/>
                  </a:lnTo>
                  <a:cubicBezTo>
                    <a:pt x="161506" y="199550"/>
                    <a:pt x="160400" y="200471"/>
                    <a:pt x="160123" y="2017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a:effectLst/>
          </p:spPr>
          <p:txBody>
            <a:bodyPr anchor="ctr"/>
            <a:lstStyle/>
            <a:p>
              <a:pPr algn="ctr"/>
              <a:endParaRPr/>
            </a:p>
          </p:txBody>
        </p:sp>
      </p:grpSp>
      <p:sp>
        <p:nvSpPr>
          <p:cNvPr id="45" name="ïṩḻiḓè">
            <a:extLst>
              <a:ext uri="{FF2B5EF4-FFF2-40B4-BE49-F238E27FC236}">
                <a16:creationId xmlns:a16="http://schemas.microsoft.com/office/drawing/2014/main" id="{3B3E1AFB-3A9B-400D-AB2D-2E9467039E24}"/>
              </a:ext>
            </a:extLst>
          </p:cNvPr>
          <p:cNvSpPr/>
          <p:nvPr/>
        </p:nvSpPr>
        <p:spPr>
          <a:xfrm>
            <a:off x="5832371" y="2184851"/>
            <a:ext cx="542323" cy="542323"/>
          </a:xfrm>
          <a:prstGeom prst="ellipse">
            <a:avLst/>
          </a:prstGeom>
          <a:solidFill>
            <a:srgbClr val="97C6B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îṥḻíḑè">
            <a:extLst>
              <a:ext uri="{FF2B5EF4-FFF2-40B4-BE49-F238E27FC236}">
                <a16:creationId xmlns:a16="http://schemas.microsoft.com/office/drawing/2014/main" id="{3F161269-AF0D-4FF6-9E8A-8E88AE22B1B0}"/>
              </a:ext>
            </a:extLst>
          </p:cNvPr>
          <p:cNvSpPr/>
          <p:nvPr/>
        </p:nvSpPr>
        <p:spPr>
          <a:xfrm>
            <a:off x="5926336" y="2279082"/>
            <a:ext cx="354394" cy="353859"/>
          </a:xfrm>
          <a:custGeom>
            <a:avLst/>
            <a:gdLst>
              <a:gd name="T0" fmla="*/ 9608 w 10667"/>
              <a:gd name="T1" fmla="*/ 4056 h 10667"/>
              <a:gd name="T2" fmla="*/ 9642 w 10667"/>
              <a:gd name="T3" fmla="*/ 4561 h 10667"/>
              <a:gd name="T4" fmla="*/ 9398 w 10667"/>
              <a:gd name="T5" fmla="*/ 5365 h 10667"/>
              <a:gd name="T6" fmla="*/ 9237 w 10667"/>
              <a:gd name="T7" fmla="*/ 4433 h 10667"/>
              <a:gd name="T8" fmla="*/ 8869 w 10667"/>
              <a:gd name="T9" fmla="*/ 4582 h 10667"/>
              <a:gd name="T10" fmla="*/ 8709 w 10667"/>
              <a:gd name="T11" fmla="*/ 5514 h 10667"/>
              <a:gd name="T12" fmla="*/ 8952 w 10667"/>
              <a:gd name="T13" fmla="*/ 5395 h 10667"/>
              <a:gd name="T14" fmla="*/ 8998 w 10667"/>
              <a:gd name="T15" fmla="*/ 6944 h 10667"/>
              <a:gd name="T16" fmla="*/ 9239 w 10667"/>
              <a:gd name="T17" fmla="*/ 5720 h 10667"/>
              <a:gd name="T18" fmla="*/ 9377 w 10667"/>
              <a:gd name="T19" fmla="*/ 6807 h 10667"/>
              <a:gd name="T20" fmla="*/ 9687 w 10667"/>
              <a:gd name="T21" fmla="*/ 6787 h 10667"/>
              <a:gd name="T22" fmla="*/ 9559 w 10667"/>
              <a:gd name="T23" fmla="*/ 4821 h 10667"/>
              <a:gd name="T24" fmla="*/ 9939 w 10667"/>
              <a:gd name="T25" fmla="*/ 5391 h 10667"/>
              <a:gd name="T26" fmla="*/ 6566 w 10667"/>
              <a:gd name="T27" fmla="*/ 1130 h 10667"/>
              <a:gd name="T28" fmla="*/ 5448 w 10667"/>
              <a:gd name="T29" fmla="*/ 2261 h 10667"/>
              <a:gd name="T30" fmla="*/ 7197 w 10667"/>
              <a:gd name="T31" fmla="*/ 8282 h 10667"/>
              <a:gd name="T32" fmla="*/ 6553 w 10667"/>
              <a:gd name="T33" fmla="*/ 5860 h 10667"/>
              <a:gd name="T34" fmla="*/ 6867 w 10667"/>
              <a:gd name="T35" fmla="*/ 5540 h 10667"/>
              <a:gd name="T36" fmla="*/ 6677 w 10667"/>
              <a:gd name="T37" fmla="*/ 2794 h 10667"/>
              <a:gd name="T38" fmla="*/ 5875 w 10667"/>
              <a:gd name="T39" fmla="*/ 5440 h 10667"/>
              <a:gd name="T40" fmla="*/ 5344 w 10667"/>
              <a:gd name="T41" fmla="*/ 2372 h 10667"/>
              <a:gd name="T42" fmla="*/ 4134 w 10667"/>
              <a:gd name="T43" fmla="*/ 2863 h 10667"/>
              <a:gd name="T44" fmla="*/ 3606 w 10667"/>
              <a:gd name="T45" fmla="*/ 5931 h 10667"/>
              <a:gd name="T46" fmla="*/ 4406 w 10667"/>
              <a:gd name="T47" fmla="*/ 5536 h 10667"/>
              <a:gd name="T48" fmla="*/ 3036 w 10667"/>
              <a:gd name="T49" fmla="*/ 8836 h 10667"/>
              <a:gd name="T50" fmla="*/ 1301 w 10667"/>
              <a:gd name="T51" fmla="*/ 9187 h 10667"/>
              <a:gd name="T52" fmla="*/ 3942 w 10667"/>
              <a:gd name="T53" fmla="*/ 10566 h 10667"/>
              <a:gd name="T54" fmla="*/ 8368 w 10667"/>
              <a:gd name="T55" fmla="*/ 10227 h 10667"/>
              <a:gd name="T56" fmla="*/ 5409 w 10667"/>
              <a:gd name="T57" fmla="*/ 9687 h 10667"/>
              <a:gd name="T58" fmla="*/ 5462 w 10667"/>
              <a:gd name="T59" fmla="*/ 6588 h 10667"/>
              <a:gd name="T60" fmla="*/ 5409 w 10667"/>
              <a:gd name="T61" fmla="*/ 9687 h 10667"/>
              <a:gd name="T62" fmla="*/ 9674 w 10667"/>
              <a:gd name="T63" fmla="*/ 7185 h 10667"/>
              <a:gd name="T64" fmla="*/ 9255 w 10667"/>
              <a:gd name="T65" fmla="*/ 7228 h 10667"/>
              <a:gd name="T66" fmla="*/ 8691 w 10667"/>
              <a:gd name="T67" fmla="*/ 6602 h 10667"/>
              <a:gd name="T68" fmla="*/ 10667 w 10667"/>
              <a:gd name="T69" fmla="*/ 7058 h 10667"/>
              <a:gd name="T70" fmla="*/ 1068 w 10667"/>
              <a:gd name="T71" fmla="*/ 4056 h 10667"/>
              <a:gd name="T72" fmla="*/ 1407 w 10667"/>
              <a:gd name="T73" fmla="*/ 4399 h 10667"/>
              <a:gd name="T74" fmla="*/ 1620 w 10667"/>
              <a:gd name="T75" fmla="*/ 4469 h 10667"/>
              <a:gd name="T76" fmla="*/ 1410 w 10667"/>
              <a:gd name="T77" fmla="*/ 5515 h 10667"/>
              <a:gd name="T78" fmla="*/ 1189 w 10667"/>
              <a:gd name="T79" fmla="*/ 4467 h 10667"/>
              <a:gd name="T80" fmla="*/ 728 w 10667"/>
              <a:gd name="T81" fmla="*/ 5387 h 10667"/>
              <a:gd name="T82" fmla="*/ 967 w 10667"/>
              <a:gd name="T83" fmla="*/ 5399 h 10667"/>
              <a:gd name="T84" fmla="*/ 1088 w 10667"/>
              <a:gd name="T85" fmla="*/ 5407 h 10667"/>
              <a:gd name="T86" fmla="*/ 1148 w 10667"/>
              <a:gd name="T87" fmla="*/ 6944 h 10667"/>
              <a:gd name="T88" fmla="*/ 1411 w 10667"/>
              <a:gd name="T89" fmla="*/ 5714 h 10667"/>
              <a:gd name="T90" fmla="*/ 1671 w 10667"/>
              <a:gd name="T91" fmla="*/ 6954 h 10667"/>
              <a:gd name="T92" fmla="*/ 1743 w 10667"/>
              <a:gd name="T93" fmla="*/ 5493 h 10667"/>
              <a:gd name="T94" fmla="*/ 1838 w 10667"/>
              <a:gd name="T95" fmla="*/ 5396 h 10667"/>
              <a:gd name="T96" fmla="*/ 1780 w 10667"/>
              <a:gd name="T97" fmla="*/ 4561 h 10667"/>
              <a:gd name="T98" fmla="*/ 1813 w 10667"/>
              <a:gd name="T99" fmla="*/ 7185 h 10667"/>
              <a:gd name="T100" fmla="*/ 1394 w 10667"/>
              <a:gd name="T101" fmla="*/ 7228 h 10667"/>
              <a:gd name="T102" fmla="*/ 830 w 10667"/>
              <a:gd name="T103" fmla="*/ 6602 h 10667"/>
              <a:gd name="T104" fmla="*/ 2805 w 10667"/>
              <a:gd name="T105" fmla="*/ 7058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67" h="10667">
                <a:moveTo>
                  <a:pt x="8929" y="4056"/>
                </a:moveTo>
                <a:cubicBezTo>
                  <a:pt x="8929" y="3866"/>
                  <a:pt x="9081" y="3713"/>
                  <a:pt x="9268" y="3713"/>
                </a:cubicBezTo>
                <a:cubicBezTo>
                  <a:pt x="9456" y="3713"/>
                  <a:pt x="9608" y="3866"/>
                  <a:pt x="9608" y="4056"/>
                </a:cubicBezTo>
                <a:cubicBezTo>
                  <a:pt x="9608" y="4246"/>
                  <a:pt x="9456" y="4399"/>
                  <a:pt x="9268" y="4399"/>
                </a:cubicBezTo>
                <a:cubicBezTo>
                  <a:pt x="9081" y="4399"/>
                  <a:pt x="8929" y="4246"/>
                  <a:pt x="8929" y="4056"/>
                </a:cubicBezTo>
                <a:close/>
                <a:moveTo>
                  <a:pt x="9642" y="4561"/>
                </a:moveTo>
                <a:cubicBezTo>
                  <a:pt x="9592" y="4523"/>
                  <a:pt x="9541" y="4489"/>
                  <a:pt x="9482" y="4469"/>
                </a:cubicBezTo>
                <a:cubicBezTo>
                  <a:pt x="9427" y="4449"/>
                  <a:pt x="9369" y="4439"/>
                  <a:pt x="9310" y="4434"/>
                </a:cubicBezTo>
                <a:lnTo>
                  <a:pt x="9398" y="5365"/>
                </a:lnTo>
                <a:lnTo>
                  <a:pt x="9272" y="5515"/>
                </a:lnTo>
                <a:lnTo>
                  <a:pt x="9127" y="5365"/>
                </a:lnTo>
                <a:lnTo>
                  <a:pt x="9237" y="4433"/>
                </a:lnTo>
                <a:cubicBezTo>
                  <a:pt x="9173" y="4435"/>
                  <a:pt x="9110" y="4446"/>
                  <a:pt x="9050" y="4467"/>
                </a:cubicBezTo>
                <a:cubicBezTo>
                  <a:pt x="9025" y="4476"/>
                  <a:pt x="9002" y="4487"/>
                  <a:pt x="8979" y="4500"/>
                </a:cubicBezTo>
                <a:cubicBezTo>
                  <a:pt x="8940" y="4523"/>
                  <a:pt x="8903" y="4551"/>
                  <a:pt x="8869" y="4582"/>
                </a:cubicBezTo>
                <a:cubicBezTo>
                  <a:pt x="8700" y="4734"/>
                  <a:pt x="8609" y="4997"/>
                  <a:pt x="8589" y="5387"/>
                </a:cubicBezTo>
                <a:cubicBezTo>
                  <a:pt x="8586" y="5454"/>
                  <a:pt x="8637" y="5511"/>
                  <a:pt x="8703" y="5514"/>
                </a:cubicBezTo>
                <a:cubicBezTo>
                  <a:pt x="8705" y="5514"/>
                  <a:pt x="8707" y="5514"/>
                  <a:pt x="8709" y="5514"/>
                </a:cubicBezTo>
                <a:cubicBezTo>
                  <a:pt x="8772" y="5514"/>
                  <a:pt x="8825" y="5464"/>
                  <a:pt x="8828" y="5399"/>
                </a:cubicBezTo>
                <a:cubicBezTo>
                  <a:pt x="8842" y="5135"/>
                  <a:pt x="8893" y="4938"/>
                  <a:pt x="8978" y="4821"/>
                </a:cubicBezTo>
                <a:cubicBezTo>
                  <a:pt x="8972" y="4944"/>
                  <a:pt x="8961" y="5167"/>
                  <a:pt x="8952" y="5395"/>
                </a:cubicBezTo>
                <a:cubicBezTo>
                  <a:pt x="8951" y="5399"/>
                  <a:pt x="8950" y="5403"/>
                  <a:pt x="8950" y="5407"/>
                </a:cubicBezTo>
                <a:lnTo>
                  <a:pt x="8854" y="6776"/>
                </a:lnTo>
                <a:cubicBezTo>
                  <a:pt x="8848" y="6863"/>
                  <a:pt x="8912" y="6938"/>
                  <a:pt x="8998" y="6944"/>
                </a:cubicBezTo>
                <a:cubicBezTo>
                  <a:pt x="9002" y="6944"/>
                  <a:pt x="9005" y="6944"/>
                  <a:pt x="9009" y="6944"/>
                </a:cubicBezTo>
                <a:cubicBezTo>
                  <a:pt x="9090" y="6944"/>
                  <a:pt x="9158" y="6881"/>
                  <a:pt x="9163" y="6798"/>
                </a:cubicBezTo>
                <a:lnTo>
                  <a:pt x="9239" y="5720"/>
                </a:lnTo>
                <a:cubicBezTo>
                  <a:pt x="9251" y="5717"/>
                  <a:pt x="9262" y="5714"/>
                  <a:pt x="9273" y="5714"/>
                </a:cubicBezTo>
                <a:cubicBezTo>
                  <a:pt x="9284" y="5714"/>
                  <a:pt x="9296" y="5716"/>
                  <a:pt x="9307" y="5717"/>
                </a:cubicBezTo>
                <a:lnTo>
                  <a:pt x="9377" y="6807"/>
                </a:lnTo>
                <a:cubicBezTo>
                  <a:pt x="9382" y="6890"/>
                  <a:pt x="9451" y="6954"/>
                  <a:pt x="9532" y="6954"/>
                </a:cubicBezTo>
                <a:cubicBezTo>
                  <a:pt x="9535" y="6954"/>
                  <a:pt x="9539" y="6954"/>
                  <a:pt x="9542" y="6954"/>
                </a:cubicBezTo>
                <a:cubicBezTo>
                  <a:pt x="9628" y="6948"/>
                  <a:pt x="9692" y="6873"/>
                  <a:pt x="9687" y="6787"/>
                </a:cubicBezTo>
                <a:lnTo>
                  <a:pt x="9604" y="5493"/>
                </a:lnTo>
                <a:cubicBezTo>
                  <a:pt x="9604" y="5486"/>
                  <a:pt x="9602" y="5479"/>
                  <a:pt x="9601" y="5472"/>
                </a:cubicBezTo>
                <a:cubicBezTo>
                  <a:pt x="9594" y="5274"/>
                  <a:pt x="9571" y="4981"/>
                  <a:pt x="9559" y="4821"/>
                </a:cubicBezTo>
                <a:cubicBezTo>
                  <a:pt x="9645" y="4939"/>
                  <a:pt x="9694" y="5134"/>
                  <a:pt x="9700" y="5396"/>
                </a:cubicBezTo>
                <a:cubicBezTo>
                  <a:pt x="9701" y="5462"/>
                  <a:pt x="9754" y="5514"/>
                  <a:pt x="9822" y="5514"/>
                </a:cubicBezTo>
                <a:cubicBezTo>
                  <a:pt x="9888" y="5513"/>
                  <a:pt x="9940" y="5458"/>
                  <a:pt x="9939" y="5391"/>
                </a:cubicBezTo>
                <a:cubicBezTo>
                  <a:pt x="9931" y="4988"/>
                  <a:pt x="9831" y="4709"/>
                  <a:pt x="9642" y="4561"/>
                </a:cubicBezTo>
                <a:close/>
                <a:moveTo>
                  <a:pt x="5448" y="2261"/>
                </a:moveTo>
                <a:cubicBezTo>
                  <a:pt x="6065" y="2261"/>
                  <a:pt x="6566" y="1755"/>
                  <a:pt x="6566" y="1130"/>
                </a:cubicBezTo>
                <a:cubicBezTo>
                  <a:pt x="6566" y="506"/>
                  <a:pt x="6065" y="0"/>
                  <a:pt x="5448" y="0"/>
                </a:cubicBezTo>
                <a:cubicBezTo>
                  <a:pt x="4832" y="0"/>
                  <a:pt x="4332" y="506"/>
                  <a:pt x="4332" y="1130"/>
                </a:cubicBezTo>
                <a:cubicBezTo>
                  <a:pt x="4332" y="1755"/>
                  <a:pt x="4832" y="2261"/>
                  <a:pt x="5448" y="2261"/>
                </a:cubicBezTo>
                <a:close/>
                <a:moveTo>
                  <a:pt x="9566" y="9187"/>
                </a:moveTo>
                <a:cubicBezTo>
                  <a:pt x="9566" y="8589"/>
                  <a:pt x="8569" y="8079"/>
                  <a:pt x="7146" y="7846"/>
                </a:cubicBezTo>
                <a:lnTo>
                  <a:pt x="7197" y="8282"/>
                </a:lnTo>
                <a:cubicBezTo>
                  <a:pt x="7559" y="8431"/>
                  <a:pt x="7781" y="8624"/>
                  <a:pt x="7781" y="8836"/>
                </a:cubicBezTo>
                <a:cubicBezTo>
                  <a:pt x="7781" y="9120"/>
                  <a:pt x="7386" y="9369"/>
                  <a:pt x="6788" y="9523"/>
                </a:cubicBezTo>
                <a:lnTo>
                  <a:pt x="6553" y="5860"/>
                </a:lnTo>
                <a:cubicBezTo>
                  <a:pt x="6552" y="5836"/>
                  <a:pt x="6547" y="5814"/>
                  <a:pt x="6542" y="5791"/>
                </a:cubicBezTo>
                <a:cubicBezTo>
                  <a:pt x="6519" y="5139"/>
                  <a:pt x="6446" y="4174"/>
                  <a:pt x="6403" y="3649"/>
                </a:cubicBezTo>
                <a:cubicBezTo>
                  <a:pt x="6689" y="4036"/>
                  <a:pt x="6850" y="4677"/>
                  <a:pt x="6867" y="5540"/>
                </a:cubicBezTo>
                <a:cubicBezTo>
                  <a:pt x="6872" y="5758"/>
                  <a:pt x="7047" y="5931"/>
                  <a:pt x="7269" y="5931"/>
                </a:cubicBezTo>
                <a:cubicBezTo>
                  <a:pt x="7487" y="5926"/>
                  <a:pt x="7660" y="5744"/>
                  <a:pt x="7655" y="5524"/>
                </a:cubicBezTo>
                <a:cubicBezTo>
                  <a:pt x="7628" y="4200"/>
                  <a:pt x="7299" y="3281"/>
                  <a:pt x="6677" y="2794"/>
                </a:cubicBezTo>
                <a:cubicBezTo>
                  <a:pt x="6515" y="2666"/>
                  <a:pt x="6346" y="2557"/>
                  <a:pt x="6150" y="2489"/>
                </a:cubicBezTo>
                <a:cubicBezTo>
                  <a:pt x="5969" y="2425"/>
                  <a:pt x="5778" y="2390"/>
                  <a:pt x="5587" y="2376"/>
                </a:cubicBezTo>
                <a:lnTo>
                  <a:pt x="5875" y="5440"/>
                </a:lnTo>
                <a:lnTo>
                  <a:pt x="5459" y="5934"/>
                </a:lnTo>
                <a:lnTo>
                  <a:pt x="4983" y="5440"/>
                </a:lnTo>
                <a:lnTo>
                  <a:pt x="5344" y="2372"/>
                </a:lnTo>
                <a:cubicBezTo>
                  <a:pt x="5135" y="2379"/>
                  <a:pt x="4926" y="2413"/>
                  <a:pt x="4729" y="2484"/>
                </a:cubicBezTo>
                <a:cubicBezTo>
                  <a:pt x="4648" y="2513"/>
                  <a:pt x="4570" y="2548"/>
                  <a:pt x="4496" y="2592"/>
                </a:cubicBezTo>
                <a:cubicBezTo>
                  <a:pt x="4366" y="2669"/>
                  <a:pt x="4247" y="2762"/>
                  <a:pt x="4134" y="2863"/>
                </a:cubicBezTo>
                <a:cubicBezTo>
                  <a:pt x="3578" y="3362"/>
                  <a:pt x="3276" y="4228"/>
                  <a:pt x="3213" y="5512"/>
                </a:cubicBezTo>
                <a:cubicBezTo>
                  <a:pt x="3202" y="5732"/>
                  <a:pt x="3369" y="5919"/>
                  <a:pt x="3586" y="5930"/>
                </a:cubicBezTo>
                <a:cubicBezTo>
                  <a:pt x="3593" y="5931"/>
                  <a:pt x="3600" y="5931"/>
                  <a:pt x="3606" y="5931"/>
                </a:cubicBezTo>
                <a:cubicBezTo>
                  <a:pt x="3815" y="5931"/>
                  <a:pt x="3989" y="5765"/>
                  <a:pt x="4000" y="5552"/>
                </a:cubicBezTo>
                <a:cubicBezTo>
                  <a:pt x="4043" y="4683"/>
                  <a:pt x="4213" y="4034"/>
                  <a:pt x="4493" y="3649"/>
                </a:cubicBezTo>
                <a:cubicBezTo>
                  <a:pt x="4473" y="4053"/>
                  <a:pt x="4437" y="4787"/>
                  <a:pt x="4406" y="5536"/>
                </a:cubicBezTo>
                <a:cubicBezTo>
                  <a:pt x="4404" y="5550"/>
                  <a:pt x="4400" y="5563"/>
                  <a:pt x="4399" y="5577"/>
                </a:cubicBezTo>
                <a:lnTo>
                  <a:pt x="4121" y="9550"/>
                </a:lnTo>
                <a:cubicBezTo>
                  <a:pt x="3469" y="9398"/>
                  <a:pt x="3036" y="9136"/>
                  <a:pt x="3036" y="8836"/>
                </a:cubicBezTo>
                <a:cubicBezTo>
                  <a:pt x="3036" y="8606"/>
                  <a:pt x="3298" y="8398"/>
                  <a:pt x="3715" y="8245"/>
                </a:cubicBezTo>
                <a:lnTo>
                  <a:pt x="3745" y="7843"/>
                </a:lnTo>
                <a:cubicBezTo>
                  <a:pt x="2309" y="8075"/>
                  <a:pt x="1301" y="8586"/>
                  <a:pt x="1301" y="9187"/>
                </a:cubicBezTo>
                <a:cubicBezTo>
                  <a:pt x="1301" y="9666"/>
                  <a:pt x="1867" y="9963"/>
                  <a:pt x="2241" y="10125"/>
                </a:cubicBezTo>
                <a:cubicBezTo>
                  <a:pt x="2579" y="10272"/>
                  <a:pt x="2936" y="10374"/>
                  <a:pt x="3295" y="10452"/>
                </a:cubicBezTo>
                <a:cubicBezTo>
                  <a:pt x="3509" y="10498"/>
                  <a:pt x="3725" y="10536"/>
                  <a:pt x="3942" y="10566"/>
                </a:cubicBezTo>
                <a:cubicBezTo>
                  <a:pt x="4438" y="10635"/>
                  <a:pt x="4931" y="10667"/>
                  <a:pt x="5434" y="10667"/>
                </a:cubicBezTo>
                <a:cubicBezTo>
                  <a:pt x="5609" y="10667"/>
                  <a:pt x="5784" y="10662"/>
                  <a:pt x="5959" y="10654"/>
                </a:cubicBezTo>
                <a:cubicBezTo>
                  <a:pt x="6767" y="10615"/>
                  <a:pt x="7596" y="10506"/>
                  <a:pt x="8368" y="10227"/>
                </a:cubicBezTo>
                <a:cubicBezTo>
                  <a:pt x="8794" y="10073"/>
                  <a:pt x="9463" y="9799"/>
                  <a:pt x="9557" y="9286"/>
                </a:cubicBezTo>
                <a:cubicBezTo>
                  <a:pt x="9563" y="9253"/>
                  <a:pt x="9566" y="9220"/>
                  <a:pt x="9566" y="9187"/>
                </a:cubicBezTo>
                <a:close/>
                <a:moveTo>
                  <a:pt x="5409" y="9687"/>
                </a:moveTo>
                <a:cubicBezTo>
                  <a:pt x="5316" y="9687"/>
                  <a:pt x="5226" y="9685"/>
                  <a:pt x="5136" y="9681"/>
                </a:cubicBezTo>
                <a:lnTo>
                  <a:pt x="5351" y="6608"/>
                </a:lnTo>
                <a:cubicBezTo>
                  <a:pt x="5390" y="6597"/>
                  <a:pt x="5429" y="6588"/>
                  <a:pt x="5462" y="6588"/>
                </a:cubicBezTo>
                <a:cubicBezTo>
                  <a:pt x="5501" y="6588"/>
                  <a:pt x="5539" y="6595"/>
                  <a:pt x="5577" y="6599"/>
                </a:cubicBezTo>
                <a:lnTo>
                  <a:pt x="5773" y="9671"/>
                </a:lnTo>
                <a:cubicBezTo>
                  <a:pt x="5653" y="9678"/>
                  <a:pt x="5535" y="9687"/>
                  <a:pt x="5409" y="9687"/>
                </a:cubicBezTo>
                <a:close/>
                <a:moveTo>
                  <a:pt x="9863" y="6751"/>
                </a:moveTo>
                <a:cubicBezTo>
                  <a:pt x="9985" y="6801"/>
                  <a:pt x="10061" y="6867"/>
                  <a:pt x="10061" y="6939"/>
                </a:cubicBezTo>
                <a:cubicBezTo>
                  <a:pt x="10061" y="7043"/>
                  <a:pt x="9905" y="7134"/>
                  <a:pt x="9674" y="7185"/>
                </a:cubicBezTo>
                <a:cubicBezTo>
                  <a:pt x="9657" y="7190"/>
                  <a:pt x="9638" y="7195"/>
                  <a:pt x="9619" y="7197"/>
                </a:cubicBezTo>
                <a:cubicBezTo>
                  <a:pt x="9614" y="7198"/>
                  <a:pt x="9609" y="7198"/>
                  <a:pt x="9605" y="7198"/>
                </a:cubicBezTo>
                <a:cubicBezTo>
                  <a:pt x="9499" y="7217"/>
                  <a:pt x="9382" y="7228"/>
                  <a:pt x="9255" y="7228"/>
                </a:cubicBezTo>
                <a:cubicBezTo>
                  <a:pt x="8811" y="7228"/>
                  <a:pt x="8451" y="7098"/>
                  <a:pt x="8451" y="6939"/>
                </a:cubicBezTo>
                <a:cubicBezTo>
                  <a:pt x="8451" y="6861"/>
                  <a:pt x="8539" y="6790"/>
                  <a:pt x="8681" y="6739"/>
                </a:cubicBezTo>
                <a:lnTo>
                  <a:pt x="8691" y="6602"/>
                </a:lnTo>
                <a:cubicBezTo>
                  <a:pt x="8203" y="6681"/>
                  <a:pt x="7861" y="6854"/>
                  <a:pt x="7861" y="7058"/>
                </a:cubicBezTo>
                <a:cubicBezTo>
                  <a:pt x="7861" y="7335"/>
                  <a:pt x="8489" y="7560"/>
                  <a:pt x="9264" y="7560"/>
                </a:cubicBezTo>
                <a:cubicBezTo>
                  <a:pt x="10039" y="7560"/>
                  <a:pt x="10667" y="7335"/>
                  <a:pt x="10667" y="7058"/>
                </a:cubicBezTo>
                <a:cubicBezTo>
                  <a:pt x="10667" y="6855"/>
                  <a:pt x="10328" y="6682"/>
                  <a:pt x="9845" y="6603"/>
                </a:cubicBezTo>
                <a:lnTo>
                  <a:pt x="9863" y="6751"/>
                </a:lnTo>
                <a:close/>
                <a:moveTo>
                  <a:pt x="1068" y="4056"/>
                </a:moveTo>
                <a:cubicBezTo>
                  <a:pt x="1068" y="3866"/>
                  <a:pt x="1220" y="3713"/>
                  <a:pt x="1407" y="3713"/>
                </a:cubicBezTo>
                <a:cubicBezTo>
                  <a:pt x="1594" y="3713"/>
                  <a:pt x="1747" y="3866"/>
                  <a:pt x="1747" y="4056"/>
                </a:cubicBezTo>
                <a:cubicBezTo>
                  <a:pt x="1747" y="4246"/>
                  <a:pt x="1594" y="4399"/>
                  <a:pt x="1407" y="4399"/>
                </a:cubicBezTo>
                <a:cubicBezTo>
                  <a:pt x="1220" y="4399"/>
                  <a:pt x="1068" y="4246"/>
                  <a:pt x="1068" y="4056"/>
                </a:cubicBezTo>
                <a:close/>
                <a:moveTo>
                  <a:pt x="1780" y="4561"/>
                </a:moveTo>
                <a:cubicBezTo>
                  <a:pt x="1731" y="4523"/>
                  <a:pt x="1680" y="4489"/>
                  <a:pt x="1620" y="4469"/>
                </a:cubicBezTo>
                <a:cubicBezTo>
                  <a:pt x="1565" y="4449"/>
                  <a:pt x="1507" y="4439"/>
                  <a:pt x="1449" y="4434"/>
                </a:cubicBezTo>
                <a:lnTo>
                  <a:pt x="1537" y="5365"/>
                </a:lnTo>
                <a:lnTo>
                  <a:pt x="1410" y="5515"/>
                </a:lnTo>
                <a:lnTo>
                  <a:pt x="1266" y="5365"/>
                </a:lnTo>
                <a:lnTo>
                  <a:pt x="1376" y="4433"/>
                </a:lnTo>
                <a:cubicBezTo>
                  <a:pt x="1312" y="4435"/>
                  <a:pt x="1248" y="4446"/>
                  <a:pt x="1189" y="4467"/>
                </a:cubicBezTo>
                <a:cubicBezTo>
                  <a:pt x="1164" y="4476"/>
                  <a:pt x="1140" y="4487"/>
                  <a:pt x="1118" y="4500"/>
                </a:cubicBezTo>
                <a:cubicBezTo>
                  <a:pt x="1078" y="4523"/>
                  <a:pt x="1042" y="4551"/>
                  <a:pt x="1008" y="4582"/>
                </a:cubicBezTo>
                <a:cubicBezTo>
                  <a:pt x="839" y="4734"/>
                  <a:pt x="747" y="4997"/>
                  <a:pt x="728" y="5387"/>
                </a:cubicBezTo>
                <a:cubicBezTo>
                  <a:pt x="725" y="5454"/>
                  <a:pt x="775" y="5511"/>
                  <a:pt x="841" y="5514"/>
                </a:cubicBezTo>
                <a:cubicBezTo>
                  <a:pt x="843" y="5514"/>
                  <a:pt x="845" y="5514"/>
                  <a:pt x="848" y="5514"/>
                </a:cubicBezTo>
                <a:cubicBezTo>
                  <a:pt x="911" y="5514"/>
                  <a:pt x="964" y="5464"/>
                  <a:pt x="967" y="5399"/>
                </a:cubicBezTo>
                <a:cubicBezTo>
                  <a:pt x="980" y="5135"/>
                  <a:pt x="1032" y="4938"/>
                  <a:pt x="1117" y="4821"/>
                </a:cubicBezTo>
                <a:cubicBezTo>
                  <a:pt x="1111" y="4944"/>
                  <a:pt x="1100" y="5167"/>
                  <a:pt x="1090" y="5395"/>
                </a:cubicBezTo>
                <a:cubicBezTo>
                  <a:pt x="1090" y="5399"/>
                  <a:pt x="1089" y="5403"/>
                  <a:pt x="1088" y="5407"/>
                </a:cubicBezTo>
                <a:lnTo>
                  <a:pt x="993" y="6776"/>
                </a:lnTo>
                <a:cubicBezTo>
                  <a:pt x="987" y="6863"/>
                  <a:pt x="1051" y="6938"/>
                  <a:pt x="1136" y="6944"/>
                </a:cubicBezTo>
                <a:cubicBezTo>
                  <a:pt x="1140" y="6944"/>
                  <a:pt x="1144" y="6944"/>
                  <a:pt x="1148" y="6944"/>
                </a:cubicBezTo>
                <a:cubicBezTo>
                  <a:pt x="1228" y="6944"/>
                  <a:pt x="1296" y="6881"/>
                  <a:pt x="1302" y="6798"/>
                </a:cubicBezTo>
                <a:lnTo>
                  <a:pt x="1378" y="5720"/>
                </a:lnTo>
                <a:cubicBezTo>
                  <a:pt x="1389" y="5717"/>
                  <a:pt x="1401" y="5714"/>
                  <a:pt x="1411" y="5714"/>
                </a:cubicBezTo>
                <a:cubicBezTo>
                  <a:pt x="1423" y="5714"/>
                  <a:pt x="1435" y="5716"/>
                  <a:pt x="1446" y="5717"/>
                </a:cubicBezTo>
                <a:lnTo>
                  <a:pt x="1516" y="6807"/>
                </a:lnTo>
                <a:cubicBezTo>
                  <a:pt x="1521" y="6890"/>
                  <a:pt x="1589" y="6954"/>
                  <a:pt x="1671" y="6954"/>
                </a:cubicBezTo>
                <a:cubicBezTo>
                  <a:pt x="1674" y="6954"/>
                  <a:pt x="1677" y="6954"/>
                  <a:pt x="1681" y="6954"/>
                </a:cubicBezTo>
                <a:cubicBezTo>
                  <a:pt x="1766" y="6948"/>
                  <a:pt x="1831" y="6873"/>
                  <a:pt x="1826" y="6787"/>
                </a:cubicBezTo>
                <a:lnTo>
                  <a:pt x="1743" y="5493"/>
                </a:lnTo>
                <a:cubicBezTo>
                  <a:pt x="1742" y="5486"/>
                  <a:pt x="1741" y="5479"/>
                  <a:pt x="1739" y="5472"/>
                </a:cubicBezTo>
                <a:cubicBezTo>
                  <a:pt x="1732" y="5274"/>
                  <a:pt x="1710" y="4981"/>
                  <a:pt x="1697" y="4821"/>
                </a:cubicBezTo>
                <a:cubicBezTo>
                  <a:pt x="1784" y="4939"/>
                  <a:pt x="1833" y="5134"/>
                  <a:pt x="1838" y="5396"/>
                </a:cubicBezTo>
                <a:cubicBezTo>
                  <a:pt x="1840" y="5462"/>
                  <a:pt x="1893" y="5514"/>
                  <a:pt x="1960" y="5514"/>
                </a:cubicBezTo>
                <a:cubicBezTo>
                  <a:pt x="2027" y="5513"/>
                  <a:pt x="2079" y="5458"/>
                  <a:pt x="2078" y="5391"/>
                </a:cubicBezTo>
                <a:cubicBezTo>
                  <a:pt x="2069" y="4988"/>
                  <a:pt x="1969" y="4709"/>
                  <a:pt x="1780" y="4561"/>
                </a:cubicBezTo>
                <a:close/>
                <a:moveTo>
                  <a:pt x="2002" y="6751"/>
                </a:moveTo>
                <a:cubicBezTo>
                  <a:pt x="2124" y="6801"/>
                  <a:pt x="2200" y="6867"/>
                  <a:pt x="2200" y="6939"/>
                </a:cubicBezTo>
                <a:cubicBezTo>
                  <a:pt x="2200" y="7043"/>
                  <a:pt x="2044" y="7134"/>
                  <a:pt x="1813" y="7185"/>
                </a:cubicBezTo>
                <a:cubicBezTo>
                  <a:pt x="1795" y="7190"/>
                  <a:pt x="1777" y="7195"/>
                  <a:pt x="1758" y="7197"/>
                </a:cubicBezTo>
                <a:cubicBezTo>
                  <a:pt x="1753" y="7198"/>
                  <a:pt x="1748" y="7198"/>
                  <a:pt x="1743" y="7198"/>
                </a:cubicBezTo>
                <a:cubicBezTo>
                  <a:pt x="1637" y="7217"/>
                  <a:pt x="1520" y="7228"/>
                  <a:pt x="1394" y="7228"/>
                </a:cubicBezTo>
                <a:cubicBezTo>
                  <a:pt x="950" y="7228"/>
                  <a:pt x="589" y="7098"/>
                  <a:pt x="589" y="6939"/>
                </a:cubicBezTo>
                <a:cubicBezTo>
                  <a:pt x="589" y="6861"/>
                  <a:pt x="678" y="6790"/>
                  <a:pt x="820" y="6739"/>
                </a:cubicBezTo>
                <a:lnTo>
                  <a:pt x="830" y="6602"/>
                </a:lnTo>
                <a:cubicBezTo>
                  <a:pt x="342" y="6681"/>
                  <a:pt x="0" y="6854"/>
                  <a:pt x="0" y="7058"/>
                </a:cubicBezTo>
                <a:cubicBezTo>
                  <a:pt x="0" y="7335"/>
                  <a:pt x="628" y="7560"/>
                  <a:pt x="1403" y="7560"/>
                </a:cubicBezTo>
                <a:cubicBezTo>
                  <a:pt x="2177" y="7560"/>
                  <a:pt x="2805" y="7335"/>
                  <a:pt x="2805" y="7058"/>
                </a:cubicBezTo>
                <a:cubicBezTo>
                  <a:pt x="2805" y="6855"/>
                  <a:pt x="2467" y="6682"/>
                  <a:pt x="1984" y="6603"/>
                </a:cubicBezTo>
                <a:lnTo>
                  <a:pt x="2002" y="6751"/>
                </a:lnTo>
                <a:close/>
              </a:path>
            </a:pathLst>
          </a:custGeom>
          <a:solidFill>
            <a:schemeClr val="bg1"/>
          </a:solidFill>
          <a:ln>
            <a:noFill/>
          </a:ln>
          <a:effectLst/>
        </p:spPr>
        <p:txBody>
          <a:bodyPr anchor="ctr"/>
          <a:lstStyle/>
          <a:p>
            <a:pPr algn="ctr"/>
            <a:endParaRPr/>
          </a:p>
        </p:txBody>
      </p:sp>
      <p:cxnSp>
        <p:nvCxnSpPr>
          <p:cNvPr id="22" name="肘形连接符 11">
            <a:extLst>
              <a:ext uri="{FF2B5EF4-FFF2-40B4-BE49-F238E27FC236}">
                <a16:creationId xmlns:a16="http://schemas.microsoft.com/office/drawing/2014/main" id="{DE7CCA93-64BB-4AE0-B347-E344E92668E6}"/>
              </a:ext>
            </a:extLst>
          </p:cNvPr>
          <p:cNvCxnSpPr>
            <a:cxnSpLocks/>
            <a:stCxn id="59" idx="0"/>
            <a:endCxn id="45" idx="2"/>
          </p:cNvCxnSpPr>
          <p:nvPr/>
        </p:nvCxnSpPr>
        <p:spPr>
          <a:xfrm rot="5400000" flipH="1" flipV="1">
            <a:off x="2881384" y="1164359"/>
            <a:ext cx="1659332" cy="4242641"/>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肘形连接符 12">
            <a:extLst>
              <a:ext uri="{FF2B5EF4-FFF2-40B4-BE49-F238E27FC236}">
                <a16:creationId xmlns:a16="http://schemas.microsoft.com/office/drawing/2014/main" id="{2D5B72D3-CDFA-4DD8-8DF8-13FE04B2E0A8}"/>
              </a:ext>
            </a:extLst>
          </p:cNvPr>
          <p:cNvCxnSpPr>
            <a:cxnSpLocks/>
            <a:stCxn id="57" idx="0"/>
            <a:endCxn id="45" idx="2"/>
          </p:cNvCxnSpPr>
          <p:nvPr/>
        </p:nvCxnSpPr>
        <p:spPr>
          <a:xfrm rot="5400000" flipH="1" flipV="1">
            <a:off x="4112053" y="1428387"/>
            <a:ext cx="692691" cy="2747945"/>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肘形连接符 13">
            <a:extLst>
              <a:ext uri="{FF2B5EF4-FFF2-40B4-BE49-F238E27FC236}">
                <a16:creationId xmlns:a16="http://schemas.microsoft.com/office/drawing/2014/main" id="{3FC22F71-98EE-44F7-95DA-304B828B06D9}"/>
              </a:ext>
            </a:extLst>
          </p:cNvPr>
          <p:cNvCxnSpPr>
            <a:cxnSpLocks/>
            <a:stCxn id="55" idx="0"/>
            <a:endCxn id="45" idx="2"/>
          </p:cNvCxnSpPr>
          <p:nvPr/>
        </p:nvCxnSpPr>
        <p:spPr>
          <a:xfrm rot="5400000" flipH="1" flipV="1">
            <a:off x="4381551" y="2664526"/>
            <a:ext cx="1659332" cy="1242307"/>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肘形连接符 14">
            <a:extLst>
              <a:ext uri="{FF2B5EF4-FFF2-40B4-BE49-F238E27FC236}">
                <a16:creationId xmlns:a16="http://schemas.microsoft.com/office/drawing/2014/main" id="{9FB86251-76D4-4A4C-9BF4-8F1E1EA8EA52}"/>
              </a:ext>
            </a:extLst>
          </p:cNvPr>
          <p:cNvCxnSpPr>
            <a:cxnSpLocks/>
            <a:stCxn id="45" idx="6"/>
            <a:endCxn id="53" idx="0"/>
          </p:cNvCxnSpPr>
          <p:nvPr/>
        </p:nvCxnSpPr>
        <p:spPr>
          <a:xfrm>
            <a:off x="6374694" y="2456013"/>
            <a:ext cx="1215702" cy="1659332"/>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肘形连接符 15">
            <a:extLst>
              <a:ext uri="{FF2B5EF4-FFF2-40B4-BE49-F238E27FC236}">
                <a16:creationId xmlns:a16="http://schemas.microsoft.com/office/drawing/2014/main" id="{47B5AF85-45BB-4961-9625-1619909852E2}"/>
              </a:ext>
            </a:extLst>
          </p:cNvPr>
          <p:cNvCxnSpPr>
            <a:cxnSpLocks/>
            <a:stCxn id="45" idx="6"/>
            <a:endCxn id="51" idx="0"/>
          </p:cNvCxnSpPr>
          <p:nvPr/>
        </p:nvCxnSpPr>
        <p:spPr>
          <a:xfrm>
            <a:off x="6374694" y="2456013"/>
            <a:ext cx="2710398" cy="692691"/>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肘形连接符 16">
            <a:extLst>
              <a:ext uri="{FF2B5EF4-FFF2-40B4-BE49-F238E27FC236}">
                <a16:creationId xmlns:a16="http://schemas.microsoft.com/office/drawing/2014/main" id="{3208E0D5-2F56-43E3-A69A-8F835C3B4DA3}"/>
              </a:ext>
            </a:extLst>
          </p:cNvPr>
          <p:cNvCxnSpPr>
            <a:cxnSpLocks/>
            <a:stCxn id="45" idx="6"/>
            <a:endCxn id="49" idx="0"/>
          </p:cNvCxnSpPr>
          <p:nvPr/>
        </p:nvCxnSpPr>
        <p:spPr>
          <a:xfrm>
            <a:off x="6374694" y="2456013"/>
            <a:ext cx="4216036" cy="1659332"/>
          </a:xfrm>
          <a:prstGeom prst="bentConnector2">
            <a:avLst/>
          </a:prstGeom>
          <a:ln w="28575" cap="rnd">
            <a:solidFill>
              <a:schemeClr val="tx2">
                <a:lumMod val="20000"/>
                <a:lumOff val="80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C8804D88-260E-442C-87E3-CE0CAD2CA7D8}"/>
              </a:ext>
            </a:extLst>
          </p:cNvPr>
          <p:cNvSpPr/>
          <p:nvPr/>
        </p:nvSpPr>
        <p:spPr>
          <a:xfrm>
            <a:off x="694553" y="4651671"/>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设置机构</a:t>
            </a:r>
          </a:p>
        </p:txBody>
      </p:sp>
      <p:sp>
        <p:nvSpPr>
          <p:cNvPr id="62" name="矩形 61">
            <a:extLst>
              <a:ext uri="{FF2B5EF4-FFF2-40B4-BE49-F238E27FC236}">
                <a16:creationId xmlns:a16="http://schemas.microsoft.com/office/drawing/2014/main" id="{EF6EED35-DDF5-454D-B981-10B176E6B7AB}"/>
              </a:ext>
            </a:extLst>
          </p:cNvPr>
          <p:cNvSpPr/>
          <p:nvPr/>
        </p:nvSpPr>
        <p:spPr>
          <a:xfrm>
            <a:off x="653639" y="5090314"/>
            <a:ext cx="1783151"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设置项目管理的专门机构对项目进行专门管理</a:t>
            </a:r>
          </a:p>
        </p:txBody>
      </p:sp>
      <p:sp>
        <p:nvSpPr>
          <p:cNvPr id="63" name="矩形 62">
            <a:extLst>
              <a:ext uri="{FF2B5EF4-FFF2-40B4-BE49-F238E27FC236}">
                <a16:creationId xmlns:a16="http://schemas.microsoft.com/office/drawing/2014/main" id="{2230E7F3-1CFA-471D-8613-C22996DB6FEE}"/>
              </a:ext>
            </a:extLst>
          </p:cNvPr>
          <p:cNvSpPr/>
          <p:nvPr/>
        </p:nvSpPr>
        <p:spPr>
          <a:xfrm>
            <a:off x="2221772" y="3651061"/>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规模因素</a:t>
            </a:r>
          </a:p>
        </p:txBody>
      </p:sp>
      <p:sp>
        <p:nvSpPr>
          <p:cNvPr id="64" name="矩形 63">
            <a:extLst>
              <a:ext uri="{FF2B5EF4-FFF2-40B4-BE49-F238E27FC236}">
                <a16:creationId xmlns:a16="http://schemas.microsoft.com/office/drawing/2014/main" id="{027E4004-FFE8-40E0-9F2C-0C7177E50276}"/>
              </a:ext>
            </a:extLst>
          </p:cNvPr>
          <p:cNvSpPr/>
          <p:nvPr/>
        </p:nvSpPr>
        <p:spPr>
          <a:xfrm>
            <a:off x="2269083" y="4066286"/>
            <a:ext cx="1600108" cy="1170770"/>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项目的规模庞大工作复杂时间紧迫项目的不确定因素。</a:t>
            </a:r>
          </a:p>
        </p:txBody>
      </p:sp>
      <p:sp>
        <p:nvSpPr>
          <p:cNvPr id="65" name="矩形 64">
            <a:extLst>
              <a:ext uri="{FF2B5EF4-FFF2-40B4-BE49-F238E27FC236}">
                <a16:creationId xmlns:a16="http://schemas.microsoft.com/office/drawing/2014/main" id="{EC7669C2-C024-4F58-AB4B-1FBC9C6E95EC}"/>
              </a:ext>
            </a:extLst>
          </p:cNvPr>
          <p:cNvSpPr/>
          <p:nvPr/>
        </p:nvSpPr>
        <p:spPr>
          <a:xfrm>
            <a:off x="3636922" y="4669507"/>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技术革新</a:t>
            </a:r>
          </a:p>
        </p:txBody>
      </p:sp>
      <p:sp>
        <p:nvSpPr>
          <p:cNvPr id="66" name="矩形 65">
            <a:extLst>
              <a:ext uri="{FF2B5EF4-FFF2-40B4-BE49-F238E27FC236}">
                <a16:creationId xmlns:a16="http://schemas.microsoft.com/office/drawing/2014/main" id="{BE400715-5D15-4C9D-B5DB-D83FCD8513B2}"/>
              </a:ext>
            </a:extLst>
          </p:cNvPr>
          <p:cNvSpPr/>
          <p:nvPr/>
        </p:nvSpPr>
        <p:spPr>
          <a:xfrm>
            <a:off x="3621692" y="5132904"/>
            <a:ext cx="1847713"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有很多新技术、新情况和新问题需要不断研究解决。</a:t>
            </a:r>
          </a:p>
        </p:txBody>
      </p:sp>
      <p:sp>
        <p:nvSpPr>
          <p:cNvPr id="67" name="矩形 66">
            <a:extLst>
              <a:ext uri="{FF2B5EF4-FFF2-40B4-BE49-F238E27FC236}">
                <a16:creationId xmlns:a16="http://schemas.microsoft.com/office/drawing/2014/main" id="{4CD64150-E00E-4DA5-93AD-819E5A8813BA}"/>
              </a:ext>
            </a:extLst>
          </p:cNvPr>
          <p:cNvSpPr/>
          <p:nvPr/>
        </p:nvSpPr>
        <p:spPr>
          <a:xfrm>
            <a:off x="5269847" y="3618922"/>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配合公关</a:t>
            </a:r>
          </a:p>
        </p:txBody>
      </p:sp>
      <p:sp>
        <p:nvSpPr>
          <p:cNvPr id="68" name="矩形 67">
            <a:extLst>
              <a:ext uri="{FF2B5EF4-FFF2-40B4-BE49-F238E27FC236}">
                <a16:creationId xmlns:a16="http://schemas.microsoft.com/office/drawing/2014/main" id="{E675AECF-1615-4399-AE45-A2F2AAAB0737}"/>
              </a:ext>
            </a:extLst>
          </p:cNvPr>
          <p:cNvSpPr/>
          <p:nvPr/>
        </p:nvSpPr>
        <p:spPr>
          <a:xfrm>
            <a:off x="5171843" y="4032396"/>
            <a:ext cx="1847713"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项目实施中涉及部门和单位较多需要相互配合协同攻关</a:t>
            </a:r>
          </a:p>
        </p:txBody>
      </p:sp>
      <p:sp>
        <p:nvSpPr>
          <p:cNvPr id="69" name="矩形 68">
            <a:extLst>
              <a:ext uri="{FF2B5EF4-FFF2-40B4-BE49-F238E27FC236}">
                <a16:creationId xmlns:a16="http://schemas.microsoft.com/office/drawing/2014/main" id="{3004EE5D-5823-4BAD-8CF5-F6523B0CAB93}"/>
              </a:ext>
            </a:extLst>
          </p:cNvPr>
          <p:cNvSpPr/>
          <p:nvPr/>
        </p:nvSpPr>
        <p:spPr>
          <a:xfrm>
            <a:off x="6695221" y="4610443"/>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管理矩阵</a:t>
            </a:r>
          </a:p>
        </p:txBody>
      </p:sp>
      <p:sp>
        <p:nvSpPr>
          <p:cNvPr id="70" name="矩形 69">
            <a:extLst>
              <a:ext uri="{FF2B5EF4-FFF2-40B4-BE49-F238E27FC236}">
                <a16:creationId xmlns:a16="http://schemas.microsoft.com/office/drawing/2014/main" id="{F840A788-B262-44BE-B578-7FD7DFB115AD}"/>
              </a:ext>
            </a:extLst>
          </p:cNvPr>
          <p:cNvSpPr/>
          <p:nvPr/>
        </p:nvSpPr>
        <p:spPr>
          <a:xfrm>
            <a:off x="6669537" y="5015230"/>
            <a:ext cx="1847713"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设置矩阵结构的组织形式，对项目进行综合管理。</a:t>
            </a:r>
          </a:p>
        </p:txBody>
      </p:sp>
      <p:sp>
        <p:nvSpPr>
          <p:cNvPr id="71" name="矩形 70">
            <a:extLst>
              <a:ext uri="{FF2B5EF4-FFF2-40B4-BE49-F238E27FC236}">
                <a16:creationId xmlns:a16="http://schemas.microsoft.com/office/drawing/2014/main" id="{D4815BBA-494F-4DE8-950A-B404B3AFA8EF}"/>
              </a:ext>
            </a:extLst>
          </p:cNvPr>
          <p:cNvSpPr/>
          <p:nvPr/>
        </p:nvSpPr>
        <p:spPr>
          <a:xfrm>
            <a:off x="8218149" y="3682425"/>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项目组织</a:t>
            </a:r>
          </a:p>
        </p:txBody>
      </p:sp>
      <p:sp>
        <p:nvSpPr>
          <p:cNvPr id="72" name="矩形 71">
            <a:extLst>
              <a:ext uri="{FF2B5EF4-FFF2-40B4-BE49-F238E27FC236}">
                <a16:creationId xmlns:a16="http://schemas.microsoft.com/office/drawing/2014/main" id="{8C15CF27-0BBD-4CC6-9DFC-388705992E60}"/>
              </a:ext>
            </a:extLst>
          </p:cNvPr>
          <p:cNvSpPr/>
          <p:nvPr/>
        </p:nvSpPr>
        <p:spPr>
          <a:xfrm>
            <a:off x="8232276" y="4058904"/>
            <a:ext cx="1788909"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设置项目主管对项目进行临时授权管理有些项目</a:t>
            </a:r>
          </a:p>
        </p:txBody>
      </p:sp>
      <p:sp>
        <p:nvSpPr>
          <p:cNvPr id="73" name="矩形 72">
            <a:extLst>
              <a:ext uri="{FF2B5EF4-FFF2-40B4-BE49-F238E27FC236}">
                <a16:creationId xmlns:a16="http://schemas.microsoft.com/office/drawing/2014/main" id="{8ED00916-94BD-4E93-9E12-C2DC4D4FCD59}"/>
              </a:ext>
            </a:extLst>
          </p:cNvPr>
          <p:cNvSpPr/>
          <p:nvPr/>
        </p:nvSpPr>
        <p:spPr>
          <a:xfrm>
            <a:off x="9682698" y="4666902"/>
            <a:ext cx="1742237" cy="463397"/>
          </a:xfrm>
          <a:prstGeom prst="rect">
            <a:avLst/>
          </a:prstGeom>
        </p:spPr>
        <p:txBody>
          <a:bodyPr wrap="square">
            <a:spAutoFit/>
          </a:bodyPr>
          <a:lstStyle/>
          <a:p>
            <a:pPr algn="ctr">
              <a:lnSpc>
                <a:spcPct val="150000"/>
              </a:lnSpc>
            </a:pPr>
            <a:r>
              <a:rPr lang="zh-CN" altLang="en-US" spc="400" dirty="0">
                <a:latin typeface="仓耳青禾体-谷力 W05" panose="02020400000000000000" pitchFamily="18" charset="-122"/>
                <a:ea typeface="仓耳青禾体-谷力 W05" panose="02020400000000000000" pitchFamily="18" charset="-122"/>
              </a:rPr>
              <a:t>专职管理</a:t>
            </a:r>
          </a:p>
        </p:txBody>
      </p:sp>
      <p:sp>
        <p:nvSpPr>
          <p:cNvPr id="74" name="矩形 73">
            <a:extLst>
              <a:ext uri="{FF2B5EF4-FFF2-40B4-BE49-F238E27FC236}">
                <a16:creationId xmlns:a16="http://schemas.microsoft.com/office/drawing/2014/main" id="{8815F7E7-4617-4E3D-ABAC-7050396D3B39}"/>
              </a:ext>
            </a:extLst>
          </p:cNvPr>
          <p:cNvSpPr/>
          <p:nvPr/>
        </p:nvSpPr>
        <p:spPr>
          <a:xfrm>
            <a:off x="9702336" y="5057346"/>
            <a:ext cx="1776787"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设置项目专职管理人员对项目进行专职管理</a:t>
            </a:r>
          </a:p>
        </p:txBody>
      </p:sp>
    </p:spTree>
    <p:extLst>
      <p:ext uri="{BB962C8B-B14F-4D97-AF65-F5344CB8AC3E}">
        <p14:creationId xmlns:p14="http://schemas.microsoft.com/office/powerpoint/2010/main" val="3647628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1000" fill="hold"/>
                                        <p:tgtEl>
                                          <p:spTgt spid="25"/>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1000"/>
                                        <p:tgtEl>
                                          <p:spTgt spid="27"/>
                                        </p:tgtEl>
                                      </p:cBhvr>
                                    </p:animEffect>
                                    <p:anim calcmode="lin" valueType="num">
                                      <p:cBhvr>
                                        <p:cTn id="83" dur="1000" fill="hold"/>
                                        <p:tgtEl>
                                          <p:spTgt spid="27"/>
                                        </p:tgtEl>
                                        <p:attrNameLst>
                                          <p:attrName>ppt_x</p:attrName>
                                        </p:attrNameLst>
                                      </p:cBhvr>
                                      <p:tavLst>
                                        <p:tav tm="0">
                                          <p:val>
                                            <p:strVal val="#ppt_x"/>
                                          </p:val>
                                        </p:tav>
                                        <p:tav tm="100000">
                                          <p:val>
                                            <p:strVal val="#ppt_x"/>
                                          </p:val>
                                        </p:tav>
                                      </p:tavLst>
                                    </p:anim>
                                    <p:anim calcmode="lin" valueType="num">
                                      <p:cBhvr>
                                        <p:cTn id="8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1000"/>
                                        <p:tgtEl>
                                          <p:spTgt spid="61"/>
                                        </p:tgtEl>
                                      </p:cBhvr>
                                    </p:animEffect>
                                    <p:anim calcmode="lin" valueType="num">
                                      <p:cBhvr>
                                        <p:cTn id="90" dur="1000" fill="hold"/>
                                        <p:tgtEl>
                                          <p:spTgt spid="61"/>
                                        </p:tgtEl>
                                        <p:attrNameLst>
                                          <p:attrName>ppt_x</p:attrName>
                                        </p:attrNameLst>
                                      </p:cBhvr>
                                      <p:tavLst>
                                        <p:tav tm="0">
                                          <p:val>
                                            <p:strVal val="#ppt_x"/>
                                          </p:val>
                                        </p:tav>
                                        <p:tav tm="100000">
                                          <p:val>
                                            <p:strVal val="#ppt_x"/>
                                          </p:val>
                                        </p:tav>
                                      </p:tavLst>
                                    </p:anim>
                                    <p:anim calcmode="lin" valueType="num">
                                      <p:cBhvr>
                                        <p:cTn id="9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fade">
                                      <p:cBhvr>
                                        <p:cTn id="96" dur="1000"/>
                                        <p:tgtEl>
                                          <p:spTgt spid="62"/>
                                        </p:tgtEl>
                                      </p:cBhvr>
                                    </p:animEffect>
                                    <p:anim calcmode="lin" valueType="num">
                                      <p:cBhvr>
                                        <p:cTn id="97" dur="1000" fill="hold"/>
                                        <p:tgtEl>
                                          <p:spTgt spid="62"/>
                                        </p:tgtEl>
                                        <p:attrNameLst>
                                          <p:attrName>ppt_x</p:attrName>
                                        </p:attrNameLst>
                                      </p:cBhvr>
                                      <p:tavLst>
                                        <p:tav tm="0">
                                          <p:val>
                                            <p:strVal val="#ppt_x"/>
                                          </p:val>
                                        </p:tav>
                                        <p:tav tm="100000">
                                          <p:val>
                                            <p:strVal val="#ppt_x"/>
                                          </p:val>
                                        </p:tav>
                                      </p:tavLst>
                                    </p:anim>
                                    <p:anim calcmode="lin" valueType="num">
                                      <p:cBhvr>
                                        <p:cTn id="9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1000"/>
                                        <p:tgtEl>
                                          <p:spTgt spid="63"/>
                                        </p:tgtEl>
                                      </p:cBhvr>
                                    </p:animEffect>
                                    <p:anim calcmode="lin" valueType="num">
                                      <p:cBhvr>
                                        <p:cTn id="104" dur="1000" fill="hold"/>
                                        <p:tgtEl>
                                          <p:spTgt spid="63"/>
                                        </p:tgtEl>
                                        <p:attrNameLst>
                                          <p:attrName>ppt_x</p:attrName>
                                        </p:attrNameLst>
                                      </p:cBhvr>
                                      <p:tavLst>
                                        <p:tav tm="0">
                                          <p:val>
                                            <p:strVal val="#ppt_x"/>
                                          </p:val>
                                        </p:tav>
                                        <p:tav tm="100000">
                                          <p:val>
                                            <p:strVal val="#ppt_x"/>
                                          </p:val>
                                        </p:tav>
                                      </p:tavLst>
                                    </p:anim>
                                    <p:anim calcmode="lin" valueType="num">
                                      <p:cBhvr>
                                        <p:cTn id="10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fade">
                                      <p:cBhvr>
                                        <p:cTn id="110" dur="1000"/>
                                        <p:tgtEl>
                                          <p:spTgt spid="64"/>
                                        </p:tgtEl>
                                      </p:cBhvr>
                                    </p:animEffect>
                                    <p:anim calcmode="lin" valueType="num">
                                      <p:cBhvr>
                                        <p:cTn id="111" dur="1000" fill="hold"/>
                                        <p:tgtEl>
                                          <p:spTgt spid="64"/>
                                        </p:tgtEl>
                                        <p:attrNameLst>
                                          <p:attrName>ppt_x</p:attrName>
                                        </p:attrNameLst>
                                      </p:cBhvr>
                                      <p:tavLst>
                                        <p:tav tm="0">
                                          <p:val>
                                            <p:strVal val="#ppt_x"/>
                                          </p:val>
                                        </p:tav>
                                        <p:tav tm="100000">
                                          <p:val>
                                            <p:strVal val="#ppt_x"/>
                                          </p:val>
                                        </p:tav>
                                      </p:tavLst>
                                    </p:anim>
                                    <p:anim calcmode="lin" valueType="num">
                                      <p:cBhvr>
                                        <p:cTn id="112"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1000"/>
                                        <p:tgtEl>
                                          <p:spTgt spid="66"/>
                                        </p:tgtEl>
                                      </p:cBhvr>
                                    </p:animEffect>
                                    <p:anim calcmode="lin" valueType="num">
                                      <p:cBhvr>
                                        <p:cTn id="125" dur="1000" fill="hold"/>
                                        <p:tgtEl>
                                          <p:spTgt spid="66"/>
                                        </p:tgtEl>
                                        <p:attrNameLst>
                                          <p:attrName>ppt_x</p:attrName>
                                        </p:attrNameLst>
                                      </p:cBhvr>
                                      <p:tavLst>
                                        <p:tav tm="0">
                                          <p:val>
                                            <p:strVal val="#ppt_x"/>
                                          </p:val>
                                        </p:tav>
                                        <p:tav tm="100000">
                                          <p:val>
                                            <p:strVal val="#ppt_x"/>
                                          </p:val>
                                        </p:tav>
                                      </p:tavLst>
                                    </p:anim>
                                    <p:anim calcmode="lin" valueType="num">
                                      <p:cBhvr>
                                        <p:cTn id="12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1000"/>
                                        <p:tgtEl>
                                          <p:spTgt spid="67"/>
                                        </p:tgtEl>
                                      </p:cBhvr>
                                    </p:animEffect>
                                    <p:anim calcmode="lin" valueType="num">
                                      <p:cBhvr>
                                        <p:cTn id="132" dur="1000" fill="hold"/>
                                        <p:tgtEl>
                                          <p:spTgt spid="67"/>
                                        </p:tgtEl>
                                        <p:attrNameLst>
                                          <p:attrName>ppt_x</p:attrName>
                                        </p:attrNameLst>
                                      </p:cBhvr>
                                      <p:tavLst>
                                        <p:tav tm="0">
                                          <p:val>
                                            <p:strVal val="#ppt_x"/>
                                          </p:val>
                                        </p:tav>
                                        <p:tav tm="100000">
                                          <p:val>
                                            <p:strVal val="#ppt_x"/>
                                          </p:val>
                                        </p:tav>
                                      </p:tavLst>
                                    </p:anim>
                                    <p:anim calcmode="lin" valueType="num">
                                      <p:cBhvr>
                                        <p:cTn id="13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fade">
                                      <p:cBhvr>
                                        <p:cTn id="138" dur="1000"/>
                                        <p:tgtEl>
                                          <p:spTgt spid="68"/>
                                        </p:tgtEl>
                                      </p:cBhvr>
                                    </p:animEffect>
                                    <p:anim calcmode="lin" valueType="num">
                                      <p:cBhvr>
                                        <p:cTn id="139" dur="1000" fill="hold"/>
                                        <p:tgtEl>
                                          <p:spTgt spid="68"/>
                                        </p:tgtEl>
                                        <p:attrNameLst>
                                          <p:attrName>ppt_x</p:attrName>
                                        </p:attrNameLst>
                                      </p:cBhvr>
                                      <p:tavLst>
                                        <p:tav tm="0">
                                          <p:val>
                                            <p:strVal val="#ppt_x"/>
                                          </p:val>
                                        </p:tav>
                                        <p:tav tm="100000">
                                          <p:val>
                                            <p:strVal val="#ppt_x"/>
                                          </p:val>
                                        </p:tav>
                                      </p:tavLst>
                                    </p:anim>
                                    <p:anim calcmode="lin" valueType="num">
                                      <p:cBhvr>
                                        <p:cTn id="14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69"/>
                                        </p:tgtEl>
                                        <p:attrNameLst>
                                          <p:attrName>style.visibility</p:attrName>
                                        </p:attrNameLst>
                                      </p:cBhvr>
                                      <p:to>
                                        <p:strVal val="visible"/>
                                      </p:to>
                                    </p:set>
                                    <p:animEffect transition="in" filter="fade">
                                      <p:cBhvr>
                                        <p:cTn id="145" dur="1000"/>
                                        <p:tgtEl>
                                          <p:spTgt spid="69"/>
                                        </p:tgtEl>
                                      </p:cBhvr>
                                    </p:animEffect>
                                    <p:anim calcmode="lin" valueType="num">
                                      <p:cBhvr>
                                        <p:cTn id="146" dur="1000" fill="hold"/>
                                        <p:tgtEl>
                                          <p:spTgt spid="69"/>
                                        </p:tgtEl>
                                        <p:attrNameLst>
                                          <p:attrName>ppt_x</p:attrName>
                                        </p:attrNameLst>
                                      </p:cBhvr>
                                      <p:tavLst>
                                        <p:tav tm="0">
                                          <p:val>
                                            <p:strVal val="#ppt_x"/>
                                          </p:val>
                                        </p:tav>
                                        <p:tav tm="100000">
                                          <p:val>
                                            <p:strVal val="#ppt_x"/>
                                          </p:val>
                                        </p:tav>
                                      </p:tavLst>
                                    </p:anim>
                                    <p:anim calcmode="lin" valueType="num">
                                      <p:cBhvr>
                                        <p:cTn id="14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fade">
                                      <p:cBhvr>
                                        <p:cTn id="152" dur="1000"/>
                                        <p:tgtEl>
                                          <p:spTgt spid="70"/>
                                        </p:tgtEl>
                                      </p:cBhvr>
                                    </p:animEffect>
                                    <p:anim calcmode="lin" valueType="num">
                                      <p:cBhvr>
                                        <p:cTn id="153" dur="1000" fill="hold"/>
                                        <p:tgtEl>
                                          <p:spTgt spid="70"/>
                                        </p:tgtEl>
                                        <p:attrNameLst>
                                          <p:attrName>ppt_x</p:attrName>
                                        </p:attrNameLst>
                                      </p:cBhvr>
                                      <p:tavLst>
                                        <p:tav tm="0">
                                          <p:val>
                                            <p:strVal val="#ppt_x"/>
                                          </p:val>
                                        </p:tav>
                                        <p:tav tm="100000">
                                          <p:val>
                                            <p:strVal val="#ppt_x"/>
                                          </p:val>
                                        </p:tav>
                                      </p:tavLst>
                                    </p:anim>
                                    <p:anim calcmode="lin" valueType="num">
                                      <p:cBhvr>
                                        <p:cTn id="15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1000"/>
                                        <p:tgtEl>
                                          <p:spTgt spid="71"/>
                                        </p:tgtEl>
                                      </p:cBhvr>
                                    </p:animEffect>
                                    <p:anim calcmode="lin" valueType="num">
                                      <p:cBhvr>
                                        <p:cTn id="160" dur="1000" fill="hold"/>
                                        <p:tgtEl>
                                          <p:spTgt spid="71"/>
                                        </p:tgtEl>
                                        <p:attrNameLst>
                                          <p:attrName>ppt_x</p:attrName>
                                        </p:attrNameLst>
                                      </p:cBhvr>
                                      <p:tavLst>
                                        <p:tav tm="0">
                                          <p:val>
                                            <p:strVal val="#ppt_x"/>
                                          </p:val>
                                        </p:tav>
                                        <p:tav tm="100000">
                                          <p:val>
                                            <p:strVal val="#ppt_x"/>
                                          </p:val>
                                        </p:tav>
                                      </p:tavLst>
                                    </p:anim>
                                    <p:anim calcmode="lin" valueType="num">
                                      <p:cBhvr>
                                        <p:cTn id="161"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grpId="0" nodeType="click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fade">
                                      <p:cBhvr>
                                        <p:cTn id="166" dur="1000"/>
                                        <p:tgtEl>
                                          <p:spTgt spid="72"/>
                                        </p:tgtEl>
                                      </p:cBhvr>
                                    </p:animEffect>
                                    <p:anim calcmode="lin" valueType="num">
                                      <p:cBhvr>
                                        <p:cTn id="167" dur="1000" fill="hold"/>
                                        <p:tgtEl>
                                          <p:spTgt spid="72"/>
                                        </p:tgtEl>
                                        <p:attrNameLst>
                                          <p:attrName>ppt_x</p:attrName>
                                        </p:attrNameLst>
                                      </p:cBhvr>
                                      <p:tavLst>
                                        <p:tav tm="0">
                                          <p:val>
                                            <p:strVal val="#ppt_x"/>
                                          </p:val>
                                        </p:tav>
                                        <p:tav tm="100000">
                                          <p:val>
                                            <p:strVal val="#ppt_x"/>
                                          </p:val>
                                        </p:tav>
                                      </p:tavLst>
                                    </p:anim>
                                    <p:anim calcmode="lin" valueType="num">
                                      <p:cBhvr>
                                        <p:cTn id="16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73"/>
                                        </p:tgtEl>
                                        <p:attrNameLst>
                                          <p:attrName>style.visibility</p:attrName>
                                        </p:attrNameLst>
                                      </p:cBhvr>
                                      <p:to>
                                        <p:strVal val="visible"/>
                                      </p:to>
                                    </p:set>
                                    <p:animEffect transition="in" filter="fade">
                                      <p:cBhvr>
                                        <p:cTn id="173" dur="1000"/>
                                        <p:tgtEl>
                                          <p:spTgt spid="73"/>
                                        </p:tgtEl>
                                      </p:cBhvr>
                                    </p:animEffect>
                                    <p:anim calcmode="lin" valueType="num">
                                      <p:cBhvr>
                                        <p:cTn id="174" dur="1000" fill="hold"/>
                                        <p:tgtEl>
                                          <p:spTgt spid="73"/>
                                        </p:tgtEl>
                                        <p:attrNameLst>
                                          <p:attrName>ppt_x</p:attrName>
                                        </p:attrNameLst>
                                      </p:cBhvr>
                                      <p:tavLst>
                                        <p:tav tm="0">
                                          <p:val>
                                            <p:strVal val="#ppt_x"/>
                                          </p:val>
                                        </p:tav>
                                        <p:tav tm="100000">
                                          <p:val>
                                            <p:strVal val="#ppt_x"/>
                                          </p:val>
                                        </p:tav>
                                      </p:tavLst>
                                    </p:anim>
                                    <p:anim calcmode="lin" valueType="num">
                                      <p:cBhvr>
                                        <p:cTn id="175"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grpId="0"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fade">
                                      <p:cBhvr>
                                        <p:cTn id="180" dur="1000"/>
                                        <p:tgtEl>
                                          <p:spTgt spid="74"/>
                                        </p:tgtEl>
                                      </p:cBhvr>
                                    </p:animEffect>
                                    <p:anim calcmode="lin" valueType="num">
                                      <p:cBhvr>
                                        <p:cTn id="181" dur="1000" fill="hold"/>
                                        <p:tgtEl>
                                          <p:spTgt spid="74"/>
                                        </p:tgtEl>
                                        <p:attrNameLst>
                                          <p:attrName>ppt_x</p:attrName>
                                        </p:attrNameLst>
                                      </p:cBhvr>
                                      <p:tavLst>
                                        <p:tav tm="0">
                                          <p:val>
                                            <p:strVal val="#ppt_x"/>
                                          </p:val>
                                        </p:tav>
                                        <p:tav tm="100000">
                                          <p:val>
                                            <p:strVal val="#ppt_x"/>
                                          </p:val>
                                        </p:tav>
                                      </p:tavLst>
                                    </p:anim>
                                    <p:anim calcmode="lin" valueType="num">
                                      <p:cBhvr>
                                        <p:cTn id="182"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项目管理剖析总结</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íšļíḋê">
            <a:extLst>
              <a:ext uri="{FF2B5EF4-FFF2-40B4-BE49-F238E27FC236}">
                <a16:creationId xmlns:a16="http://schemas.microsoft.com/office/drawing/2014/main" id="{E05F3811-B0BD-4E0D-967A-904CA0FD1B5F}"/>
              </a:ext>
            </a:extLst>
          </p:cNvPr>
          <p:cNvGrpSpPr/>
          <p:nvPr/>
        </p:nvGrpSpPr>
        <p:grpSpPr>
          <a:xfrm>
            <a:off x="1188721" y="2183027"/>
            <a:ext cx="4175759" cy="3821033"/>
            <a:chOff x="660400" y="1128520"/>
            <a:chExt cx="5472218" cy="5007360"/>
          </a:xfrm>
        </p:grpSpPr>
        <p:sp>
          <p:nvSpPr>
            <p:cNvPr id="13" name="iṥlíḋê">
              <a:extLst>
                <a:ext uri="{FF2B5EF4-FFF2-40B4-BE49-F238E27FC236}">
                  <a16:creationId xmlns:a16="http://schemas.microsoft.com/office/drawing/2014/main" id="{1E81D1CE-A065-4608-8BAD-164C46D37C4F}"/>
                </a:ext>
              </a:extLst>
            </p:cNvPr>
            <p:cNvSpPr/>
            <p:nvPr/>
          </p:nvSpPr>
          <p:spPr>
            <a:xfrm>
              <a:off x="660400" y="1128520"/>
              <a:ext cx="2701791" cy="2470823"/>
            </a:xfrm>
            <a:prstGeom prst="roundRect">
              <a:avLst>
                <a:gd name="adj" fmla="val 4216"/>
              </a:avLst>
            </a:prstGeom>
            <a:blipFill>
              <a:blip r:embed="rId2" cstate="screen">
                <a:extLst>
                  <a:ext uri="{28A0092B-C50C-407E-A947-70E740481C1C}">
                    <a14:useLocalDpi xmlns:a14="http://schemas.microsoft.com/office/drawing/2010/main"/>
                  </a:ext>
                </a:extLst>
              </a:blip>
              <a:stretch>
                <a:fillRect t="-32227" b="-31795"/>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î$1ïḑê">
              <a:extLst>
                <a:ext uri="{FF2B5EF4-FFF2-40B4-BE49-F238E27FC236}">
                  <a16:creationId xmlns:a16="http://schemas.microsoft.com/office/drawing/2014/main" id="{96DE927B-9176-451F-A56F-7027E62F2851}"/>
                </a:ext>
              </a:extLst>
            </p:cNvPr>
            <p:cNvSpPr/>
            <p:nvPr/>
          </p:nvSpPr>
          <p:spPr>
            <a:xfrm>
              <a:off x="3430827" y="1128520"/>
              <a:ext cx="2701791" cy="2470823"/>
            </a:xfrm>
            <a:prstGeom prst="roundRect">
              <a:avLst>
                <a:gd name="adj" fmla="val 4216"/>
              </a:avLst>
            </a:prstGeom>
            <a:blipFill>
              <a:blip r:embed="rId3" cstate="screen">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5" name="iṩḷide">
              <a:extLst>
                <a:ext uri="{FF2B5EF4-FFF2-40B4-BE49-F238E27FC236}">
                  <a16:creationId xmlns:a16="http://schemas.microsoft.com/office/drawing/2014/main" id="{15650E76-82AB-4BA3-8026-4EB3E545BE33}"/>
                </a:ext>
              </a:extLst>
            </p:cNvPr>
            <p:cNvSpPr/>
            <p:nvPr/>
          </p:nvSpPr>
          <p:spPr>
            <a:xfrm>
              <a:off x="3430827" y="3665057"/>
              <a:ext cx="2701791" cy="2470823"/>
            </a:xfrm>
            <a:prstGeom prst="roundRect">
              <a:avLst>
                <a:gd name="adj" fmla="val 4216"/>
              </a:avLst>
            </a:prstGeom>
            <a:blipFill>
              <a:blip r:embed="rId4" cstate="screen">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íšḻîḍè">
              <a:extLst>
                <a:ext uri="{FF2B5EF4-FFF2-40B4-BE49-F238E27FC236}">
                  <a16:creationId xmlns:a16="http://schemas.microsoft.com/office/drawing/2014/main" id="{82938AC4-EA12-4100-BC15-1176172292B4}"/>
                </a:ext>
              </a:extLst>
            </p:cNvPr>
            <p:cNvSpPr/>
            <p:nvPr/>
          </p:nvSpPr>
          <p:spPr>
            <a:xfrm>
              <a:off x="660400" y="3665057"/>
              <a:ext cx="2701791" cy="2470823"/>
            </a:xfrm>
            <a:prstGeom prst="roundRect">
              <a:avLst>
                <a:gd name="adj" fmla="val 4216"/>
              </a:avLst>
            </a:prstGeom>
            <a:blipFill>
              <a:blip r:embed="rId5" cstate="screen">
                <a:extLst>
                  <a:ext uri="{28A0092B-C50C-407E-A947-70E740481C1C}">
                    <a14:useLocalDpi xmlns:a14="http://schemas.microsoft.com/office/drawing/2010/main"/>
                  </a:ext>
                </a:extLst>
              </a:blip>
              <a:stretch>
                <a:fillRect l="-18703" r="-18473"/>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sp>
        <p:nvSpPr>
          <p:cNvPr id="17" name="iSḻîḋè">
            <a:extLst>
              <a:ext uri="{FF2B5EF4-FFF2-40B4-BE49-F238E27FC236}">
                <a16:creationId xmlns:a16="http://schemas.microsoft.com/office/drawing/2014/main" id="{19CA1DBB-F6BC-49A7-BD55-7F6822EC90E8}"/>
              </a:ext>
            </a:extLst>
          </p:cNvPr>
          <p:cNvSpPr/>
          <p:nvPr/>
        </p:nvSpPr>
        <p:spPr>
          <a:xfrm>
            <a:off x="2326815" y="3290437"/>
            <a:ext cx="1885292" cy="1724124"/>
          </a:xfrm>
          <a:prstGeom prst="roundRect">
            <a:avLst>
              <a:gd name="adj" fmla="val 4216"/>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chemeClr val="tx1"/>
                </a:solidFill>
                <a:latin typeface="仓耳青禾体-谷力 W05" panose="02020400000000000000" pitchFamily="18" charset="-122"/>
                <a:ea typeface="仓耳青禾体-谷力 W05" panose="02020400000000000000" pitchFamily="18" charset="-122"/>
              </a:rPr>
              <a:t> </a:t>
            </a:r>
            <a:endParaRPr lang="en-US" altLang="zh-CN"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18" name="矩形 17">
            <a:extLst>
              <a:ext uri="{FF2B5EF4-FFF2-40B4-BE49-F238E27FC236}">
                <a16:creationId xmlns:a16="http://schemas.microsoft.com/office/drawing/2014/main" id="{C0455DD3-8FAC-4054-996C-B82DB393C9D9}"/>
              </a:ext>
            </a:extLst>
          </p:cNvPr>
          <p:cNvSpPr/>
          <p:nvPr/>
        </p:nvSpPr>
        <p:spPr>
          <a:xfrm>
            <a:off x="6341291" y="2698956"/>
            <a:ext cx="2438197"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培养目标</a:t>
            </a:r>
          </a:p>
        </p:txBody>
      </p:sp>
      <p:sp>
        <p:nvSpPr>
          <p:cNvPr id="19" name="矩形 18">
            <a:extLst>
              <a:ext uri="{FF2B5EF4-FFF2-40B4-BE49-F238E27FC236}">
                <a16:creationId xmlns:a16="http://schemas.microsoft.com/office/drawing/2014/main" id="{1A372371-DDF1-486D-8AA4-FDAA44329744}"/>
              </a:ext>
            </a:extLst>
          </p:cNvPr>
          <p:cNvSpPr/>
          <p:nvPr/>
        </p:nvSpPr>
        <p:spPr>
          <a:xfrm>
            <a:off x="6341291" y="3290437"/>
            <a:ext cx="4282842" cy="2125390"/>
          </a:xfrm>
          <a:prstGeom prst="rect">
            <a:avLst/>
          </a:prstGeom>
        </p:spPr>
        <p:txBody>
          <a:bodyPr wrap="square">
            <a:spAutoFit/>
          </a:bodyPr>
          <a:lstStyle/>
          <a:p>
            <a:pPr>
              <a:lnSpc>
                <a:spcPct val="150000"/>
              </a:lnSpc>
            </a:pP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项目管理专业毕业生既掌握项目管理方面的基础知识，又具有管理学和经济学知识及能力，具备从事项目决策、项目实施全过程管理的基本能力。</a:t>
            </a:r>
          </a:p>
        </p:txBody>
      </p:sp>
      <p:grpSp>
        <p:nvGrpSpPr>
          <p:cNvPr id="20" name="组合 19">
            <a:extLst>
              <a:ext uri="{FF2B5EF4-FFF2-40B4-BE49-F238E27FC236}">
                <a16:creationId xmlns:a16="http://schemas.microsoft.com/office/drawing/2014/main" id="{8C415120-FACF-485E-B94A-FB8F37E86237}"/>
              </a:ext>
            </a:extLst>
          </p:cNvPr>
          <p:cNvGrpSpPr/>
          <p:nvPr/>
        </p:nvGrpSpPr>
        <p:grpSpPr>
          <a:xfrm>
            <a:off x="2929002" y="3870167"/>
            <a:ext cx="680918" cy="564663"/>
            <a:chOff x="5929760" y="3702537"/>
            <a:chExt cx="412962" cy="342456"/>
          </a:xfrm>
        </p:grpSpPr>
        <p:sp>
          <p:nvSpPr>
            <p:cNvPr id="21" name="iṧ1ïḋê">
              <a:extLst>
                <a:ext uri="{FF2B5EF4-FFF2-40B4-BE49-F238E27FC236}">
                  <a16:creationId xmlns:a16="http://schemas.microsoft.com/office/drawing/2014/main" id="{5212ECFF-DECB-462B-A228-9CC9526696F1}"/>
                </a:ext>
              </a:extLst>
            </p:cNvPr>
            <p:cNvSpPr/>
            <p:nvPr/>
          </p:nvSpPr>
          <p:spPr bwMode="auto">
            <a:xfrm>
              <a:off x="6093435" y="3959379"/>
              <a:ext cx="85614" cy="856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Sľíḍe">
              <a:extLst>
                <a:ext uri="{FF2B5EF4-FFF2-40B4-BE49-F238E27FC236}">
                  <a16:creationId xmlns:a16="http://schemas.microsoft.com/office/drawing/2014/main" id="{64AE5C2A-231B-46DA-A3E1-0D5164B6CA39}"/>
                </a:ext>
              </a:extLst>
            </p:cNvPr>
            <p:cNvSpPr/>
            <p:nvPr/>
          </p:nvSpPr>
          <p:spPr bwMode="auto">
            <a:xfrm>
              <a:off x="6022929" y="3863693"/>
              <a:ext cx="226625" cy="83097"/>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S1ïḋè">
              <a:extLst>
                <a:ext uri="{FF2B5EF4-FFF2-40B4-BE49-F238E27FC236}">
                  <a16:creationId xmlns:a16="http://schemas.microsoft.com/office/drawing/2014/main" id="{8AB8439F-3840-4AD8-8BC9-9696C76B0554}"/>
                </a:ext>
              </a:extLst>
            </p:cNvPr>
            <p:cNvSpPr/>
            <p:nvPr/>
          </p:nvSpPr>
          <p:spPr bwMode="auto">
            <a:xfrm>
              <a:off x="5929760" y="3702537"/>
              <a:ext cx="412962" cy="110795"/>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1íḍe">
              <a:extLst>
                <a:ext uri="{FF2B5EF4-FFF2-40B4-BE49-F238E27FC236}">
                  <a16:creationId xmlns:a16="http://schemas.microsoft.com/office/drawing/2014/main" id="{5ACAB851-5107-4F26-A749-5BAD7479D1B9}"/>
                </a:ext>
              </a:extLst>
            </p:cNvPr>
            <p:cNvSpPr/>
            <p:nvPr/>
          </p:nvSpPr>
          <p:spPr bwMode="auto">
            <a:xfrm>
              <a:off x="5975085" y="3783115"/>
              <a:ext cx="322312" cy="95686"/>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1477627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3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 calcmode="lin" valueType="num">
                                      <p:cBhvr>
                                        <p:cTn id="29" dur="1000" fill="hold"/>
                                        <p:tgtEl>
                                          <p:spTgt spid="20"/>
                                        </p:tgtEl>
                                        <p:attrNameLst>
                                          <p:attrName>style.rotation</p:attrName>
                                        </p:attrNameLst>
                                      </p:cBhvr>
                                      <p:tavLst>
                                        <p:tav tm="0">
                                          <p:val>
                                            <p:fltVal val="90"/>
                                          </p:val>
                                        </p:tav>
                                        <p:tav tm="100000">
                                          <p:val>
                                            <p:fltVal val="0"/>
                                          </p:val>
                                        </p:tav>
                                      </p:tavLst>
                                    </p:anim>
                                    <p:animEffect transition="in" filter="fade">
                                      <p:cBhvr>
                                        <p:cTn id="3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项目管理剖析总结</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ïšlíde">
            <a:extLst>
              <a:ext uri="{FF2B5EF4-FFF2-40B4-BE49-F238E27FC236}">
                <a16:creationId xmlns:a16="http://schemas.microsoft.com/office/drawing/2014/main" id="{921D2456-A6A6-43F5-AD86-0A010D24A2F0}"/>
              </a:ext>
            </a:extLst>
          </p:cNvPr>
          <p:cNvSpPr txBox="1"/>
          <p:nvPr/>
        </p:nvSpPr>
        <p:spPr>
          <a:xfrm>
            <a:off x="1435674" y="2653126"/>
            <a:ext cx="418839" cy="390916"/>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lumMod val="75000"/>
                  </a:schemeClr>
                </a:solidFill>
              </a:rPr>
              <a:t>01</a:t>
            </a:r>
            <a:endParaRPr lang="id-ID" sz="1600" b="1" dirty="0">
              <a:solidFill>
                <a:schemeClr val="bg1">
                  <a:lumMod val="75000"/>
                </a:schemeClr>
              </a:solidFill>
            </a:endParaRPr>
          </a:p>
        </p:txBody>
      </p:sp>
      <p:sp>
        <p:nvSpPr>
          <p:cNvPr id="18" name="ïšḻîďé">
            <a:extLst>
              <a:ext uri="{FF2B5EF4-FFF2-40B4-BE49-F238E27FC236}">
                <a16:creationId xmlns:a16="http://schemas.microsoft.com/office/drawing/2014/main" id="{921D2456-A6A6-43F5-AD86-0A010D24A2F0}"/>
              </a:ext>
            </a:extLst>
          </p:cNvPr>
          <p:cNvSpPr txBox="1"/>
          <p:nvPr/>
        </p:nvSpPr>
        <p:spPr>
          <a:xfrm>
            <a:off x="1435674" y="4677832"/>
            <a:ext cx="418839" cy="390916"/>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lumMod val="75000"/>
                  </a:schemeClr>
                </a:solidFill>
              </a:rPr>
              <a:t>02</a:t>
            </a:r>
            <a:endParaRPr lang="id-ID" sz="1600" b="1" dirty="0">
              <a:solidFill>
                <a:schemeClr val="bg1">
                  <a:lumMod val="75000"/>
                </a:schemeClr>
              </a:solidFill>
            </a:endParaRPr>
          </a:p>
        </p:txBody>
      </p:sp>
      <p:sp>
        <p:nvSpPr>
          <p:cNvPr id="20" name="iṧḻïḑé">
            <a:extLst>
              <a:ext uri="{FF2B5EF4-FFF2-40B4-BE49-F238E27FC236}">
                <a16:creationId xmlns:a16="http://schemas.microsoft.com/office/drawing/2014/main" id="{921D2456-A6A6-43F5-AD86-0A010D24A2F0}"/>
              </a:ext>
            </a:extLst>
          </p:cNvPr>
          <p:cNvSpPr txBox="1"/>
          <p:nvPr/>
        </p:nvSpPr>
        <p:spPr>
          <a:xfrm>
            <a:off x="6473255" y="2653126"/>
            <a:ext cx="418839" cy="390916"/>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lumMod val="75000"/>
                  </a:schemeClr>
                </a:solidFill>
              </a:rPr>
              <a:t>03</a:t>
            </a:r>
            <a:endParaRPr lang="id-ID" sz="1600" b="1" dirty="0">
              <a:solidFill>
                <a:schemeClr val="bg1">
                  <a:lumMod val="75000"/>
                </a:schemeClr>
              </a:solidFill>
            </a:endParaRPr>
          </a:p>
        </p:txBody>
      </p:sp>
      <p:sp>
        <p:nvSpPr>
          <p:cNvPr id="22" name="î$1îḓê">
            <a:extLst>
              <a:ext uri="{FF2B5EF4-FFF2-40B4-BE49-F238E27FC236}">
                <a16:creationId xmlns:a16="http://schemas.microsoft.com/office/drawing/2014/main" id="{921D2456-A6A6-43F5-AD86-0A010D24A2F0}"/>
              </a:ext>
            </a:extLst>
          </p:cNvPr>
          <p:cNvSpPr txBox="1"/>
          <p:nvPr/>
        </p:nvSpPr>
        <p:spPr>
          <a:xfrm>
            <a:off x="6473255" y="4677831"/>
            <a:ext cx="418839" cy="390916"/>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solidFill>
                  <a:schemeClr val="bg1">
                    <a:lumMod val="75000"/>
                  </a:schemeClr>
                </a:solidFill>
              </a:rPr>
              <a:t>04</a:t>
            </a:r>
            <a:endParaRPr lang="id-ID" sz="1600" b="1" dirty="0">
              <a:solidFill>
                <a:schemeClr val="bg1">
                  <a:lumMod val="75000"/>
                </a:schemeClr>
              </a:solidFill>
            </a:endParaRPr>
          </a:p>
        </p:txBody>
      </p:sp>
      <p:sp>
        <p:nvSpPr>
          <p:cNvPr id="38" name="矩形 37">
            <a:extLst>
              <a:ext uri="{FF2B5EF4-FFF2-40B4-BE49-F238E27FC236}">
                <a16:creationId xmlns:a16="http://schemas.microsoft.com/office/drawing/2014/main" id="{23882C3C-288B-440B-8FDA-01616FEB9F2F}"/>
              </a:ext>
            </a:extLst>
          </p:cNvPr>
          <p:cNvSpPr/>
          <p:nvPr/>
        </p:nvSpPr>
        <p:spPr>
          <a:xfrm>
            <a:off x="1993496" y="2361793"/>
            <a:ext cx="1273492" cy="504625"/>
          </a:xfrm>
          <a:prstGeom prst="rect">
            <a:avLst/>
          </a:prstGeom>
        </p:spPr>
        <p:txBody>
          <a:bodyPr wrap="square">
            <a:spAutoFit/>
          </a:bodyPr>
          <a:lstStyle/>
          <a:p>
            <a:pPr>
              <a:lnSpc>
                <a:spcPct val="150000"/>
              </a:lnSpc>
            </a:pPr>
            <a:r>
              <a:rPr lang="zh-CN" altLang="en-US" sz="2000" spc="400" dirty="0">
                <a:latin typeface="仓耳青禾体-谷力 W05" panose="02020400000000000000" pitchFamily="18" charset="-122"/>
                <a:ea typeface="仓耳青禾体-谷力 W05" panose="02020400000000000000" pitchFamily="18" charset="-122"/>
              </a:rPr>
              <a:t>普遍性</a:t>
            </a:r>
          </a:p>
        </p:txBody>
      </p:sp>
      <p:sp>
        <p:nvSpPr>
          <p:cNvPr id="39" name="矩形 38">
            <a:extLst>
              <a:ext uri="{FF2B5EF4-FFF2-40B4-BE49-F238E27FC236}">
                <a16:creationId xmlns:a16="http://schemas.microsoft.com/office/drawing/2014/main" id="{6A2685DE-8169-4AC6-B2D2-DC7E3CCC1AF7}"/>
              </a:ext>
            </a:extLst>
          </p:cNvPr>
          <p:cNvSpPr/>
          <p:nvPr/>
        </p:nvSpPr>
        <p:spPr>
          <a:xfrm>
            <a:off x="1981057" y="2848584"/>
            <a:ext cx="3636692" cy="1160831"/>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项目作为一种独特性的社会活动而普遍存在于我们人类社会的各项活动之中。</a:t>
            </a:r>
          </a:p>
        </p:txBody>
      </p:sp>
      <p:sp>
        <p:nvSpPr>
          <p:cNvPr id="40" name="矩形 39">
            <a:extLst>
              <a:ext uri="{FF2B5EF4-FFF2-40B4-BE49-F238E27FC236}">
                <a16:creationId xmlns:a16="http://schemas.microsoft.com/office/drawing/2014/main" id="{0549A46C-C09B-41AC-8920-5421F640D9E8}"/>
              </a:ext>
            </a:extLst>
          </p:cNvPr>
          <p:cNvSpPr/>
          <p:nvPr/>
        </p:nvSpPr>
        <p:spPr>
          <a:xfrm>
            <a:off x="1993496" y="4368963"/>
            <a:ext cx="1273492" cy="504625"/>
          </a:xfrm>
          <a:prstGeom prst="rect">
            <a:avLst/>
          </a:prstGeom>
        </p:spPr>
        <p:txBody>
          <a:bodyPr wrap="square">
            <a:spAutoFit/>
          </a:bodyPr>
          <a:lstStyle/>
          <a:p>
            <a:pPr>
              <a:lnSpc>
                <a:spcPct val="150000"/>
              </a:lnSpc>
            </a:pPr>
            <a:r>
              <a:rPr lang="zh-CN" altLang="en-US" sz="2000" spc="400" dirty="0">
                <a:latin typeface="仓耳青禾体-谷力 W05" panose="02020400000000000000" pitchFamily="18" charset="-122"/>
                <a:ea typeface="仓耳青禾体-谷力 W05" panose="02020400000000000000" pitchFamily="18" charset="-122"/>
              </a:rPr>
              <a:t>独特性</a:t>
            </a:r>
          </a:p>
        </p:txBody>
      </p:sp>
      <p:sp>
        <p:nvSpPr>
          <p:cNvPr id="41" name="矩形 40">
            <a:extLst>
              <a:ext uri="{FF2B5EF4-FFF2-40B4-BE49-F238E27FC236}">
                <a16:creationId xmlns:a16="http://schemas.microsoft.com/office/drawing/2014/main" id="{B704FB98-0C85-45D7-ACE1-96C75507EF1D}"/>
              </a:ext>
            </a:extLst>
          </p:cNvPr>
          <p:cNvSpPr/>
          <p:nvPr/>
        </p:nvSpPr>
        <p:spPr>
          <a:xfrm>
            <a:off x="1981057" y="4855754"/>
            <a:ext cx="3636692" cy="1160831"/>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项目管理的独特性是项目管理不同于一般的企业生产运营管理</a:t>
            </a:r>
          </a:p>
        </p:txBody>
      </p:sp>
      <p:sp>
        <p:nvSpPr>
          <p:cNvPr id="42" name="矩形 41">
            <a:extLst>
              <a:ext uri="{FF2B5EF4-FFF2-40B4-BE49-F238E27FC236}">
                <a16:creationId xmlns:a16="http://schemas.microsoft.com/office/drawing/2014/main" id="{BB8F3B7C-9779-49C3-BFD0-35E8A0BA2A27}"/>
              </a:ext>
            </a:extLst>
          </p:cNvPr>
          <p:cNvSpPr/>
          <p:nvPr/>
        </p:nvSpPr>
        <p:spPr>
          <a:xfrm>
            <a:off x="7246216" y="2379627"/>
            <a:ext cx="1273492" cy="504625"/>
          </a:xfrm>
          <a:prstGeom prst="rect">
            <a:avLst/>
          </a:prstGeom>
        </p:spPr>
        <p:txBody>
          <a:bodyPr wrap="square">
            <a:spAutoFit/>
          </a:bodyPr>
          <a:lstStyle/>
          <a:p>
            <a:pPr>
              <a:lnSpc>
                <a:spcPct val="150000"/>
              </a:lnSpc>
            </a:pPr>
            <a:r>
              <a:rPr lang="zh-CN" altLang="en-US" sz="2000" spc="400" dirty="0">
                <a:latin typeface="仓耳青禾体-谷力 W05" panose="02020400000000000000" pitchFamily="18" charset="-122"/>
                <a:ea typeface="仓耳青禾体-谷力 W05" panose="02020400000000000000" pitchFamily="18" charset="-122"/>
              </a:rPr>
              <a:t>目的性</a:t>
            </a:r>
          </a:p>
        </p:txBody>
      </p:sp>
      <p:sp>
        <p:nvSpPr>
          <p:cNvPr id="43" name="矩形 42">
            <a:extLst>
              <a:ext uri="{FF2B5EF4-FFF2-40B4-BE49-F238E27FC236}">
                <a16:creationId xmlns:a16="http://schemas.microsoft.com/office/drawing/2014/main" id="{056BDD8A-2467-474A-9170-0249BB7443EC}"/>
              </a:ext>
            </a:extLst>
          </p:cNvPr>
          <p:cNvSpPr/>
          <p:nvPr/>
        </p:nvSpPr>
        <p:spPr>
          <a:xfrm>
            <a:off x="7233777" y="2866418"/>
            <a:ext cx="3636692" cy="1160831"/>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项目管理的目的性要通过开展项目管理活动去保证满足或超越项目有关各方面</a:t>
            </a:r>
          </a:p>
        </p:txBody>
      </p:sp>
      <p:sp>
        <p:nvSpPr>
          <p:cNvPr id="44" name="矩形 43">
            <a:extLst>
              <a:ext uri="{FF2B5EF4-FFF2-40B4-BE49-F238E27FC236}">
                <a16:creationId xmlns:a16="http://schemas.microsoft.com/office/drawing/2014/main" id="{E01AD8F1-E20E-4B86-97CD-67E57CBC2BF0}"/>
              </a:ext>
            </a:extLst>
          </p:cNvPr>
          <p:cNvSpPr/>
          <p:nvPr/>
        </p:nvSpPr>
        <p:spPr>
          <a:xfrm>
            <a:off x="7258655" y="4442553"/>
            <a:ext cx="1273492" cy="504625"/>
          </a:xfrm>
          <a:prstGeom prst="rect">
            <a:avLst/>
          </a:prstGeom>
        </p:spPr>
        <p:txBody>
          <a:bodyPr wrap="square">
            <a:spAutoFit/>
          </a:bodyPr>
          <a:lstStyle/>
          <a:p>
            <a:pPr>
              <a:lnSpc>
                <a:spcPct val="150000"/>
              </a:lnSpc>
            </a:pPr>
            <a:r>
              <a:rPr lang="zh-CN" altLang="en-US" sz="2000" spc="400" dirty="0">
                <a:latin typeface="仓耳青禾体-谷力 W05" panose="02020400000000000000" pitchFamily="18" charset="-122"/>
                <a:ea typeface="仓耳青禾体-谷力 W05" panose="02020400000000000000" pitchFamily="18" charset="-122"/>
              </a:rPr>
              <a:t>集成性</a:t>
            </a:r>
          </a:p>
        </p:txBody>
      </p:sp>
      <p:sp>
        <p:nvSpPr>
          <p:cNvPr id="45" name="矩形 44">
            <a:extLst>
              <a:ext uri="{FF2B5EF4-FFF2-40B4-BE49-F238E27FC236}">
                <a16:creationId xmlns:a16="http://schemas.microsoft.com/office/drawing/2014/main" id="{51212AE9-37BF-43E7-92E2-8B3A164E3BD6}"/>
              </a:ext>
            </a:extLst>
          </p:cNvPr>
          <p:cNvSpPr/>
          <p:nvPr/>
        </p:nvSpPr>
        <p:spPr>
          <a:xfrm>
            <a:off x="7246216" y="4929344"/>
            <a:ext cx="3636692" cy="791499"/>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项目管理的集成性是项目的管理中必须根据具体项目各要素</a:t>
            </a:r>
          </a:p>
        </p:txBody>
      </p:sp>
    </p:spTree>
    <p:extLst>
      <p:ext uri="{BB962C8B-B14F-4D97-AF65-F5344CB8AC3E}">
        <p14:creationId xmlns:p14="http://schemas.microsoft.com/office/powerpoint/2010/main" val="3651884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2ADC9EE-897A-4ACD-8D0A-5C964FB53A93}"/>
              </a:ext>
            </a:extLst>
          </p:cNvPr>
          <p:cNvSpPr/>
          <p:nvPr/>
        </p:nvSpPr>
        <p:spPr>
          <a:xfrm rot="2573196">
            <a:off x="1525144" y="1647494"/>
            <a:ext cx="3226324" cy="3226324"/>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7524A721-5C74-40C5-868F-193D95103AD6}"/>
              </a:ext>
            </a:extLst>
          </p:cNvPr>
          <p:cNvSpPr/>
          <p:nvPr/>
        </p:nvSpPr>
        <p:spPr>
          <a:xfrm rot="2573196">
            <a:off x="5195624" y="1881186"/>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DE4EE0D1-3A40-4B86-904D-30294B108AC7}"/>
              </a:ext>
            </a:extLst>
          </p:cNvPr>
          <p:cNvSpPr/>
          <p:nvPr/>
        </p:nvSpPr>
        <p:spPr>
          <a:xfrm rot="2573196">
            <a:off x="3838457" y="5274214"/>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8A48B469-D329-4A78-815F-D128CCFB2C5C}"/>
              </a:ext>
            </a:extLst>
          </p:cNvPr>
          <p:cNvSpPr txBox="1"/>
          <p:nvPr/>
        </p:nvSpPr>
        <p:spPr>
          <a:xfrm>
            <a:off x="1867631" y="2062543"/>
            <a:ext cx="2319796" cy="2215991"/>
          </a:xfrm>
          <a:prstGeom prst="rect">
            <a:avLst/>
          </a:prstGeom>
          <a:noFill/>
        </p:spPr>
        <p:txBody>
          <a:bodyPr wrap="square" rtlCol="0">
            <a:spAutoFit/>
          </a:bodyPr>
          <a:lstStyle/>
          <a:p>
            <a:pPr algn="dist"/>
            <a:r>
              <a:rPr lang="en-US" altLang="zh-CN" sz="13800" dirty="0">
                <a:latin typeface="三极智量黑简体" panose="00000500000000000000" pitchFamily="2" charset="-122"/>
                <a:ea typeface="三极智量黑简体" panose="00000500000000000000" pitchFamily="2" charset="-122"/>
              </a:rPr>
              <a:t>03</a:t>
            </a:r>
            <a:endParaRPr lang="zh-CN" altLang="en-US" sz="13800" dirty="0">
              <a:latin typeface="三极智量黑简体" panose="00000500000000000000" pitchFamily="2" charset="-122"/>
              <a:ea typeface="三极智量黑简体" panose="00000500000000000000" pitchFamily="2" charset="-122"/>
            </a:endParaRPr>
          </a:p>
        </p:txBody>
      </p:sp>
      <p:sp>
        <p:nvSpPr>
          <p:cNvPr id="10" name="矩形 9">
            <a:extLst>
              <a:ext uri="{FF2B5EF4-FFF2-40B4-BE49-F238E27FC236}">
                <a16:creationId xmlns:a16="http://schemas.microsoft.com/office/drawing/2014/main" id="{0D56E5A2-6C32-4A38-80D1-4E9F56DAD6EE}"/>
              </a:ext>
            </a:extLst>
          </p:cNvPr>
          <p:cNvSpPr/>
          <p:nvPr/>
        </p:nvSpPr>
        <p:spPr>
          <a:xfrm>
            <a:off x="6800677" y="2379601"/>
            <a:ext cx="3781805" cy="2123658"/>
          </a:xfrm>
          <a:prstGeom prst="rect">
            <a:avLst/>
          </a:prstGeom>
        </p:spPr>
        <p:txBody>
          <a:bodyPr wrap="none">
            <a:spAutoFit/>
          </a:bodyPr>
          <a:lstStyle/>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培训主要</a:t>
            </a:r>
            <a:endParaRPr lang="en-US" altLang="zh-CN"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endParaRPr>
          </a:p>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内容流程</a:t>
            </a:r>
          </a:p>
        </p:txBody>
      </p:sp>
      <p:sp>
        <p:nvSpPr>
          <p:cNvPr id="11" name="TextBox 44">
            <a:extLst>
              <a:ext uri="{FF2B5EF4-FFF2-40B4-BE49-F238E27FC236}">
                <a16:creationId xmlns:a16="http://schemas.microsoft.com/office/drawing/2014/main" id="{7509DCD8-7683-4FC0-9185-920CB54F824C}"/>
              </a:ext>
            </a:extLst>
          </p:cNvPr>
          <p:cNvSpPr txBox="1"/>
          <p:nvPr/>
        </p:nvSpPr>
        <p:spPr>
          <a:xfrm>
            <a:off x="6520430" y="4503259"/>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sp>
        <p:nvSpPr>
          <p:cNvPr id="12" name="right-thin-arrowheads_32738">
            <a:extLst>
              <a:ext uri="{FF2B5EF4-FFF2-40B4-BE49-F238E27FC236}">
                <a16:creationId xmlns:a16="http://schemas.microsoft.com/office/drawing/2014/main" id="{97A1716A-0DC9-4127-8E6D-8AFD878BFC00}"/>
              </a:ext>
            </a:extLst>
          </p:cNvPr>
          <p:cNvSpPr>
            <a:spLocks noChangeAspect="1"/>
          </p:cNvSpPr>
          <p:nvPr/>
        </p:nvSpPr>
        <p:spPr bwMode="auto">
          <a:xfrm>
            <a:off x="11083724" y="5647310"/>
            <a:ext cx="336988" cy="336832"/>
          </a:xfrm>
          <a:custGeom>
            <a:avLst/>
            <a:gdLst>
              <a:gd name="T0" fmla="*/ 5083 w 6101"/>
              <a:gd name="T1" fmla="*/ 3053 h 6107"/>
              <a:gd name="T2" fmla="*/ 2791 w 6101"/>
              <a:gd name="T3" fmla="*/ 761 h 6107"/>
              <a:gd name="T4" fmla="*/ 2791 w 6101"/>
              <a:gd name="T5" fmla="*/ 164 h 6107"/>
              <a:gd name="T6" fmla="*/ 3387 w 6101"/>
              <a:gd name="T7" fmla="*/ 164 h 6107"/>
              <a:gd name="T8" fmla="*/ 5978 w 6101"/>
              <a:gd name="T9" fmla="*/ 2755 h 6107"/>
              <a:gd name="T10" fmla="*/ 6101 w 6101"/>
              <a:gd name="T11" fmla="*/ 3053 h 6107"/>
              <a:gd name="T12" fmla="*/ 5978 w 6101"/>
              <a:gd name="T13" fmla="*/ 3351 h 6107"/>
              <a:gd name="T14" fmla="*/ 3387 w 6101"/>
              <a:gd name="T15" fmla="*/ 5942 h 6107"/>
              <a:gd name="T16" fmla="*/ 2791 w 6101"/>
              <a:gd name="T17" fmla="*/ 5942 h 6107"/>
              <a:gd name="T18" fmla="*/ 2791 w 6101"/>
              <a:gd name="T19" fmla="*/ 5345 h 6107"/>
              <a:gd name="T20" fmla="*/ 5083 w 6101"/>
              <a:gd name="T21" fmla="*/ 3053 h 6107"/>
              <a:gd name="T22" fmla="*/ 165 w 6101"/>
              <a:gd name="T23" fmla="*/ 5345 h 6107"/>
              <a:gd name="T24" fmla="*/ 165 w 6101"/>
              <a:gd name="T25" fmla="*/ 5942 h 6107"/>
              <a:gd name="T26" fmla="*/ 761 w 6101"/>
              <a:gd name="T27" fmla="*/ 5942 h 6107"/>
              <a:gd name="T28" fmla="*/ 3352 w 6101"/>
              <a:gd name="T29" fmla="*/ 3351 h 6107"/>
              <a:gd name="T30" fmla="*/ 3475 w 6101"/>
              <a:gd name="T31" fmla="*/ 3053 h 6107"/>
              <a:gd name="T32" fmla="*/ 3352 w 6101"/>
              <a:gd name="T33" fmla="*/ 2755 h 6107"/>
              <a:gd name="T34" fmla="*/ 761 w 6101"/>
              <a:gd name="T35" fmla="*/ 164 h 6107"/>
              <a:gd name="T36" fmla="*/ 165 w 6101"/>
              <a:gd name="T37" fmla="*/ 164 h 6107"/>
              <a:gd name="T38" fmla="*/ 165 w 6101"/>
              <a:gd name="T39" fmla="*/ 761 h 6107"/>
              <a:gd name="T40" fmla="*/ 2457 w 6101"/>
              <a:gd name="T41" fmla="*/ 3053 h 6107"/>
              <a:gd name="T42" fmla="*/ 165 w 6101"/>
              <a:gd name="T43" fmla="*/ 5345 h 6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01" h="6107">
                <a:moveTo>
                  <a:pt x="5083" y="3053"/>
                </a:moveTo>
                <a:lnTo>
                  <a:pt x="2791" y="761"/>
                </a:lnTo>
                <a:cubicBezTo>
                  <a:pt x="2626" y="596"/>
                  <a:pt x="2626" y="329"/>
                  <a:pt x="2791" y="164"/>
                </a:cubicBezTo>
                <a:cubicBezTo>
                  <a:pt x="2955" y="0"/>
                  <a:pt x="3222" y="0"/>
                  <a:pt x="3387" y="164"/>
                </a:cubicBezTo>
                <a:lnTo>
                  <a:pt x="5978" y="2755"/>
                </a:lnTo>
                <a:cubicBezTo>
                  <a:pt x="6060" y="2837"/>
                  <a:pt x="6101" y="2945"/>
                  <a:pt x="6101" y="3053"/>
                </a:cubicBezTo>
                <a:cubicBezTo>
                  <a:pt x="6101" y="3161"/>
                  <a:pt x="6060" y="3269"/>
                  <a:pt x="5978" y="3351"/>
                </a:cubicBezTo>
                <a:lnTo>
                  <a:pt x="3387" y="5942"/>
                </a:lnTo>
                <a:cubicBezTo>
                  <a:pt x="3222" y="6107"/>
                  <a:pt x="2955" y="6107"/>
                  <a:pt x="2791" y="5942"/>
                </a:cubicBezTo>
                <a:cubicBezTo>
                  <a:pt x="2626" y="5777"/>
                  <a:pt x="2626" y="5510"/>
                  <a:pt x="2791" y="5345"/>
                </a:cubicBezTo>
                <a:lnTo>
                  <a:pt x="5083" y="3053"/>
                </a:lnTo>
                <a:close/>
                <a:moveTo>
                  <a:pt x="165" y="5345"/>
                </a:moveTo>
                <a:cubicBezTo>
                  <a:pt x="0" y="5510"/>
                  <a:pt x="0" y="5777"/>
                  <a:pt x="165" y="5942"/>
                </a:cubicBezTo>
                <a:cubicBezTo>
                  <a:pt x="329" y="6107"/>
                  <a:pt x="596" y="6107"/>
                  <a:pt x="761" y="5942"/>
                </a:cubicBezTo>
                <a:lnTo>
                  <a:pt x="3352" y="3351"/>
                </a:lnTo>
                <a:cubicBezTo>
                  <a:pt x="3434" y="3269"/>
                  <a:pt x="3475" y="3161"/>
                  <a:pt x="3475" y="3053"/>
                </a:cubicBezTo>
                <a:cubicBezTo>
                  <a:pt x="3475" y="2945"/>
                  <a:pt x="3434" y="2837"/>
                  <a:pt x="3352" y="2755"/>
                </a:cubicBezTo>
                <a:lnTo>
                  <a:pt x="761" y="164"/>
                </a:lnTo>
                <a:cubicBezTo>
                  <a:pt x="596" y="0"/>
                  <a:pt x="329" y="0"/>
                  <a:pt x="165" y="164"/>
                </a:cubicBezTo>
                <a:cubicBezTo>
                  <a:pt x="0" y="329"/>
                  <a:pt x="0" y="596"/>
                  <a:pt x="165" y="761"/>
                </a:cubicBezTo>
                <a:lnTo>
                  <a:pt x="2457" y="3053"/>
                </a:lnTo>
                <a:lnTo>
                  <a:pt x="165" y="5345"/>
                </a:lnTo>
                <a:close/>
              </a:path>
            </a:pathLst>
          </a:custGeom>
          <a:solidFill>
            <a:srgbClr val="97C6BB"/>
          </a:solidFill>
          <a:ln>
            <a:noFill/>
          </a:ln>
        </p:spPr>
      </p:sp>
    </p:spTree>
    <p:extLst>
      <p:ext uri="{BB962C8B-B14F-4D97-AF65-F5344CB8AC3E}">
        <p14:creationId xmlns:p14="http://schemas.microsoft.com/office/powerpoint/2010/main" val="3754577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培训主要内容流程</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iSḷíḍè">
            <a:extLst>
              <a:ext uri="{FF2B5EF4-FFF2-40B4-BE49-F238E27FC236}">
                <a16:creationId xmlns:a16="http://schemas.microsoft.com/office/drawing/2014/main" id="{D5FE6606-3BB0-4E5B-B233-2918D1F37D7E}"/>
              </a:ext>
            </a:extLst>
          </p:cNvPr>
          <p:cNvSpPr/>
          <p:nvPr/>
        </p:nvSpPr>
        <p:spPr>
          <a:xfrm>
            <a:off x="1939678" y="2275044"/>
            <a:ext cx="4079131" cy="1877873"/>
          </a:xfrm>
          <a:prstGeom prst="rect">
            <a:avLst/>
          </a:prstGeom>
          <a:noFill/>
          <a:ln w="19050">
            <a:solidFill>
              <a:schemeClr val="bg1">
                <a:lumMod val="75000"/>
              </a:schemeClr>
            </a:solid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42" name="íšļïḑê">
            <a:extLst>
              <a:ext uri="{FF2B5EF4-FFF2-40B4-BE49-F238E27FC236}">
                <a16:creationId xmlns:a16="http://schemas.microsoft.com/office/drawing/2014/main" id="{EC6961AE-8F13-4641-9CBA-F9374FFC2176}"/>
              </a:ext>
            </a:extLst>
          </p:cNvPr>
          <p:cNvSpPr/>
          <p:nvPr/>
        </p:nvSpPr>
        <p:spPr>
          <a:xfrm rot="5400000" flipV="1">
            <a:off x="1916154" y="2298568"/>
            <a:ext cx="507509" cy="460464"/>
          </a:xfrm>
          <a:prstGeom prst="homePlate">
            <a:avLst>
              <a:gd name="adj" fmla="val 30217"/>
            </a:avLst>
          </a:prstGeom>
          <a:solidFill>
            <a:srgbClr val="97C6B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43" name="îś1iḍê">
            <a:extLst>
              <a:ext uri="{FF2B5EF4-FFF2-40B4-BE49-F238E27FC236}">
                <a16:creationId xmlns:a16="http://schemas.microsoft.com/office/drawing/2014/main" id="{7EF66928-73B6-4D9E-AD05-B78EA73AB863}"/>
              </a:ext>
            </a:extLst>
          </p:cNvPr>
          <p:cNvSpPr/>
          <p:nvPr/>
        </p:nvSpPr>
        <p:spPr bwMode="auto">
          <a:xfrm>
            <a:off x="2051639" y="2373113"/>
            <a:ext cx="236540" cy="236174"/>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5 w 578320"/>
              <a:gd name="connsiteY15" fmla="*/ 396938 h 577432"/>
              <a:gd name="connsiteX16" fmla="*/ 578320 w 578320"/>
              <a:gd name="connsiteY16" fmla="*/ 422738 h 577432"/>
              <a:gd name="connsiteX17" fmla="*/ 551575 w 578320"/>
              <a:gd name="connsiteY17" fmla="*/ 449459 h 577432"/>
              <a:gd name="connsiteX18" fmla="*/ 424308 w 578320"/>
              <a:gd name="connsiteY18" fmla="*/ 449459 h 577432"/>
              <a:gd name="connsiteX19" fmla="*/ 468575 w 578320"/>
              <a:gd name="connsiteY19" fmla="*/ 396938 h 577432"/>
              <a:gd name="connsiteX20" fmla="*/ 25827 w 578320"/>
              <a:gd name="connsiteY20" fmla="*/ 392352 h 577432"/>
              <a:gd name="connsiteX21" fmla="*/ 106996 w 578320"/>
              <a:gd name="connsiteY21" fmla="*/ 392352 h 577432"/>
              <a:gd name="connsiteX22" fmla="*/ 149425 w 578320"/>
              <a:gd name="connsiteY22" fmla="*/ 444725 h 577432"/>
              <a:gd name="connsiteX23" fmla="*/ 25827 w 578320"/>
              <a:gd name="connsiteY23" fmla="*/ 444725 h 577432"/>
              <a:gd name="connsiteX24" fmla="*/ 0 w 578320"/>
              <a:gd name="connsiteY24" fmla="*/ 418998 h 577432"/>
              <a:gd name="connsiteX25" fmla="*/ 25827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2 w 578320"/>
              <a:gd name="connsiteY43" fmla="*/ 264231 h 577432"/>
              <a:gd name="connsiteX44" fmla="*/ 578320 w 578320"/>
              <a:gd name="connsiteY44" fmla="*/ 290952 h 577432"/>
              <a:gd name="connsiteX45" fmla="*/ 551602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3 h 577432"/>
              <a:gd name="connsiteX73" fmla="*/ 297074 w 578320"/>
              <a:gd name="connsiteY73" fmla="*/ 200757 h 577432"/>
              <a:gd name="connsiteX74" fmla="*/ 353338 w 578320"/>
              <a:gd name="connsiteY74" fmla="*/ 236678 h 577432"/>
              <a:gd name="connsiteX75" fmla="*/ 338580 w 578320"/>
              <a:gd name="connsiteY75" fmla="*/ 251414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8 h 577432"/>
              <a:gd name="connsiteX88" fmla="*/ 225129 w 578320"/>
              <a:gd name="connsiteY88" fmla="*/ 251414 h 577432"/>
              <a:gd name="connsiteX89" fmla="*/ 282316 w 578320"/>
              <a:gd name="connsiteY89" fmla="*/ 200757 h 577432"/>
              <a:gd name="connsiteX90" fmla="*/ 282316 w 578320"/>
              <a:gd name="connsiteY90" fmla="*/ 188783 h 577432"/>
              <a:gd name="connsiteX91" fmla="*/ 289695 w 578320"/>
              <a:gd name="connsiteY91" fmla="*/ 180494 h 577432"/>
              <a:gd name="connsiteX92" fmla="*/ 288698 w 578320"/>
              <a:gd name="connsiteY92" fmla="*/ 157519 h 577432"/>
              <a:gd name="connsiteX93" fmla="*/ 157752 w 578320"/>
              <a:gd name="connsiteY93" fmla="*/ 288255 h 577432"/>
              <a:gd name="connsiteX94" fmla="*/ 288698 w 578320"/>
              <a:gd name="connsiteY94" fmla="*/ 419912 h 577432"/>
              <a:gd name="connsiteX95" fmla="*/ 420567 w 578320"/>
              <a:gd name="connsiteY95" fmla="*/ 288255 h 577432"/>
              <a:gd name="connsiteX96" fmla="*/ 288698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8 w 578320"/>
              <a:gd name="connsiteY109" fmla="*/ 105041 h 577432"/>
              <a:gd name="connsiteX110" fmla="*/ 473130 w 578320"/>
              <a:gd name="connsiteY110" fmla="*/ 288255 h 577432"/>
              <a:gd name="connsiteX111" fmla="*/ 288698 w 578320"/>
              <a:gd name="connsiteY111" fmla="*/ 472390 h 577432"/>
              <a:gd name="connsiteX112" fmla="*/ 105189 w 578320"/>
              <a:gd name="connsiteY112" fmla="*/ 288255 h 577432"/>
              <a:gd name="connsiteX113" fmla="*/ 288698 w 578320"/>
              <a:gd name="connsiteY113" fmla="*/ 105041 h 577432"/>
              <a:gd name="connsiteX114" fmla="*/ 357002 w 578320"/>
              <a:gd name="connsiteY114" fmla="*/ 66280 h 577432"/>
              <a:gd name="connsiteX115" fmla="*/ 551577 w 578320"/>
              <a:gd name="connsiteY115" fmla="*/ 66280 h 577432"/>
              <a:gd name="connsiteX116" fmla="*/ 578320 w 578320"/>
              <a:gd name="connsiteY116" fmla="*/ 92080 h 577432"/>
              <a:gd name="connsiteX117" fmla="*/ 551577 w 578320"/>
              <a:gd name="connsiteY117" fmla="*/ 118801 h 577432"/>
              <a:gd name="connsiteX118" fmla="*/ 411409 w 578320"/>
              <a:gd name="connsiteY118" fmla="*/ 118801 h 577432"/>
              <a:gd name="connsiteX119" fmla="*/ 333026 w 578320"/>
              <a:gd name="connsiteY119" fmla="*/ 82866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7"/>
                  <a:pt x="245294" y="493646"/>
                </a:cubicBezTo>
                <a:cubicBezTo>
                  <a:pt x="241605" y="503782"/>
                  <a:pt x="232384" y="511153"/>
                  <a:pt x="220396" y="511153"/>
                </a:cubicBezTo>
                <a:lnTo>
                  <a:pt x="25820" y="511153"/>
                </a:lnTo>
                <a:cubicBezTo>
                  <a:pt x="11988" y="511153"/>
                  <a:pt x="0" y="499175"/>
                  <a:pt x="0" y="484432"/>
                </a:cubicBezTo>
                <a:cubicBezTo>
                  <a:pt x="0" y="470610"/>
                  <a:pt x="11988" y="458632"/>
                  <a:pt x="25820" y="458632"/>
                </a:cubicBezTo>
                <a:close/>
                <a:moveTo>
                  <a:pt x="468575" y="396938"/>
                </a:moveTo>
                <a:lnTo>
                  <a:pt x="551575" y="396938"/>
                </a:lnTo>
                <a:cubicBezTo>
                  <a:pt x="566331" y="396938"/>
                  <a:pt x="578320" y="408916"/>
                  <a:pt x="578320" y="422738"/>
                </a:cubicBezTo>
                <a:cubicBezTo>
                  <a:pt x="578320" y="437481"/>
                  <a:pt x="566331" y="449459"/>
                  <a:pt x="551575" y="449459"/>
                </a:cubicBezTo>
                <a:lnTo>
                  <a:pt x="424308" y="449459"/>
                </a:lnTo>
                <a:cubicBezTo>
                  <a:pt x="441830" y="434716"/>
                  <a:pt x="456586" y="416288"/>
                  <a:pt x="468575" y="396938"/>
                </a:cubicBezTo>
                <a:close/>
                <a:moveTo>
                  <a:pt x="25827" y="392352"/>
                </a:moveTo>
                <a:lnTo>
                  <a:pt x="106996" y="392352"/>
                </a:lnTo>
                <a:cubicBezTo>
                  <a:pt x="118064" y="412566"/>
                  <a:pt x="131900" y="430024"/>
                  <a:pt x="149425" y="444725"/>
                </a:cubicBezTo>
                <a:lnTo>
                  <a:pt x="25827" y="444725"/>
                </a:lnTo>
                <a:cubicBezTo>
                  <a:pt x="11991" y="444725"/>
                  <a:pt x="0" y="432780"/>
                  <a:pt x="0" y="418998"/>
                </a:cubicBezTo>
                <a:cubicBezTo>
                  <a:pt x="0" y="404297"/>
                  <a:pt x="11991" y="392352"/>
                  <a:pt x="25827" y="392352"/>
                </a:cubicBezTo>
                <a:close/>
                <a:moveTo>
                  <a:pt x="495311" y="330659"/>
                </a:moveTo>
                <a:lnTo>
                  <a:pt x="551573" y="330659"/>
                </a:lnTo>
                <a:cubicBezTo>
                  <a:pt x="566330" y="330659"/>
                  <a:pt x="578320" y="342604"/>
                  <a:pt x="578320" y="357305"/>
                </a:cubicBezTo>
                <a:cubicBezTo>
                  <a:pt x="578320" y="371087"/>
                  <a:pt x="566330" y="383032"/>
                  <a:pt x="551573" y="383032"/>
                </a:cubicBezTo>
                <a:lnTo>
                  <a:pt x="475942" y="383032"/>
                </a:lnTo>
                <a:cubicBezTo>
                  <a:pt x="485165" y="366493"/>
                  <a:pt x="490699" y="349035"/>
                  <a:pt x="495311" y="330659"/>
                </a:cubicBezTo>
                <a:close/>
                <a:moveTo>
                  <a:pt x="25814" y="325924"/>
                </a:moveTo>
                <a:lnTo>
                  <a:pt x="82051" y="325924"/>
                </a:lnTo>
                <a:cubicBezTo>
                  <a:pt x="85739" y="344352"/>
                  <a:pt x="91271" y="361859"/>
                  <a:pt x="99568" y="378445"/>
                </a:cubicBezTo>
                <a:lnTo>
                  <a:pt x="25814" y="378445"/>
                </a:lnTo>
                <a:cubicBezTo>
                  <a:pt x="11985" y="378445"/>
                  <a:pt x="0" y="367388"/>
                  <a:pt x="0" y="352645"/>
                </a:cubicBezTo>
                <a:cubicBezTo>
                  <a:pt x="0" y="337902"/>
                  <a:pt x="11985" y="325924"/>
                  <a:pt x="25814" y="325924"/>
                </a:cubicBezTo>
                <a:close/>
                <a:moveTo>
                  <a:pt x="297074" y="302072"/>
                </a:moveTo>
                <a:lnTo>
                  <a:pt x="297074" y="349966"/>
                </a:lnTo>
                <a:cubicBezTo>
                  <a:pt x="310909" y="349045"/>
                  <a:pt x="326589" y="341676"/>
                  <a:pt x="326589" y="326019"/>
                </a:cubicBezTo>
                <a:cubicBezTo>
                  <a:pt x="326589" y="310361"/>
                  <a:pt x="309987" y="304835"/>
                  <a:pt x="297074" y="302072"/>
                </a:cubicBezTo>
                <a:close/>
                <a:moveTo>
                  <a:pt x="498167" y="264231"/>
                </a:moveTo>
                <a:lnTo>
                  <a:pt x="551602" y="264231"/>
                </a:lnTo>
                <a:cubicBezTo>
                  <a:pt x="566343" y="264231"/>
                  <a:pt x="578320" y="276209"/>
                  <a:pt x="578320" y="290952"/>
                </a:cubicBezTo>
                <a:cubicBezTo>
                  <a:pt x="578320" y="304774"/>
                  <a:pt x="566343" y="316752"/>
                  <a:pt x="551602"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3"/>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29"/>
                  <a:pt x="578320" y="224672"/>
                </a:cubicBezTo>
                <a:cubicBezTo>
                  <a:pt x="578320" y="239415"/>
                  <a:pt x="566335" y="250472"/>
                  <a:pt x="551584" y="250472"/>
                </a:cubicBezTo>
                <a:lnTo>
                  <a:pt x="495347" y="250472"/>
                </a:lnTo>
                <a:cubicBezTo>
                  <a:pt x="492581" y="232044"/>
                  <a:pt x="486127"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3"/>
                </a:cubicBezTo>
                <a:lnTo>
                  <a:pt x="297074" y="200757"/>
                </a:lnTo>
                <a:cubicBezTo>
                  <a:pt x="315521" y="201678"/>
                  <a:pt x="353338" y="213652"/>
                  <a:pt x="353338" y="236678"/>
                </a:cubicBezTo>
                <a:cubicBezTo>
                  <a:pt x="353338" y="245888"/>
                  <a:pt x="346881" y="251414"/>
                  <a:pt x="338580" y="251414"/>
                </a:cubicBezTo>
                <a:cubicBezTo>
                  <a:pt x="322900" y="251414"/>
                  <a:pt x="322900" y="225625"/>
                  <a:pt x="297074" y="225625"/>
                </a:cubicBezTo>
                <a:lnTo>
                  <a:pt x="297074" y="270756"/>
                </a:lnTo>
                <a:cubicBezTo>
                  <a:pt x="328434" y="277203"/>
                  <a:pt x="356105" y="286414"/>
                  <a:pt x="356105" y="323256"/>
                </a:cubicBezTo>
                <a:cubicBezTo>
                  <a:pt x="356105" y="355492"/>
                  <a:pt x="332123"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2"/>
                  <a:pt x="227896" y="314966"/>
                  <a:pt x="237120" y="314966"/>
                </a:cubicBezTo>
                <a:cubicBezTo>
                  <a:pt x="263868" y="314966"/>
                  <a:pt x="242654" y="348124"/>
                  <a:pt x="282316" y="349966"/>
                </a:cubicBezTo>
                <a:lnTo>
                  <a:pt x="282316" y="299308"/>
                </a:lnTo>
                <a:cubicBezTo>
                  <a:pt x="247266" y="292861"/>
                  <a:pt x="225129" y="278125"/>
                  <a:pt x="225129" y="251414"/>
                </a:cubicBezTo>
                <a:cubicBezTo>
                  <a:pt x="225129" y="219178"/>
                  <a:pt x="252800" y="201678"/>
                  <a:pt x="282316" y="200757"/>
                </a:cubicBezTo>
                <a:lnTo>
                  <a:pt x="282316" y="188783"/>
                </a:lnTo>
                <a:cubicBezTo>
                  <a:pt x="282316" y="184178"/>
                  <a:pt x="285083" y="180494"/>
                  <a:pt x="289695" y="180494"/>
                </a:cubicBezTo>
                <a:close/>
                <a:moveTo>
                  <a:pt x="288698" y="157519"/>
                </a:moveTo>
                <a:cubicBezTo>
                  <a:pt x="216770" y="157519"/>
                  <a:pt x="157752" y="216443"/>
                  <a:pt x="157752" y="288255"/>
                </a:cubicBezTo>
                <a:cubicBezTo>
                  <a:pt x="157752" y="360988"/>
                  <a:pt x="216770" y="419912"/>
                  <a:pt x="288698" y="419912"/>
                </a:cubicBezTo>
                <a:cubicBezTo>
                  <a:pt x="361549" y="419912"/>
                  <a:pt x="420567" y="360988"/>
                  <a:pt x="420567" y="288255"/>
                </a:cubicBezTo>
                <a:cubicBezTo>
                  <a:pt x="420567" y="216443"/>
                  <a:pt x="361549" y="157519"/>
                  <a:pt x="288698" y="157519"/>
                </a:cubicBezTo>
                <a:close/>
                <a:moveTo>
                  <a:pt x="428895" y="132559"/>
                </a:moveTo>
                <a:lnTo>
                  <a:pt x="551571" y="132559"/>
                </a:lnTo>
                <a:cubicBezTo>
                  <a:pt x="566329" y="132559"/>
                  <a:pt x="578320" y="143616"/>
                  <a:pt x="578320" y="158359"/>
                </a:cubicBezTo>
                <a:cubicBezTo>
                  <a:pt x="578320" y="173102"/>
                  <a:pt x="566329" y="185080"/>
                  <a:pt x="551571" y="185080"/>
                </a:cubicBezTo>
                <a:lnTo>
                  <a:pt x="471324" y="185080"/>
                </a:lnTo>
                <a:cubicBezTo>
                  <a:pt x="460256" y="164809"/>
                  <a:pt x="445498" y="147302"/>
                  <a:pt x="428895" y="132559"/>
                </a:cubicBezTo>
                <a:close/>
                <a:moveTo>
                  <a:pt x="25822" y="127973"/>
                </a:moveTo>
                <a:lnTo>
                  <a:pt x="154012" y="127973"/>
                </a:lnTo>
                <a:cubicBezTo>
                  <a:pt x="136490" y="142716"/>
                  <a:pt x="121734" y="160223"/>
                  <a:pt x="108823" y="180494"/>
                </a:cubicBezTo>
                <a:lnTo>
                  <a:pt x="25822" y="180494"/>
                </a:lnTo>
                <a:cubicBezTo>
                  <a:pt x="11989" y="180494"/>
                  <a:pt x="0" y="168516"/>
                  <a:pt x="0" y="153773"/>
                </a:cubicBezTo>
                <a:cubicBezTo>
                  <a:pt x="0" y="139951"/>
                  <a:pt x="11989" y="127973"/>
                  <a:pt x="25822" y="127973"/>
                </a:cubicBezTo>
                <a:close/>
                <a:moveTo>
                  <a:pt x="288698" y="105041"/>
                </a:moveTo>
                <a:cubicBezTo>
                  <a:pt x="390136" y="105041"/>
                  <a:pt x="473130" y="186981"/>
                  <a:pt x="473130" y="288255"/>
                </a:cubicBezTo>
                <a:cubicBezTo>
                  <a:pt x="473130" y="389529"/>
                  <a:pt x="390136" y="472390"/>
                  <a:pt x="288698" y="472390"/>
                </a:cubicBezTo>
                <a:cubicBezTo>
                  <a:pt x="187261" y="472390"/>
                  <a:pt x="105189" y="389529"/>
                  <a:pt x="105189" y="288255"/>
                </a:cubicBezTo>
                <a:cubicBezTo>
                  <a:pt x="105189" y="186981"/>
                  <a:pt x="187261" y="105041"/>
                  <a:pt x="288698" y="105041"/>
                </a:cubicBezTo>
                <a:close/>
                <a:moveTo>
                  <a:pt x="357002" y="66280"/>
                </a:moveTo>
                <a:lnTo>
                  <a:pt x="551577" y="66280"/>
                </a:lnTo>
                <a:cubicBezTo>
                  <a:pt x="566332" y="66280"/>
                  <a:pt x="578320" y="78258"/>
                  <a:pt x="578320" y="92080"/>
                </a:cubicBezTo>
                <a:cubicBezTo>
                  <a:pt x="578320" y="106823"/>
                  <a:pt x="566332" y="118801"/>
                  <a:pt x="551577" y="118801"/>
                </a:cubicBezTo>
                <a:lnTo>
                  <a:pt x="411409" y="118801"/>
                </a:lnTo>
                <a:cubicBezTo>
                  <a:pt x="388355" y="102215"/>
                  <a:pt x="361613" y="89316"/>
                  <a:pt x="333026" y="82866"/>
                </a:cubicBezTo>
                <a:cubicBezTo>
                  <a:pt x="336715" y="73651"/>
                  <a:pt x="345936" y="66280"/>
                  <a:pt x="357002" y="66280"/>
                </a:cubicBezTo>
                <a:close/>
                <a:moveTo>
                  <a:pt x="356932" y="0"/>
                </a:moveTo>
                <a:lnTo>
                  <a:pt x="551569" y="0"/>
                </a:lnTo>
                <a:cubicBezTo>
                  <a:pt x="566328" y="0"/>
                  <a:pt x="578320" y="11978"/>
                  <a:pt x="578320" y="25800"/>
                </a:cubicBezTo>
                <a:cubicBezTo>
                  <a:pt x="578320" y="40543"/>
                  <a:pt x="566328" y="52521"/>
                  <a:pt x="551569" y="52521"/>
                </a:cubicBezTo>
                <a:lnTo>
                  <a:pt x="356932" y="52521"/>
                </a:lnTo>
                <a:cubicBezTo>
                  <a:pt x="343095" y="52521"/>
                  <a:pt x="331103" y="40543"/>
                  <a:pt x="331103" y="25800"/>
                </a:cubicBezTo>
                <a:cubicBezTo>
                  <a:pt x="331103" y="11978"/>
                  <a:pt x="343095" y="0"/>
                  <a:pt x="356932" y="0"/>
                </a:cubicBezTo>
                <a:close/>
              </a:path>
            </a:pathLst>
          </a:custGeom>
          <a:solidFill>
            <a:schemeClr val="bg1"/>
          </a:solidFill>
          <a:ln>
            <a:noFill/>
          </a:ln>
        </p:spPr>
      </p:sp>
      <p:sp>
        <p:nvSpPr>
          <p:cNvPr id="40" name="išľídê">
            <a:extLst>
              <a:ext uri="{FF2B5EF4-FFF2-40B4-BE49-F238E27FC236}">
                <a16:creationId xmlns:a16="http://schemas.microsoft.com/office/drawing/2014/main" id="{C9FC9CF6-A36A-4279-8B36-6D30D044665D}"/>
              </a:ext>
            </a:extLst>
          </p:cNvPr>
          <p:cNvSpPr/>
          <p:nvPr/>
        </p:nvSpPr>
        <p:spPr>
          <a:xfrm>
            <a:off x="6173189" y="2275044"/>
            <a:ext cx="4079131" cy="1877873"/>
          </a:xfrm>
          <a:prstGeom prst="rect">
            <a:avLst/>
          </a:prstGeom>
          <a:noFill/>
          <a:ln w="19050">
            <a:solidFill>
              <a:schemeClr val="bg1">
                <a:lumMod val="75000"/>
              </a:schemeClr>
            </a:solid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34" name="íṡliḑè">
            <a:extLst>
              <a:ext uri="{FF2B5EF4-FFF2-40B4-BE49-F238E27FC236}">
                <a16:creationId xmlns:a16="http://schemas.microsoft.com/office/drawing/2014/main" id="{3D5D0823-A9A9-4BF1-924B-F7EFA0C46BDF}"/>
              </a:ext>
            </a:extLst>
          </p:cNvPr>
          <p:cNvSpPr/>
          <p:nvPr/>
        </p:nvSpPr>
        <p:spPr>
          <a:xfrm rot="5400000" flipV="1">
            <a:off x="6149665" y="2298568"/>
            <a:ext cx="507509" cy="460464"/>
          </a:xfrm>
          <a:prstGeom prst="homePlate">
            <a:avLst>
              <a:gd name="adj" fmla="val 30217"/>
            </a:avLst>
          </a:prstGeom>
          <a:solidFill>
            <a:srgbClr val="97C6B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35" name="î$liďê">
            <a:extLst>
              <a:ext uri="{FF2B5EF4-FFF2-40B4-BE49-F238E27FC236}">
                <a16:creationId xmlns:a16="http://schemas.microsoft.com/office/drawing/2014/main" id="{09BC0CFC-AFC2-4059-95AB-D4FD07270C2C}"/>
              </a:ext>
            </a:extLst>
          </p:cNvPr>
          <p:cNvSpPr/>
          <p:nvPr/>
        </p:nvSpPr>
        <p:spPr bwMode="auto">
          <a:xfrm>
            <a:off x="6285150" y="2373113"/>
            <a:ext cx="236540" cy="236174"/>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5 w 578320"/>
              <a:gd name="connsiteY15" fmla="*/ 396938 h 577432"/>
              <a:gd name="connsiteX16" fmla="*/ 578320 w 578320"/>
              <a:gd name="connsiteY16" fmla="*/ 422738 h 577432"/>
              <a:gd name="connsiteX17" fmla="*/ 551575 w 578320"/>
              <a:gd name="connsiteY17" fmla="*/ 449459 h 577432"/>
              <a:gd name="connsiteX18" fmla="*/ 424308 w 578320"/>
              <a:gd name="connsiteY18" fmla="*/ 449459 h 577432"/>
              <a:gd name="connsiteX19" fmla="*/ 468575 w 578320"/>
              <a:gd name="connsiteY19" fmla="*/ 396938 h 577432"/>
              <a:gd name="connsiteX20" fmla="*/ 25827 w 578320"/>
              <a:gd name="connsiteY20" fmla="*/ 392352 h 577432"/>
              <a:gd name="connsiteX21" fmla="*/ 106996 w 578320"/>
              <a:gd name="connsiteY21" fmla="*/ 392352 h 577432"/>
              <a:gd name="connsiteX22" fmla="*/ 149425 w 578320"/>
              <a:gd name="connsiteY22" fmla="*/ 444725 h 577432"/>
              <a:gd name="connsiteX23" fmla="*/ 25827 w 578320"/>
              <a:gd name="connsiteY23" fmla="*/ 444725 h 577432"/>
              <a:gd name="connsiteX24" fmla="*/ 0 w 578320"/>
              <a:gd name="connsiteY24" fmla="*/ 418998 h 577432"/>
              <a:gd name="connsiteX25" fmla="*/ 25827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2 w 578320"/>
              <a:gd name="connsiteY43" fmla="*/ 264231 h 577432"/>
              <a:gd name="connsiteX44" fmla="*/ 578320 w 578320"/>
              <a:gd name="connsiteY44" fmla="*/ 290952 h 577432"/>
              <a:gd name="connsiteX45" fmla="*/ 551602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3 h 577432"/>
              <a:gd name="connsiteX73" fmla="*/ 297074 w 578320"/>
              <a:gd name="connsiteY73" fmla="*/ 200757 h 577432"/>
              <a:gd name="connsiteX74" fmla="*/ 353338 w 578320"/>
              <a:gd name="connsiteY74" fmla="*/ 236678 h 577432"/>
              <a:gd name="connsiteX75" fmla="*/ 338580 w 578320"/>
              <a:gd name="connsiteY75" fmla="*/ 251414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8 h 577432"/>
              <a:gd name="connsiteX88" fmla="*/ 225129 w 578320"/>
              <a:gd name="connsiteY88" fmla="*/ 251414 h 577432"/>
              <a:gd name="connsiteX89" fmla="*/ 282316 w 578320"/>
              <a:gd name="connsiteY89" fmla="*/ 200757 h 577432"/>
              <a:gd name="connsiteX90" fmla="*/ 282316 w 578320"/>
              <a:gd name="connsiteY90" fmla="*/ 188783 h 577432"/>
              <a:gd name="connsiteX91" fmla="*/ 289695 w 578320"/>
              <a:gd name="connsiteY91" fmla="*/ 180494 h 577432"/>
              <a:gd name="connsiteX92" fmla="*/ 288698 w 578320"/>
              <a:gd name="connsiteY92" fmla="*/ 157519 h 577432"/>
              <a:gd name="connsiteX93" fmla="*/ 157752 w 578320"/>
              <a:gd name="connsiteY93" fmla="*/ 288255 h 577432"/>
              <a:gd name="connsiteX94" fmla="*/ 288698 w 578320"/>
              <a:gd name="connsiteY94" fmla="*/ 419912 h 577432"/>
              <a:gd name="connsiteX95" fmla="*/ 420567 w 578320"/>
              <a:gd name="connsiteY95" fmla="*/ 288255 h 577432"/>
              <a:gd name="connsiteX96" fmla="*/ 288698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8 w 578320"/>
              <a:gd name="connsiteY109" fmla="*/ 105041 h 577432"/>
              <a:gd name="connsiteX110" fmla="*/ 473130 w 578320"/>
              <a:gd name="connsiteY110" fmla="*/ 288255 h 577432"/>
              <a:gd name="connsiteX111" fmla="*/ 288698 w 578320"/>
              <a:gd name="connsiteY111" fmla="*/ 472390 h 577432"/>
              <a:gd name="connsiteX112" fmla="*/ 105189 w 578320"/>
              <a:gd name="connsiteY112" fmla="*/ 288255 h 577432"/>
              <a:gd name="connsiteX113" fmla="*/ 288698 w 578320"/>
              <a:gd name="connsiteY113" fmla="*/ 105041 h 577432"/>
              <a:gd name="connsiteX114" fmla="*/ 357002 w 578320"/>
              <a:gd name="connsiteY114" fmla="*/ 66280 h 577432"/>
              <a:gd name="connsiteX115" fmla="*/ 551577 w 578320"/>
              <a:gd name="connsiteY115" fmla="*/ 66280 h 577432"/>
              <a:gd name="connsiteX116" fmla="*/ 578320 w 578320"/>
              <a:gd name="connsiteY116" fmla="*/ 92080 h 577432"/>
              <a:gd name="connsiteX117" fmla="*/ 551577 w 578320"/>
              <a:gd name="connsiteY117" fmla="*/ 118801 h 577432"/>
              <a:gd name="connsiteX118" fmla="*/ 411409 w 578320"/>
              <a:gd name="connsiteY118" fmla="*/ 118801 h 577432"/>
              <a:gd name="connsiteX119" fmla="*/ 333026 w 578320"/>
              <a:gd name="connsiteY119" fmla="*/ 82866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7"/>
                  <a:pt x="245294" y="493646"/>
                </a:cubicBezTo>
                <a:cubicBezTo>
                  <a:pt x="241605" y="503782"/>
                  <a:pt x="232384" y="511153"/>
                  <a:pt x="220396" y="511153"/>
                </a:cubicBezTo>
                <a:lnTo>
                  <a:pt x="25820" y="511153"/>
                </a:lnTo>
                <a:cubicBezTo>
                  <a:pt x="11988" y="511153"/>
                  <a:pt x="0" y="499175"/>
                  <a:pt x="0" y="484432"/>
                </a:cubicBezTo>
                <a:cubicBezTo>
                  <a:pt x="0" y="470610"/>
                  <a:pt x="11988" y="458632"/>
                  <a:pt x="25820" y="458632"/>
                </a:cubicBezTo>
                <a:close/>
                <a:moveTo>
                  <a:pt x="468575" y="396938"/>
                </a:moveTo>
                <a:lnTo>
                  <a:pt x="551575" y="396938"/>
                </a:lnTo>
                <a:cubicBezTo>
                  <a:pt x="566331" y="396938"/>
                  <a:pt x="578320" y="408916"/>
                  <a:pt x="578320" y="422738"/>
                </a:cubicBezTo>
                <a:cubicBezTo>
                  <a:pt x="578320" y="437481"/>
                  <a:pt x="566331" y="449459"/>
                  <a:pt x="551575" y="449459"/>
                </a:cubicBezTo>
                <a:lnTo>
                  <a:pt x="424308" y="449459"/>
                </a:lnTo>
                <a:cubicBezTo>
                  <a:pt x="441830" y="434716"/>
                  <a:pt x="456586" y="416288"/>
                  <a:pt x="468575" y="396938"/>
                </a:cubicBezTo>
                <a:close/>
                <a:moveTo>
                  <a:pt x="25827" y="392352"/>
                </a:moveTo>
                <a:lnTo>
                  <a:pt x="106996" y="392352"/>
                </a:lnTo>
                <a:cubicBezTo>
                  <a:pt x="118064" y="412566"/>
                  <a:pt x="131900" y="430024"/>
                  <a:pt x="149425" y="444725"/>
                </a:cubicBezTo>
                <a:lnTo>
                  <a:pt x="25827" y="444725"/>
                </a:lnTo>
                <a:cubicBezTo>
                  <a:pt x="11991" y="444725"/>
                  <a:pt x="0" y="432780"/>
                  <a:pt x="0" y="418998"/>
                </a:cubicBezTo>
                <a:cubicBezTo>
                  <a:pt x="0" y="404297"/>
                  <a:pt x="11991" y="392352"/>
                  <a:pt x="25827" y="392352"/>
                </a:cubicBezTo>
                <a:close/>
                <a:moveTo>
                  <a:pt x="495311" y="330659"/>
                </a:moveTo>
                <a:lnTo>
                  <a:pt x="551573" y="330659"/>
                </a:lnTo>
                <a:cubicBezTo>
                  <a:pt x="566330" y="330659"/>
                  <a:pt x="578320" y="342604"/>
                  <a:pt x="578320" y="357305"/>
                </a:cubicBezTo>
                <a:cubicBezTo>
                  <a:pt x="578320" y="371087"/>
                  <a:pt x="566330" y="383032"/>
                  <a:pt x="551573" y="383032"/>
                </a:cubicBezTo>
                <a:lnTo>
                  <a:pt x="475942" y="383032"/>
                </a:lnTo>
                <a:cubicBezTo>
                  <a:pt x="485165" y="366493"/>
                  <a:pt x="490699" y="349035"/>
                  <a:pt x="495311" y="330659"/>
                </a:cubicBezTo>
                <a:close/>
                <a:moveTo>
                  <a:pt x="25814" y="325924"/>
                </a:moveTo>
                <a:lnTo>
                  <a:pt x="82051" y="325924"/>
                </a:lnTo>
                <a:cubicBezTo>
                  <a:pt x="85739" y="344352"/>
                  <a:pt x="91271" y="361859"/>
                  <a:pt x="99568" y="378445"/>
                </a:cubicBezTo>
                <a:lnTo>
                  <a:pt x="25814" y="378445"/>
                </a:lnTo>
                <a:cubicBezTo>
                  <a:pt x="11985" y="378445"/>
                  <a:pt x="0" y="367388"/>
                  <a:pt x="0" y="352645"/>
                </a:cubicBezTo>
                <a:cubicBezTo>
                  <a:pt x="0" y="337902"/>
                  <a:pt x="11985" y="325924"/>
                  <a:pt x="25814" y="325924"/>
                </a:cubicBezTo>
                <a:close/>
                <a:moveTo>
                  <a:pt x="297074" y="302072"/>
                </a:moveTo>
                <a:lnTo>
                  <a:pt x="297074" y="349966"/>
                </a:lnTo>
                <a:cubicBezTo>
                  <a:pt x="310909" y="349045"/>
                  <a:pt x="326589" y="341676"/>
                  <a:pt x="326589" y="326019"/>
                </a:cubicBezTo>
                <a:cubicBezTo>
                  <a:pt x="326589" y="310361"/>
                  <a:pt x="309987" y="304835"/>
                  <a:pt x="297074" y="302072"/>
                </a:cubicBezTo>
                <a:close/>
                <a:moveTo>
                  <a:pt x="498167" y="264231"/>
                </a:moveTo>
                <a:lnTo>
                  <a:pt x="551602" y="264231"/>
                </a:lnTo>
                <a:cubicBezTo>
                  <a:pt x="566343" y="264231"/>
                  <a:pt x="578320" y="276209"/>
                  <a:pt x="578320" y="290952"/>
                </a:cubicBezTo>
                <a:cubicBezTo>
                  <a:pt x="578320" y="304774"/>
                  <a:pt x="566343" y="316752"/>
                  <a:pt x="551602"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3"/>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29"/>
                  <a:pt x="578320" y="224672"/>
                </a:cubicBezTo>
                <a:cubicBezTo>
                  <a:pt x="578320" y="239415"/>
                  <a:pt x="566335" y="250472"/>
                  <a:pt x="551584" y="250472"/>
                </a:cubicBezTo>
                <a:lnTo>
                  <a:pt x="495347" y="250472"/>
                </a:lnTo>
                <a:cubicBezTo>
                  <a:pt x="492581" y="232044"/>
                  <a:pt x="486127"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3"/>
                </a:cubicBezTo>
                <a:lnTo>
                  <a:pt x="297074" y="200757"/>
                </a:lnTo>
                <a:cubicBezTo>
                  <a:pt x="315521" y="201678"/>
                  <a:pt x="353338" y="213652"/>
                  <a:pt x="353338" y="236678"/>
                </a:cubicBezTo>
                <a:cubicBezTo>
                  <a:pt x="353338" y="245888"/>
                  <a:pt x="346881" y="251414"/>
                  <a:pt x="338580" y="251414"/>
                </a:cubicBezTo>
                <a:cubicBezTo>
                  <a:pt x="322900" y="251414"/>
                  <a:pt x="322900" y="225625"/>
                  <a:pt x="297074" y="225625"/>
                </a:cubicBezTo>
                <a:lnTo>
                  <a:pt x="297074" y="270756"/>
                </a:lnTo>
                <a:cubicBezTo>
                  <a:pt x="328434" y="277203"/>
                  <a:pt x="356105" y="286414"/>
                  <a:pt x="356105" y="323256"/>
                </a:cubicBezTo>
                <a:cubicBezTo>
                  <a:pt x="356105" y="355492"/>
                  <a:pt x="332123"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2"/>
                  <a:pt x="227896" y="314966"/>
                  <a:pt x="237120" y="314966"/>
                </a:cubicBezTo>
                <a:cubicBezTo>
                  <a:pt x="263868" y="314966"/>
                  <a:pt x="242654" y="348124"/>
                  <a:pt x="282316" y="349966"/>
                </a:cubicBezTo>
                <a:lnTo>
                  <a:pt x="282316" y="299308"/>
                </a:lnTo>
                <a:cubicBezTo>
                  <a:pt x="247266" y="292861"/>
                  <a:pt x="225129" y="278125"/>
                  <a:pt x="225129" y="251414"/>
                </a:cubicBezTo>
                <a:cubicBezTo>
                  <a:pt x="225129" y="219178"/>
                  <a:pt x="252800" y="201678"/>
                  <a:pt x="282316" y="200757"/>
                </a:cubicBezTo>
                <a:lnTo>
                  <a:pt x="282316" y="188783"/>
                </a:lnTo>
                <a:cubicBezTo>
                  <a:pt x="282316" y="184178"/>
                  <a:pt x="285083" y="180494"/>
                  <a:pt x="289695" y="180494"/>
                </a:cubicBezTo>
                <a:close/>
                <a:moveTo>
                  <a:pt x="288698" y="157519"/>
                </a:moveTo>
                <a:cubicBezTo>
                  <a:pt x="216770" y="157519"/>
                  <a:pt x="157752" y="216443"/>
                  <a:pt x="157752" y="288255"/>
                </a:cubicBezTo>
                <a:cubicBezTo>
                  <a:pt x="157752" y="360988"/>
                  <a:pt x="216770" y="419912"/>
                  <a:pt x="288698" y="419912"/>
                </a:cubicBezTo>
                <a:cubicBezTo>
                  <a:pt x="361549" y="419912"/>
                  <a:pt x="420567" y="360988"/>
                  <a:pt x="420567" y="288255"/>
                </a:cubicBezTo>
                <a:cubicBezTo>
                  <a:pt x="420567" y="216443"/>
                  <a:pt x="361549" y="157519"/>
                  <a:pt x="288698" y="157519"/>
                </a:cubicBezTo>
                <a:close/>
                <a:moveTo>
                  <a:pt x="428895" y="132559"/>
                </a:moveTo>
                <a:lnTo>
                  <a:pt x="551571" y="132559"/>
                </a:lnTo>
                <a:cubicBezTo>
                  <a:pt x="566329" y="132559"/>
                  <a:pt x="578320" y="143616"/>
                  <a:pt x="578320" y="158359"/>
                </a:cubicBezTo>
                <a:cubicBezTo>
                  <a:pt x="578320" y="173102"/>
                  <a:pt x="566329" y="185080"/>
                  <a:pt x="551571" y="185080"/>
                </a:cubicBezTo>
                <a:lnTo>
                  <a:pt x="471324" y="185080"/>
                </a:lnTo>
                <a:cubicBezTo>
                  <a:pt x="460256" y="164809"/>
                  <a:pt x="445498" y="147302"/>
                  <a:pt x="428895" y="132559"/>
                </a:cubicBezTo>
                <a:close/>
                <a:moveTo>
                  <a:pt x="25822" y="127973"/>
                </a:moveTo>
                <a:lnTo>
                  <a:pt x="154012" y="127973"/>
                </a:lnTo>
                <a:cubicBezTo>
                  <a:pt x="136490" y="142716"/>
                  <a:pt x="121734" y="160223"/>
                  <a:pt x="108823" y="180494"/>
                </a:cubicBezTo>
                <a:lnTo>
                  <a:pt x="25822" y="180494"/>
                </a:lnTo>
                <a:cubicBezTo>
                  <a:pt x="11989" y="180494"/>
                  <a:pt x="0" y="168516"/>
                  <a:pt x="0" y="153773"/>
                </a:cubicBezTo>
                <a:cubicBezTo>
                  <a:pt x="0" y="139951"/>
                  <a:pt x="11989" y="127973"/>
                  <a:pt x="25822" y="127973"/>
                </a:cubicBezTo>
                <a:close/>
                <a:moveTo>
                  <a:pt x="288698" y="105041"/>
                </a:moveTo>
                <a:cubicBezTo>
                  <a:pt x="390136" y="105041"/>
                  <a:pt x="473130" y="186981"/>
                  <a:pt x="473130" y="288255"/>
                </a:cubicBezTo>
                <a:cubicBezTo>
                  <a:pt x="473130" y="389529"/>
                  <a:pt x="390136" y="472390"/>
                  <a:pt x="288698" y="472390"/>
                </a:cubicBezTo>
                <a:cubicBezTo>
                  <a:pt x="187261" y="472390"/>
                  <a:pt x="105189" y="389529"/>
                  <a:pt x="105189" y="288255"/>
                </a:cubicBezTo>
                <a:cubicBezTo>
                  <a:pt x="105189" y="186981"/>
                  <a:pt x="187261" y="105041"/>
                  <a:pt x="288698" y="105041"/>
                </a:cubicBezTo>
                <a:close/>
                <a:moveTo>
                  <a:pt x="357002" y="66280"/>
                </a:moveTo>
                <a:lnTo>
                  <a:pt x="551577" y="66280"/>
                </a:lnTo>
                <a:cubicBezTo>
                  <a:pt x="566332" y="66280"/>
                  <a:pt x="578320" y="78258"/>
                  <a:pt x="578320" y="92080"/>
                </a:cubicBezTo>
                <a:cubicBezTo>
                  <a:pt x="578320" y="106823"/>
                  <a:pt x="566332" y="118801"/>
                  <a:pt x="551577" y="118801"/>
                </a:cubicBezTo>
                <a:lnTo>
                  <a:pt x="411409" y="118801"/>
                </a:lnTo>
                <a:cubicBezTo>
                  <a:pt x="388355" y="102215"/>
                  <a:pt x="361613" y="89316"/>
                  <a:pt x="333026" y="82866"/>
                </a:cubicBezTo>
                <a:cubicBezTo>
                  <a:pt x="336715" y="73651"/>
                  <a:pt x="345936" y="66280"/>
                  <a:pt x="357002" y="66280"/>
                </a:cubicBezTo>
                <a:close/>
                <a:moveTo>
                  <a:pt x="356932" y="0"/>
                </a:moveTo>
                <a:lnTo>
                  <a:pt x="551569" y="0"/>
                </a:lnTo>
                <a:cubicBezTo>
                  <a:pt x="566328" y="0"/>
                  <a:pt x="578320" y="11978"/>
                  <a:pt x="578320" y="25800"/>
                </a:cubicBezTo>
                <a:cubicBezTo>
                  <a:pt x="578320" y="40543"/>
                  <a:pt x="566328" y="52521"/>
                  <a:pt x="551569" y="52521"/>
                </a:cubicBezTo>
                <a:lnTo>
                  <a:pt x="356932" y="52521"/>
                </a:lnTo>
                <a:cubicBezTo>
                  <a:pt x="343095" y="52521"/>
                  <a:pt x="331103" y="40543"/>
                  <a:pt x="331103" y="25800"/>
                </a:cubicBezTo>
                <a:cubicBezTo>
                  <a:pt x="331103" y="11978"/>
                  <a:pt x="343095" y="0"/>
                  <a:pt x="356932" y="0"/>
                </a:cubicBezTo>
                <a:close/>
              </a:path>
            </a:pathLst>
          </a:custGeom>
          <a:solidFill>
            <a:schemeClr val="bg1"/>
          </a:solidFill>
          <a:ln>
            <a:noFill/>
          </a:ln>
        </p:spPr>
      </p:sp>
      <p:sp>
        <p:nvSpPr>
          <p:cNvPr id="32" name="îšḷíḋê">
            <a:extLst>
              <a:ext uri="{FF2B5EF4-FFF2-40B4-BE49-F238E27FC236}">
                <a16:creationId xmlns:a16="http://schemas.microsoft.com/office/drawing/2014/main" id="{3ABB772B-56C5-4251-9531-34C16D48819B}"/>
              </a:ext>
            </a:extLst>
          </p:cNvPr>
          <p:cNvSpPr/>
          <p:nvPr/>
        </p:nvSpPr>
        <p:spPr>
          <a:xfrm>
            <a:off x="1939678" y="4230757"/>
            <a:ext cx="4079131" cy="1877873"/>
          </a:xfrm>
          <a:prstGeom prst="rect">
            <a:avLst/>
          </a:prstGeom>
          <a:noFill/>
          <a:ln w="19050">
            <a:solidFill>
              <a:schemeClr val="bg1">
                <a:lumMod val="75000"/>
              </a:schemeClr>
            </a:solid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26" name="íSļiḑê">
            <a:extLst>
              <a:ext uri="{FF2B5EF4-FFF2-40B4-BE49-F238E27FC236}">
                <a16:creationId xmlns:a16="http://schemas.microsoft.com/office/drawing/2014/main" id="{F91B03A2-DDF8-4AF4-9C68-8224C95F52AA}"/>
              </a:ext>
            </a:extLst>
          </p:cNvPr>
          <p:cNvSpPr/>
          <p:nvPr/>
        </p:nvSpPr>
        <p:spPr>
          <a:xfrm rot="5400000" flipV="1">
            <a:off x="1916154" y="4254281"/>
            <a:ext cx="507509" cy="460464"/>
          </a:xfrm>
          <a:prstGeom prst="homePlate">
            <a:avLst>
              <a:gd name="adj" fmla="val 30217"/>
            </a:avLst>
          </a:prstGeom>
          <a:solidFill>
            <a:srgbClr val="97C6B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27" name="ïṡļïďê">
            <a:extLst>
              <a:ext uri="{FF2B5EF4-FFF2-40B4-BE49-F238E27FC236}">
                <a16:creationId xmlns:a16="http://schemas.microsoft.com/office/drawing/2014/main" id="{70CED30C-6FB1-4EBD-AFD1-4D5168AD3A8F}"/>
              </a:ext>
            </a:extLst>
          </p:cNvPr>
          <p:cNvSpPr/>
          <p:nvPr/>
        </p:nvSpPr>
        <p:spPr bwMode="auto">
          <a:xfrm>
            <a:off x="2051639" y="4328826"/>
            <a:ext cx="236540" cy="236174"/>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5 w 578320"/>
              <a:gd name="connsiteY15" fmla="*/ 396938 h 577432"/>
              <a:gd name="connsiteX16" fmla="*/ 578320 w 578320"/>
              <a:gd name="connsiteY16" fmla="*/ 422738 h 577432"/>
              <a:gd name="connsiteX17" fmla="*/ 551575 w 578320"/>
              <a:gd name="connsiteY17" fmla="*/ 449459 h 577432"/>
              <a:gd name="connsiteX18" fmla="*/ 424308 w 578320"/>
              <a:gd name="connsiteY18" fmla="*/ 449459 h 577432"/>
              <a:gd name="connsiteX19" fmla="*/ 468575 w 578320"/>
              <a:gd name="connsiteY19" fmla="*/ 396938 h 577432"/>
              <a:gd name="connsiteX20" fmla="*/ 25827 w 578320"/>
              <a:gd name="connsiteY20" fmla="*/ 392352 h 577432"/>
              <a:gd name="connsiteX21" fmla="*/ 106996 w 578320"/>
              <a:gd name="connsiteY21" fmla="*/ 392352 h 577432"/>
              <a:gd name="connsiteX22" fmla="*/ 149425 w 578320"/>
              <a:gd name="connsiteY22" fmla="*/ 444725 h 577432"/>
              <a:gd name="connsiteX23" fmla="*/ 25827 w 578320"/>
              <a:gd name="connsiteY23" fmla="*/ 444725 h 577432"/>
              <a:gd name="connsiteX24" fmla="*/ 0 w 578320"/>
              <a:gd name="connsiteY24" fmla="*/ 418998 h 577432"/>
              <a:gd name="connsiteX25" fmla="*/ 25827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2 w 578320"/>
              <a:gd name="connsiteY43" fmla="*/ 264231 h 577432"/>
              <a:gd name="connsiteX44" fmla="*/ 578320 w 578320"/>
              <a:gd name="connsiteY44" fmla="*/ 290952 h 577432"/>
              <a:gd name="connsiteX45" fmla="*/ 551602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3 h 577432"/>
              <a:gd name="connsiteX73" fmla="*/ 297074 w 578320"/>
              <a:gd name="connsiteY73" fmla="*/ 200757 h 577432"/>
              <a:gd name="connsiteX74" fmla="*/ 353338 w 578320"/>
              <a:gd name="connsiteY74" fmla="*/ 236678 h 577432"/>
              <a:gd name="connsiteX75" fmla="*/ 338580 w 578320"/>
              <a:gd name="connsiteY75" fmla="*/ 251414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8 h 577432"/>
              <a:gd name="connsiteX88" fmla="*/ 225129 w 578320"/>
              <a:gd name="connsiteY88" fmla="*/ 251414 h 577432"/>
              <a:gd name="connsiteX89" fmla="*/ 282316 w 578320"/>
              <a:gd name="connsiteY89" fmla="*/ 200757 h 577432"/>
              <a:gd name="connsiteX90" fmla="*/ 282316 w 578320"/>
              <a:gd name="connsiteY90" fmla="*/ 188783 h 577432"/>
              <a:gd name="connsiteX91" fmla="*/ 289695 w 578320"/>
              <a:gd name="connsiteY91" fmla="*/ 180494 h 577432"/>
              <a:gd name="connsiteX92" fmla="*/ 288698 w 578320"/>
              <a:gd name="connsiteY92" fmla="*/ 157519 h 577432"/>
              <a:gd name="connsiteX93" fmla="*/ 157752 w 578320"/>
              <a:gd name="connsiteY93" fmla="*/ 288255 h 577432"/>
              <a:gd name="connsiteX94" fmla="*/ 288698 w 578320"/>
              <a:gd name="connsiteY94" fmla="*/ 419912 h 577432"/>
              <a:gd name="connsiteX95" fmla="*/ 420567 w 578320"/>
              <a:gd name="connsiteY95" fmla="*/ 288255 h 577432"/>
              <a:gd name="connsiteX96" fmla="*/ 288698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8 w 578320"/>
              <a:gd name="connsiteY109" fmla="*/ 105041 h 577432"/>
              <a:gd name="connsiteX110" fmla="*/ 473130 w 578320"/>
              <a:gd name="connsiteY110" fmla="*/ 288255 h 577432"/>
              <a:gd name="connsiteX111" fmla="*/ 288698 w 578320"/>
              <a:gd name="connsiteY111" fmla="*/ 472390 h 577432"/>
              <a:gd name="connsiteX112" fmla="*/ 105189 w 578320"/>
              <a:gd name="connsiteY112" fmla="*/ 288255 h 577432"/>
              <a:gd name="connsiteX113" fmla="*/ 288698 w 578320"/>
              <a:gd name="connsiteY113" fmla="*/ 105041 h 577432"/>
              <a:gd name="connsiteX114" fmla="*/ 357002 w 578320"/>
              <a:gd name="connsiteY114" fmla="*/ 66280 h 577432"/>
              <a:gd name="connsiteX115" fmla="*/ 551577 w 578320"/>
              <a:gd name="connsiteY115" fmla="*/ 66280 h 577432"/>
              <a:gd name="connsiteX116" fmla="*/ 578320 w 578320"/>
              <a:gd name="connsiteY116" fmla="*/ 92080 h 577432"/>
              <a:gd name="connsiteX117" fmla="*/ 551577 w 578320"/>
              <a:gd name="connsiteY117" fmla="*/ 118801 h 577432"/>
              <a:gd name="connsiteX118" fmla="*/ 411409 w 578320"/>
              <a:gd name="connsiteY118" fmla="*/ 118801 h 577432"/>
              <a:gd name="connsiteX119" fmla="*/ 333026 w 578320"/>
              <a:gd name="connsiteY119" fmla="*/ 82866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7"/>
                  <a:pt x="245294" y="493646"/>
                </a:cubicBezTo>
                <a:cubicBezTo>
                  <a:pt x="241605" y="503782"/>
                  <a:pt x="232384" y="511153"/>
                  <a:pt x="220396" y="511153"/>
                </a:cubicBezTo>
                <a:lnTo>
                  <a:pt x="25820" y="511153"/>
                </a:lnTo>
                <a:cubicBezTo>
                  <a:pt x="11988" y="511153"/>
                  <a:pt x="0" y="499175"/>
                  <a:pt x="0" y="484432"/>
                </a:cubicBezTo>
                <a:cubicBezTo>
                  <a:pt x="0" y="470610"/>
                  <a:pt x="11988" y="458632"/>
                  <a:pt x="25820" y="458632"/>
                </a:cubicBezTo>
                <a:close/>
                <a:moveTo>
                  <a:pt x="468575" y="396938"/>
                </a:moveTo>
                <a:lnTo>
                  <a:pt x="551575" y="396938"/>
                </a:lnTo>
                <a:cubicBezTo>
                  <a:pt x="566331" y="396938"/>
                  <a:pt x="578320" y="408916"/>
                  <a:pt x="578320" y="422738"/>
                </a:cubicBezTo>
                <a:cubicBezTo>
                  <a:pt x="578320" y="437481"/>
                  <a:pt x="566331" y="449459"/>
                  <a:pt x="551575" y="449459"/>
                </a:cubicBezTo>
                <a:lnTo>
                  <a:pt x="424308" y="449459"/>
                </a:lnTo>
                <a:cubicBezTo>
                  <a:pt x="441830" y="434716"/>
                  <a:pt x="456586" y="416288"/>
                  <a:pt x="468575" y="396938"/>
                </a:cubicBezTo>
                <a:close/>
                <a:moveTo>
                  <a:pt x="25827" y="392352"/>
                </a:moveTo>
                <a:lnTo>
                  <a:pt x="106996" y="392352"/>
                </a:lnTo>
                <a:cubicBezTo>
                  <a:pt x="118064" y="412566"/>
                  <a:pt x="131900" y="430024"/>
                  <a:pt x="149425" y="444725"/>
                </a:cubicBezTo>
                <a:lnTo>
                  <a:pt x="25827" y="444725"/>
                </a:lnTo>
                <a:cubicBezTo>
                  <a:pt x="11991" y="444725"/>
                  <a:pt x="0" y="432780"/>
                  <a:pt x="0" y="418998"/>
                </a:cubicBezTo>
                <a:cubicBezTo>
                  <a:pt x="0" y="404297"/>
                  <a:pt x="11991" y="392352"/>
                  <a:pt x="25827" y="392352"/>
                </a:cubicBezTo>
                <a:close/>
                <a:moveTo>
                  <a:pt x="495311" y="330659"/>
                </a:moveTo>
                <a:lnTo>
                  <a:pt x="551573" y="330659"/>
                </a:lnTo>
                <a:cubicBezTo>
                  <a:pt x="566330" y="330659"/>
                  <a:pt x="578320" y="342604"/>
                  <a:pt x="578320" y="357305"/>
                </a:cubicBezTo>
                <a:cubicBezTo>
                  <a:pt x="578320" y="371087"/>
                  <a:pt x="566330" y="383032"/>
                  <a:pt x="551573" y="383032"/>
                </a:cubicBezTo>
                <a:lnTo>
                  <a:pt x="475942" y="383032"/>
                </a:lnTo>
                <a:cubicBezTo>
                  <a:pt x="485165" y="366493"/>
                  <a:pt x="490699" y="349035"/>
                  <a:pt x="495311" y="330659"/>
                </a:cubicBezTo>
                <a:close/>
                <a:moveTo>
                  <a:pt x="25814" y="325924"/>
                </a:moveTo>
                <a:lnTo>
                  <a:pt x="82051" y="325924"/>
                </a:lnTo>
                <a:cubicBezTo>
                  <a:pt x="85739" y="344352"/>
                  <a:pt x="91271" y="361859"/>
                  <a:pt x="99568" y="378445"/>
                </a:cubicBezTo>
                <a:lnTo>
                  <a:pt x="25814" y="378445"/>
                </a:lnTo>
                <a:cubicBezTo>
                  <a:pt x="11985" y="378445"/>
                  <a:pt x="0" y="367388"/>
                  <a:pt x="0" y="352645"/>
                </a:cubicBezTo>
                <a:cubicBezTo>
                  <a:pt x="0" y="337902"/>
                  <a:pt x="11985" y="325924"/>
                  <a:pt x="25814" y="325924"/>
                </a:cubicBezTo>
                <a:close/>
                <a:moveTo>
                  <a:pt x="297074" y="302072"/>
                </a:moveTo>
                <a:lnTo>
                  <a:pt x="297074" y="349966"/>
                </a:lnTo>
                <a:cubicBezTo>
                  <a:pt x="310909" y="349045"/>
                  <a:pt x="326589" y="341676"/>
                  <a:pt x="326589" y="326019"/>
                </a:cubicBezTo>
                <a:cubicBezTo>
                  <a:pt x="326589" y="310361"/>
                  <a:pt x="309987" y="304835"/>
                  <a:pt x="297074" y="302072"/>
                </a:cubicBezTo>
                <a:close/>
                <a:moveTo>
                  <a:pt x="498167" y="264231"/>
                </a:moveTo>
                <a:lnTo>
                  <a:pt x="551602" y="264231"/>
                </a:lnTo>
                <a:cubicBezTo>
                  <a:pt x="566343" y="264231"/>
                  <a:pt x="578320" y="276209"/>
                  <a:pt x="578320" y="290952"/>
                </a:cubicBezTo>
                <a:cubicBezTo>
                  <a:pt x="578320" y="304774"/>
                  <a:pt x="566343" y="316752"/>
                  <a:pt x="551602"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3"/>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29"/>
                  <a:pt x="578320" y="224672"/>
                </a:cubicBezTo>
                <a:cubicBezTo>
                  <a:pt x="578320" y="239415"/>
                  <a:pt x="566335" y="250472"/>
                  <a:pt x="551584" y="250472"/>
                </a:cubicBezTo>
                <a:lnTo>
                  <a:pt x="495347" y="250472"/>
                </a:lnTo>
                <a:cubicBezTo>
                  <a:pt x="492581" y="232044"/>
                  <a:pt x="486127"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3"/>
                </a:cubicBezTo>
                <a:lnTo>
                  <a:pt x="297074" y="200757"/>
                </a:lnTo>
                <a:cubicBezTo>
                  <a:pt x="315521" y="201678"/>
                  <a:pt x="353338" y="213652"/>
                  <a:pt x="353338" y="236678"/>
                </a:cubicBezTo>
                <a:cubicBezTo>
                  <a:pt x="353338" y="245888"/>
                  <a:pt x="346881" y="251414"/>
                  <a:pt x="338580" y="251414"/>
                </a:cubicBezTo>
                <a:cubicBezTo>
                  <a:pt x="322900" y="251414"/>
                  <a:pt x="322900" y="225625"/>
                  <a:pt x="297074" y="225625"/>
                </a:cubicBezTo>
                <a:lnTo>
                  <a:pt x="297074" y="270756"/>
                </a:lnTo>
                <a:cubicBezTo>
                  <a:pt x="328434" y="277203"/>
                  <a:pt x="356105" y="286414"/>
                  <a:pt x="356105" y="323256"/>
                </a:cubicBezTo>
                <a:cubicBezTo>
                  <a:pt x="356105" y="355492"/>
                  <a:pt x="332123"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2"/>
                  <a:pt x="227896" y="314966"/>
                  <a:pt x="237120" y="314966"/>
                </a:cubicBezTo>
                <a:cubicBezTo>
                  <a:pt x="263868" y="314966"/>
                  <a:pt x="242654" y="348124"/>
                  <a:pt x="282316" y="349966"/>
                </a:cubicBezTo>
                <a:lnTo>
                  <a:pt x="282316" y="299308"/>
                </a:lnTo>
                <a:cubicBezTo>
                  <a:pt x="247266" y="292861"/>
                  <a:pt x="225129" y="278125"/>
                  <a:pt x="225129" y="251414"/>
                </a:cubicBezTo>
                <a:cubicBezTo>
                  <a:pt x="225129" y="219178"/>
                  <a:pt x="252800" y="201678"/>
                  <a:pt x="282316" y="200757"/>
                </a:cubicBezTo>
                <a:lnTo>
                  <a:pt x="282316" y="188783"/>
                </a:lnTo>
                <a:cubicBezTo>
                  <a:pt x="282316" y="184178"/>
                  <a:pt x="285083" y="180494"/>
                  <a:pt x="289695" y="180494"/>
                </a:cubicBezTo>
                <a:close/>
                <a:moveTo>
                  <a:pt x="288698" y="157519"/>
                </a:moveTo>
                <a:cubicBezTo>
                  <a:pt x="216770" y="157519"/>
                  <a:pt x="157752" y="216443"/>
                  <a:pt x="157752" y="288255"/>
                </a:cubicBezTo>
                <a:cubicBezTo>
                  <a:pt x="157752" y="360988"/>
                  <a:pt x="216770" y="419912"/>
                  <a:pt x="288698" y="419912"/>
                </a:cubicBezTo>
                <a:cubicBezTo>
                  <a:pt x="361549" y="419912"/>
                  <a:pt x="420567" y="360988"/>
                  <a:pt x="420567" y="288255"/>
                </a:cubicBezTo>
                <a:cubicBezTo>
                  <a:pt x="420567" y="216443"/>
                  <a:pt x="361549" y="157519"/>
                  <a:pt x="288698" y="157519"/>
                </a:cubicBezTo>
                <a:close/>
                <a:moveTo>
                  <a:pt x="428895" y="132559"/>
                </a:moveTo>
                <a:lnTo>
                  <a:pt x="551571" y="132559"/>
                </a:lnTo>
                <a:cubicBezTo>
                  <a:pt x="566329" y="132559"/>
                  <a:pt x="578320" y="143616"/>
                  <a:pt x="578320" y="158359"/>
                </a:cubicBezTo>
                <a:cubicBezTo>
                  <a:pt x="578320" y="173102"/>
                  <a:pt x="566329" y="185080"/>
                  <a:pt x="551571" y="185080"/>
                </a:cubicBezTo>
                <a:lnTo>
                  <a:pt x="471324" y="185080"/>
                </a:lnTo>
                <a:cubicBezTo>
                  <a:pt x="460256" y="164809"/>
                  <a:pt x="445498" y="147302"/>
                  <a:pt x="428895" y="132559"/>
                </a:cubicBezTo>
                <a:close/>
                <a:moveTo>
                  <a:pt x="25822" y="127973"/>
                </a:moveTo>
                <a:lnTo>
                  <a:pt x="154012" y="127973"/>
                </a:lnTo>
                <a:cubicBezTo>
                  <a:pt x="136490" y="142716"/>
                  <a:pt x="121734" y="160223"/>
                  <a:pt x="108823" y="180494"/>
                </a:cubicBezTo>
                <a:lnTo>
                  <a:pt x="25822" y="180494"/>
                </a:lnTo>
                <a:cubicBezTo>
                  <a:pt x="11989" y="180494"/>
                  <a:pt x="0" y="168516"/>
                  <a:pt x="0" y="153773"/>
                </a:cubicBezTo>
                <a:cubicBezTo>
                  <a:pt x="0" y="139951"/>
                  <a:pt x="11989" y="127973"/>
                  <a:pt x="25822" y="127973"/>
                </a:cubicBezTo>
                <a:close/>
                <a:moveTo>
                  <a:pt x="288698" y="105041"/>
                </a:moveTo>
                <a:cubicBezTo>
                  <a:pt x="390136" y="105041"/>
                  <a:pt x="473130" y="186981"/>
                  <a:pt x="473130" y="288255"/>
                </a:cubicBezTo>
                <a:cubicBezTo>
                  <a:pt x="473130" y="389529"/>
                  <a:pt x="390136" y="472390"/>
                  <a:pt x="288698" y="472390"/>
                </a:cubicBezTo>
                <a:cubicBezTo>
                  <a:pt x="187261" y="472390"/>
                  <a:pt x="105189" y="389529"/>
                  <a:pt x="105189" y="288255"/>
                </a:cubicBezTo>
                <a:cubicBezTo>
                  <a:pt x="105189" y="186981"/>
                  <a:pt x="187261" y="105041"/>
                  <a:pt x="288698" y="105041"/>
                </a:cubicBezTo>
                <a:close/>
                <a:moveTo>
                  <a:pt x="357002" y="66280"/>
                </a:moveTo>
                <a:lnTo>
                  <a:pt x="551577" y="66280"/>
                </a:lnTo>
                <a:cubicBezTo>
                  <a:pt x="566332" y="66280"/>
                  <a:pt x="578320" y="78258"/>
                  <a:pt x="578320" y="92080"/>
                </a:cubicBezTo>
                <a:cubicBezTo>
                  <a:pt x="578320" y="106823"/>
                  <a:pt x="566332" y="118801"/>
                  <a:pt x="551577" y="118801"/>
                </a:cubicBezTo>
                <a:lnTo>
                  <a:pt x="411409" y="118801"/>
                </a:lnTo>
                <a:cubicBezTo>
                  <a:pt x="388355" y="102215"/>
                  <a:pt x="361613" y="89316"/>
                  <a:pt x="333026" y="82866"/>
                </a:cubicBezTo>
                <a:cubicBezTo>
                  <a:pt x="336715" y="73651"/>
                  <a:pt x="345936" y="66280"/>
                  <a:pt x="357002" y="66280"/>
                </a:cubicBezTo>
                <a:close/>
                <a:moveTo>
                  <a:pt x="356932" y="0"/>
                </a:moveTo>
                <a:lnTo>
                  <a:pt x="551569" y="0"/>
                </a:lnTo>
                <a:cubicBezTo>
                  <a:pt x="566328" y="0"/>
                  <a:pt x="578320" y="11978"/>
                  <a:pt x="578320" y="25800"/>
                </a:cubicBezTo>
                <a:cubicBezTo>
                  <a:pt x="578320" y="40543"/>
                  <a:pt x="566328" y="52521"/>
                  <a:pt x="551569" y="52521"/>
                </a:cubicBezTo>
                <a:lnTo>
                  <a:pt x="356932" y="52521"/>
                </a:lnTo>
                <a:cubicBezTo>
                  <a:pt x="343095" y="52521"/>
                  <a:pt x="331103" y="40543"/>
                  <a:pt x="331103" y="25800"/>
                </a:cubicBezTo>
                <a:cubicBezTo>
                  <a:pt x="331103" y="11978"/>
                  <a:pt x="343095" y="0"/>
                  <a:pt x="356932" y="0"/>
                </a:cubicBezTo>
                <a:close/>
              </a:path>
            </a:pathLst>
          </a:custGeom>
          <a:solidFill>
            <a:schemeClr val="bg1"/>
          </a:solidFill>
          <a:ln>
            <a:noFill/>
          </a:ln>
        </p:spPr>
      </p:sp>
      <p:sp>
        <p:nvSpPr>
          <p:cNvPr id="24" name="i$liďe">
            <a:extLst>
              <a:ext uri="{FF2B5EF4-FFF2-40B4-BE49-F238E27FC236}">
                <a16:creationId xmlns:a16="http://schemas.microsoft.com/office/drawing/2014/main" id="{300C265A-F882-4096-BBB7-CD50CC7B5FB6}"/>
              </a:ext>
            </a:extLst>
          </p:cNvPr>
          <p:cNvSpPr/>
          <p:nvPr/>
        </p:nvSpPr>
        <p:spPr>
          <a:xfrm>
            <a:off x="6173189" y="4230757"/>
            <a:ext cx="4079131" cy="1877873"/>
          </a:xfrm>
          <a:prstGeom prst="rect">
            <a:avLst/>
          </a:prstGeom>
          <a:noFill/>
          <a:ln w="19050">
            <a:solidFill>
              <a:schemeClr val="bg1">
                <a:lumMod val="75000"/>
              </a:schemeClr>
            </a:solid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8" name="îSḷïḓe">
            <a:extLst>
              <a:ext uri="{FF2B5EF4-FFF2-40B4-BE49-F238E27FC236}">
                <a16:creationId xmlns:a16="http://schemas.microsoft.com/office/drawing/2014/main" id="{9F9B517D-C47B-49D0-990E-9452DD2AD3CE}"/>
              </a:ext>
            </a:extLst>
          </p:cNvPr>
          <p:cNvSpPr/>
          <p:nvPr/>
        </p:nvSpPr>
        <p:spPr>
          <a:xfrm rot="5400000" flipV="1">
            <a:off x="6149665" y="4254281"/>
            <a:ext cx="507509" cy="460464"/>
          </a:xfrm>
          <a:prstGeom prst="homePlate">
            <a:avLst>
              <a:gd name="adj" fmla="val 30217"/>
            </a:avLst>
          </a:prstGeom>
          <a:solidFill>
            <a:srgbClr val="97C6BB"/>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9" name="îṥ1iḓè">
            <a:extLst>
              <a:ext uri="{FF2B5EF4-FFF2-40B4-BE49-F238E27FC236}">
                <a16:creationId xmlns:a16="http://schemas.microsoft.com/office/drawing/2014/main" id="{52C505CC-FC38-44F6-96D0-EFD52CCA3300}"/>
              </a:ext>
            </a:extLst>
          </p:cNvPr>
          <p:cNvSpPr/>
          <p:nvPr/>
        </p:nvSpPr>
        <p:spPr bwMode="auto">
          <a:xfrm>
            <a:off x="6285150" y="4328826"/>
            <a:ext cx="236540" cy="236174"/>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5 w 578320"/>
              <a:gd name="connsiteY15" fmla="*/ 396938 h 577432"/>
              <a:gd name="connsiteX16" fmla="*/ 578320 w 578320"/>
              <a:gd name="connsiteY16" fmla="*/ 422738 h 577432"/>
              <a:gd name="connsiteX17" fmla="*/ 551575 w 578320"/>
              <a:gd name="connsiteY17" fmla="*/ 449459 h 577432"/>
              <a:gd name="connsiteX18" fmla="*/ 424308 w 578320"/>
              <a:gd name="connsiteY18" fmla="*/ 449459 h 577432"/>
              <a:gd name="connsiteX19" fmla="*/ 468575 w 578320"/>
              <a:gd name="connsiteY19" fmla="*/ 396938 h 577432"/>
              <a:gd name="connsiteX20" fmla="*/ 25827 w 578320"/>
              <a:gd name="connsiteY20" fmla="*/ 392352 h 577432"/>
              <a:gd name="connsiteX21" fmla="*/ 106996 w 578320"/>
              <a:gd name="connsiteY21" fmla="*/ 392352 h 577432"/>
              <a:gd name="connsiteX22" fmla="*/ 149425 w 578320"/>
              <a:gd name="connsiteY22" fmla="*/ 444725 h 577432"/>
              <a:gd name="connsiteX23" fmla="*/ 25827 w 578320"/>
              <a:gd name="connsiteY23" fmla="*/ 444725 h 577432"/>
              <a:gd name="connsiteX24" fmla="*/ 0 w 578320"/>
              <a:gd name="connsiteY24" fmla="*/ 418998 h 577432"/>
              <a:gd name="connsiteX25" fmla="*/ 25827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2 w 578320"/>
              <a:gd name="connsiteY43" fmla="*/ 264231 h 577432"/>
              <a:gd name="connsiteX44" fmla="*/ 578320 w 578320"/>
              <a:gd name="connsiteY44" fmla="*/ 290952 h 577432"/>
              <a:gd name="connsiteX45" fmla="*/ 551602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3 h 577432"/>
              <a:gd name="connsiteX73" fmla="*/ 297074 w 578320"/>
              <a:gd name="connsiteY73" fmla="*/ 200757 h 577432"/>
              <a:gd name="connsiteX74" fmla="*/ 353338 w 578320"/>
              <a:gd name="connsiteY74" fmla="*/ 236678 h 577432"/>
              <a:gd name="connsiteX75" fmla="*/ 338580 w 578320"/>
              <a:gd name="connsiteY75" fmla="*/ 251414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8 h 577432"/>
              <a:gd name="connsiteX88" fmla="*/ 225129 w 578320"/>
              <a:gd name="connsiteY88" fmla="*/ 251414 h 577432"/>
              <a:gd name="connsiteX89" fmla="*/ 282316 w 578320"/>
              <a:gd name="connsiteY89" fmla="*/ 200757 h 577432"/>
              <a:gd name="connsiteX90" fmla="*/ 282316 w 578320"/>
              <a:gd name="connsiteY90" fmla="*/ 188783 h 577432"/>
              <a:gd name="connsiteX91" fmla="*/ 289695 w 578320"/>
              <a:gd name="connsiteY91" fmla="*/ 180494 h 577432"/>
              <a:gd name="connsiteX92" fmla="*/ 288698 w 578320"/>
              <a:gd name="connsiteY92" fmla="*/ 157519 h 577432"/>
              <a:gd name="connsiteX93" fmla="*/ 157752 w 578320"/>
              <a:gd name="connsiteY93" fmla="*/ 288255 h 577432"/>
              <a:gd name="connsiteX94" fmla="*/ 288698 w 578320"/>
              <a:gd name="connsiteY94" fmla="*/ 419912 h 577432"/>
              <a:gd name="connsiteX95" fmla="*/ 420567 w 578320"/>
              <a:gd name="connsiteY95" fmla="*/ 288255 h 577432"/>
              <a:gd name="connsiteX96" fmla="*/ 288698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8 w 578320"/>
              <a:gd name="connsiteY109" fmla="*/ 105041 h 577432"/>
              <a:gd name="connsiteX110" fmla="*/ 473130 w 578320"/>
              <a:gd name="connsiteY110" fmla="*/ 288255 h 577432"/>
              <a:gd name="connsiteX111" fmla="*/ 288698 w 578320"/>
              <a:gd name="connsiteY111" fmla="*/ 472390 h 577432"/>
              <a:gd name="connsiteX112" fmla="*/ 105189 w 578320"/>
              <a:gd name="connsiteY112" fmla="*/ 288255 h 577432"/>
              <a:gd name="connsiteX113" fmla="*/ 288698 w 578320"/>
              <a:gd name="connsiteY113" fmla="*/ 105041 h 577432"/>
              <a:gd name="connsiteX114" fmla="*/ 357002 w 578320"/>
              <a:gd name="connsiteY114" fmla="*/ 66280 h 577432"/>
              <a:gd name="connsiteX115" fmla="*/ 551577 w 578320"/>
              <a:gd name="connsiteY115" fmla="*/ 66280 h 577432"/>
              <a:gd name="connsiteX116" fmla="*/ 578320 w 578320"/>
              <a:gd name="connsiteY116" fmla="*/ 92080 h 577432"/>
              <a:gd name="connsiteX117" fmla="*/ 551577 w 578320"/>
              <a:gd name="connsiteY117" fmla="*/ 118801 h 577432"/>
              <a:gd name="connsiteX118" fmla="*/ 411409 w 578320"/>
              <a:gd name="connsiteY118" fmla="*/ 118801 h 577432"/>
              <a:gd name="connsiteX119" fmla="*/ 333026 w 578320"/>
              <a:gd name="connsiteY119" fmla="*/ 82866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7"/>
                  <a:pt x="245294" y="493646"/>
                </a:cubicBezTo>
                <a:cubicBezTo>
                  <a:pt x="241605" y="503782"/>
                  <a:pt x="232384" y="511153"/>
                  <a:pt x="220396" y="511153"/>
                </a:cubicBezTo>
                <a:lnTo>
                  <a:pt x="25820" y="511153"/>
                </a:lnTo>
                <a:cubicBezTo>
                  <a:pt x="11988" y="511153"/>
                  <a:pt x="0" y="499175"/>
                  <a:pt x="0" y="484432"/>
                </a:cubicBezTo>
                <a:cubicBezTo>
                  <a:pt x="0" y="470610"/>
                  <a:pt x="11988" y="458632"/>
                  <a:pt x="25820" y="458632"/>
                </a:cubicBezTo>
                <a:close/>
                <a:moveTo>
                  <a:pt x="468575" y="396938"/>
                </a:moveTo>
                <a:lnTo>
                  <a:pt x="551575" y="396938"/>
                </a:lnTo>
                <a:cubicBezTo>
                  <a:pt x="566331" y="396938"/>
                  <a:pt x="578320" y="408916"/>
                  <a:pt x="578320" y="422738"/>
                </a:cubicBezTo>
                <a:cubicBezTo>
                  <a:pt x="578320" y="437481"/>
                  <a:pt x="566331" y="449459"/>
                  <a:pt x="551575" y="449459"/>
                </a:cubicBezTo>
                <a:lnTo>
                  <a:pt x="424308" y="449459"/>
                </a:lnTo>
                <a:cubicBezTo>
                  <a:pt x="441830" y="434716"/>
                  <a:pt x="456586" y="416288"/>
                  <a:pt x="468575" y="396938"/>
                </a:cubicBezTo>
                <a:close/>
                <a:moveTo>
                  <a:pt x="25827" y="392352"/>
                </a:moveTo>
                <a:lnTo>
                  <a:pt x="106996" y="392352"/>
                </a:lnTo>
                <a:cubicBezTo>
                  <a:pt x="118064" y="412566"/>
                  <a:pt x="131900" y="430024"/>
                  <a:pt x="149425" y="444725"/>
                </a:cubicBezTo>
                <a:lnTo>
                  <a:pt x="25827" y="444725"/>
                </a:lnTo>
                <a:cubicBezTo>
                  <a:pt x="11991" y="444725"/>
                  <a:pt x="0" y="432780"/>
                  <a:pt x="0" y="418998"/>
                </a:cubicBezTo>
                <a:cubicBezTo>
                  <a:pt x="0" y="404297"/>
                  <a:pt x="11991" y="392352"/>
                  <a:pt x="25827" y="392352"/>
                </a:cubicBezTo>
                <a:close/>
                <a:moveTo>
                  <a:pt x="495311" y="330659"/>
                </a:moveTo>
                <a:lnTo>
                  <a:pt x="551573" y="330659"/>
                </a:lnTo>
                <a:cubicBezTo>
                  <a:pt x="566330" y="330659"/>
                  <a:pt x="578320" y="342604"/>
                  <a:pt x="578320" y="357305"/>
                </a:cubicBezTo>
                <a:cubicBezTo>
                  <a:pt x="578320" y="371087"/>
                  <a:pt x="566330" y="383032"/>
                  <a:pt x="551573" y="383032"/>
                </a:cubicBezTo>
                <a:lnTo>
                  <a:pt x="475942" y="383032"/>
                </a:lnTo>
                <a:cubicBezTo>
                  <a:pt x="485165" y="366493"/>
                  <a:pt x="490699" y="349035"/>
                  <a:pt x="495311" y="330659"/>
                </a:cubicBezTo>
                <a:close/>
                <a:moveTo>
                  <a:pt x="25814" y="325924"/>
                </a:moveTo>
                <a:lnTo>
                  <a:pt x="82051" y="325924"/>
                </a:lnTo>
                <a:cubicBezTo>
                  <a:pt x="85739" y="344352"/>
                  <a:pt x="91271" y="361859"/>
                  <a:pt x="99568" y="378445"/>
                </a:cubicBezTo>
                <a:lnTo>
                  <a:pt x="25814" y="378445"/>
                </a:lnTo>
                <a:cubicBezTo>
                  <a:pt x="11985" y="378445"/>
                  <a:pt x="0" y="367388"/>
                  <a:pt x="0" y="352645"/>
                </a:cubicBezTo>
                <a:cubicBezTo>
                  <a:pt x="0" y="337902"/>
                  <a:pt x="11985" y="325924"/>
                  <a:pt x="25814" y="325924"/>
                </a:cubicBezTo>
                <a:close/>
                <a:moveTo>
                  <a:pt x="297074" y="302072"/>
                </a:moveTo>
                <a:lnTo>
                  <a:pt x="297074" y="349966"/>
                </a:lnTo>
                <a:cubicBezTo>
                  <a:pt x="310909" y="349045"/>
                  <a:pt x="326589" y="341676"/>
                  <a:pt x="326589" y="326019"/>
                </a:cubicBezTo>
                <a:cubicBezTo>
                  <a:pt x="326589" y="310361"/>
                  <a:pt x="309987" y="304835"/>
                  <a:pt x="297074" y="302072"/>
                </a:cubicBezTo>
                <a:close/>
                <a:moveTo>
                  <a:pt x="498167" y="264231"/>
                </a:moveTo>
                <a:lnTo>
                  <a:pt x="551602" y="264231"/>
                </a:lnTo>
                <a:cubicBezTo>
                  <a:pt x="566343" y="264231"/>
                  <a:pt x="578320" y="276209"/>
                  <a:pt x="578320" y="290952"/>
                </a:cubicBezTo>
                <a:cubicBezTo>
                  <a:pt x="578320" y="304774"/>
                  <a:pt x="566343" y="316752"/>
                  <a:pt x="551602"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3"/>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29"/>
                  <a:pt x="578320" y="224672"/>
                </a:cubicBezTo>
                <a:cubicBezTo>
                  <a:pt x="578320" y="239415"/>
                  <a:pt x="566335" y="250472"/>
                  <a:pt x="551584" y="250472"/>
                </a:cubicBezTo>
                <a:lnTo>
                  <a:pt x="495347" y="250472"/>
                </a:lnTo>
                <a:cubicBezTo>
                  <a:pt x="492581" y="232044"/>
                  <a:pt x="486127"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3"/>
                </a:cubicBezTo>
                <a:lnTo>
                  <a:pt x="297074" y="200757"/>
                </a:lnTo>
                <a:cubicBezTo>
                  <a:pt x="315521" y="201678"/>
                  <a:pt x="353338" y="213652"/>
                  <a:pt x="353338" y="236678"/>
                </a:cubicBezTo>
                <a:cubicBezTo>
                  <a:pt x="353338" y="245888"/>
                  <a:pt x="346881" y="251414"/>
                  <a:pt x="338580" y="251414"/>
                </a:cubicBezTo>
                <a:cubicBezTo>
                  <a:pt x="322900" y="251414"/>
                  <a:pt x="322900" y="225625"/>
                  <a:pt x="297074" y="225625"/>
                </a:cubicBezTo>
                <a:lnTo>
                  <a:pt x="297074" y="270756"/>
                </a:lnTo>
                <a:cubicBezTo>
                  <a:pt x="328434" y="277203"/>
                  <a:pt x="356105" y="286414"/>
                  <a:pt x="356105" y="323256"/>
                </a:cubicBezTo>
                <a:cubicBezTo>
                  <a:pt x="356105" y="355492"/>
                  <a:pt x="332123"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2"/>
                  <a:pt x="227896" y="314966"/>
                  <a:pt x="237120" y="314966"/>
                </a:cubicBezTo>
                <a:cubicBezTo>
                  <a:pt x="263868" y="314966"/>
                  <a:pt x="242654" y="348124"/>
                  <a:pt x="282316" y="349966"/>
                </a:cubicBezTo>
                <a:lnTo>
                  <a:pt x="282316" y="299308"/>
                </a:lnTo>
                <a:cubicBezTo>
                  <a:pt x="247266" y="292861"/>
                  <a:pt x="225129" y="278125"/>
                  <a:pt x="225129" y="251414"/>
                </a:cubicBezTo>
                <a:cubicBezTo>
                  <a:pt x="225129" y="219178"/>
                  <a:pt x="252800" y="201678"/>
                  <a:pt x="282316" y="200757"/>
                </a:cubicBezTo>
                <a:lnTo>
                  <a:pt x="282316" y="188783"/>
                </a:lnTo>
                <a:cubicBezTo>
                  <a:pt x="282316" y="184178"/>
                  <a:pt x="285083" y="180494"/>
                  <a:pt x="289695" y="180494"/>
                </a:cubicBezTo>
                <a:close/>
                <a:moveTo>
                  <a:pt x="288698" y="157519"/>
                </a:moveTo>
                <a:cubicBezTo>
                  <a:pt x="216770" y="157519"/>
                  <a:pt x="157752" y="216443"/>
                  <a:pt x="157752" y="288255"/>
                </a:cubicBezTo>
                <a:cubicBezTo>
                  <a:pt x="157752" y="360988"/>
                  <a:pt x="216770" y="419912"/>
                  <a:pt x="288698" y="419912"/>
                </a:cubicBezTo>
                <a:cubicBezTo>
                  <a:pt x="361549" y="419912"/>
                  <a:pt x="420567" y="360988"/>
                  <a:pt x="420567" y="288255"/>
                </a:cubicBezTo>
                <a:cubicBezTo>
                  <a:pt x="420567" y="216443"/>
                  <a:pt x="361549" y="157519"/>
                  <a:pt x="288698" y="157519"/>
                </a:cubicBezTo>
                <a:close/>
                <a:moveTo>
                  <a:pt x="428895" y="132559"/>
                </a:moveTo>
                <a:lnTo>
                  <a:pt x="551571" y="132559"/>
                </a:lnTo>
                <a:cubicBezTo>
                  <a:pt x="566329" y="132559"/>
                  <a:pt x="578320" y="143616"/>
                  <a:pt x="578320" y="158359"/>
                </a:cubicBezTo>
                <a:cubicBezTo>
                  <a:pt x="578320" y="173102"/>
                  <a:pt x="566329" y="185080"/>
                  <a:pt x="551571" y="185080"/>
                </a:cubicBezTo>
                <a:lnTo>
                  <a:pt x="471324" y="185080"/>
                </a:lnTo>
                <a:cubicBezTo>
                  <a:pt x="460256" y="164809"/>
                  <a:pt x="445498" y="147302"/>
                  <a:pt x="428895" y="132559"/>
                </a:cubicBezTo>
                <a:close/>
                <a:moveTo>
                  <a:pt x="25822" y="127973"/>
                </a:moveTo>
                <a:lnTo>
                  <a:pt x="154012" y="127973"/>
                </a:lnTo>
                <a:cubicBezTo>
                  <a:pt x="136490" y="142716"/>
                  <a:pt x="121734" y="160223"/>
                  <a:pt x="108823" y="180494"/>
                </a:cubicBezTo>
                <a:lnTo>
                  <a:pt x="25822" y="180494"/>
                </a:lnTo>
                <a:cubicBezTo>
                  <a:pt x="11989" y="180494"/>
                  <a:pt x="0" y="168516"/>
                  <a:pt x="0" y="153773"/>
                </a:cubicBezTo>
                <a:cubicBezTo>
                  <a:pt x="0" y="139951"/>
                  <a:pt x="11989" y="127973"/>
                  <a:pt x="25822" y="127973"/>
                </a:cubicBezTo>
                <a:close/>
                <a:moveTo>
                  <a:pt x="288698" y="105041"/>
                </a:moveTo>
                <a:cubicBezTo>
                  <a:pt x="390136" y="105041"/>
                  <a:pt x="473130" y="186981"/>
                  <a:pt x="473130" y="288255"/>
                </a:cubicBezTo>
                <a:cubicBezTo>
                  <a:pt x="473130" y="389529"/>
                  <a:pt x="390136" y="472390"/>
                  <a:pt x="288698" y="472390"/>
                </a:cubicBezTo>
                <a:cubicBezTo>
                  <a:pt x="187261" y="472390"/>
                  <a:pt x="105189" y="389529"/>
                  <a:pt x="105189" y="288255"/>
                </a:cubicBezTo>
                <a:cubicBezTo>
                  <a:pt x="105189" y="186981"/>
                  <a:pt x="187261" y="105041"/>
                  <a:pt x="288698" y="105041"/>
                </a:cubicBezTo>
                <a:close/>
                <a:moveTo>
                  <a:pt x="357002" y="66280"/>
                </a:moveTo>
                <a:lnTo>
                  <a:pt x="551577" y="66280"/>
                </a:lnTo>
                <a:cubicBezTo>
                  <a:pt x="566332" y="66280"/>
                  <a:pt x="578320" y="78258"/>
                  <a:pt x="578320" y="92080"/>
                </a:cubicBezTo>
                <a:cubicBezTo>
                  <a:pt x="578320" y="106823"/>
                  <a:pt x="566332" y="118801"/>
                  <a:pt x="551577" y="118801"/>
                </a:cubicBezTo>
                <a:lnTo>
                  <a:pt x="411409" y="118801"/>
                </a:lnTo>
                <a:cubicBezTo>
                  <a:pt x="388355" y="102215"/>
                  <a:pt x="361613" y="89316"/>
                  <a:pt x="333026" y="82866"/>
                </a:cubicBezTo>
                <a:cubicBezTo>
                  <a:pt x="336715" y="73651"/>
                  <a:pt x="345936" y="66280"/>
                  <a:pt x="357002" y="66280"/>
                </a:cubicBezTo>
                <a:close/>
                <a:moveTo>
                  <a:pt x="356932" y="0"/>
                </a:moveTo>
                <a:lnTo>
                  <a:pt x="551569" y="0"/>
                </a:lnTo>
                <a:cubicBezTo>
                  <a:pt x="566328" y="0"/>
                  <a:pt x="578320" y="11978"/>
                  <a:pt x="578320" y="25800"/>
                </a:cubicBezTo>
                <a:cubicBezTo>
                  <a:pt x="578320" y="40543"/>
                  <a:pt x="566328" y="52521"/>
                  <a:pt x="551569" y="52521"/>
                </a:cubicBezTo>
                <a:lnTo>
                  <a:pt x="356932" y="52521"/>
                </a:lnTo>
                <a:cubicBezTo>
                  <a:pt x="343095" y="52521"/>
                  <a:pt x="331103" y="40543"/>
                  <a:pt x="331103" y="25800"/>
                </a:cubicBezTo>
                <a:cubicBezTo>
                  <a:pt x="331103" y="11978"/>
                  <a:pt x="343095" y="0"/>
                  <a:pt x="356932" y="0"/>
                </a:cubicBezTo>
                <a:close/>
              </a:path>
            </a:pathLst>
          </a:custGeom>
          <a:solidFill>
            <a:schemeClr val="bg1"/>
          </a:solidFill>
          <a:ln>
            <a:noFill/>
          </a:ln>
        </p:spPr>
      </p:sp>
      <p:sp>
        <p:nvSpPr>
          <p:cNvPr id="49" name="矩形 48">
            <a:extLst>
              <a:ext uri="{FF2B5EF4-FFF2-40B4-BE49-F238E27FC236}">
                <a16:creationId xmlns:a16="http://schemas.microsoft.com/office/drawing/2014/main" id="{BC762DB2-4515-4519-BF9A-94869BD06F51}"/>
              </a:ext>
            </a:extLst>
          </p:cNvPr>
          <p:cNvSpPr/>
          <p:nvPr/>
        </p:nvSpPr>
        <p:spPr>
          <a:xfrm>
            <a:off x="2612288" y="2789325"/>
            <a:ext cx="2524496" cy="878895"/>
          </a:xfrm>
          <a:prstGeom prst="rect">
            <a:avLst/>
          </a:prstGeom>
        </p:spPr>
        <p:txBody>
          <a:bodyPr wrap="square">
            <a:spAutoFit/>
          </a:bodyPr>
          <a:lstStyle/>
          <a:p>
            <a:pPr>
              <a:lnSpc>
                <a:spcPct val="150000"/>
              </a:lnSpc>
            </a:pP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培训项目管理在培训体系中的位置。</a:t>
            </a:r>
          </a:p>
        </p:txBody>
      </p:sp>
      <p:sp>
        <p:nvSpPr>
          <p:cNvPr id="50" name="矩形 49">
            <a:extLst>
              <a:ext uri="{FF2B5EF4-FFF2-40B4-BE49-F238E27FC236}">
                <a16:creationId xmlns:a16="http://schemas.microsoft.com/office/drawing/2014/main" id="{A0B0D2F5-089E-425E-A31D-5EF800DA7E66}"/>
              </a:ext>
            </a:extLst>
          </p:cNvPr>
          <p:cNvSpPr/>
          <p:nvPr/>
        </p:nvSpPr>
        <p:spPr>
          <a:xfrm>
            <a:off x="2493014" y="4476937"/>
            <a:ext cx="3101841" cy="1294393"/>
          </a:xfrm>
          <a:prstGeom prst="rect">
            <a:avLst/>
          </a:prstGeom>
        </p:spPr>
        <p:txBody>
          <a:bodyPr wrap="square">
            <a:spAutoFit/>
          </a:bodyPr>
          <a:lstStyle/>
          <a:p>
            <a:pPr>
              <a:lnSpc>
                <a:spcPct val="150000"/>
              </a:lnSpc>
            </a:pP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个人以为培训体系由策略层、运作层、项目层、教学层四个层面构成</a:t>
            </a:r>
          </a:p>
        </p:txBody>
      </p:sp>
      <p:sp>
        <p:nvSpPr>
          <p:cNvPr id="51" name="矩形 50">
            <a:extLst>
              <a:ext uri="{FF2B5EF4-FFF2-40B4-BE49-F238E27FC236}">
                <a16:creationId xmlns:a16="http://schemas.microsoft.com/office/drawing/2014/main" id="{0C60BBAE-78E1-4D99-8F1D-3C4FAA48C918}"/>
              </a:ext>
            </a:extLst>
          </p:cNvPr>
          <p:cNvSpPr/>
          <p:nvPr/>
        </p:nvSpPr>
        <p:spPr>
          <a:xfrm>
            <a:off x="7025429" y="4687439"/>
            <a:ext cx="2598424" cy="878895"/>
          </a:xfrm>
          <a:prstGeom prst="rect">
            <a:avLst/>
          </a:prstGeom>
        </p:spPr>
        <p:txBody>
          <a:bodyPr wrap="square">
            <a:spAutoFit/>
          </a:bodyPr>
          <a:lstStyle/>
          <a:p>
            <a:pPr>
              <a:lnSpc>
                <a:spcPct val="150000"/>
              </a:lnSpc>
            </a:pP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训项目管理与培训管理的关系。</a:t>
            </a:r>
          </a:p>
        </p:txBody>
      </p:sp>
      <p:sp>
        <p:nvSpPr>
          <p:cNvPr id="52" name="矩形 51">
            <a:extLst>
              <a:ext uri="{FF2B5EF4-FFF2-40B4-BE49-F238E27FC236}">
                <a16:creationId xmlns:a16="http://schemas.microsoft.com/office/drawing/2014/main" id="{9ADA07DA-1A1D-490F-841A-98D573A10B5B}"/>
              </a:ext>
            </a:extLst>
          </p:cNvPr>
          <p:cNvSpPr/>
          <p:nvPr/>
        </p:nvSpPr>
        <p:spPr>
          <a:xfrm>
            <a:off x="6989722" y="2761250"/>
            <a:ext cx="2845158" cy="878895"/>
          </a:xfrm>
          <a:prstGeom prst="rect">
            <a:avLst/>
          </a:prstGeom>
        </p:spPr>
        <p:txBody>
          <a:bodyPr wrap="square">
            <a:spAutoFit/>
          </a:bodyPr>
          <a:lstStyle/>
          <a:p>
            <a:pPr>
              <a:lnSpc>
                <a:spcPct val="150000"/>
              </a:lnSpc>
            </a:pP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培训项目管理是培训管理工作的一部分。</a:t>
            </a:r>
          </a:p>
        </p:txBody>
      </p:sp>
    </p:spTree>
    <p:extLst>
      <p:ext uri="{BB962C8B-B14F-4D97-AF65-F5344CB8AC3E}">
        <p14:creationId xmlns:p14="http://schemas.microsoft.com/office/powerpoint/2010/main" val="66488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horizontal)">
                                      <p:cBhvr>
                                        <p:cTn id="10" dur="500"/>
                                        <p:tgtEl>
                                          <p:spTgt spid="42"/>
                                        </p:tgtEl>
                                      </p:cBhvr>
                                    </p:animEffect>
                                  </p:childTnLst>
                                </p:cTn>
                              </p:par>
                              <p:par>
                                <p:cTn id="11" presetID="14" presetClass="entr" presetSubtype="1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randombar(horizontal)">
                                      <p:cBhvr>
                                        <p:cTn id="13" dur="500"/>
                                        <p:tgtEl>
                                          <p:spTgt spid="4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randombar(horizontal)">
                                      <p:cBhvr>
                                        <p:cTn id="16" dur="500"/>
                                        <p:tgtEl>
                                          <p:spTgt spid="4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randombar(horizontal)">
                                      <p:cBhvr>
                                        <p:cTn id="19" dur="500"/>
                                        <p:tgtEl>
                                          <p:spTgt spid="34"/>
                                        </p:tgtEl>
                                      </p:cBhvr>
                                    </p:animEffect>
                                  </p:childTnLst>
                                </p:cTn>
                              </p:par>
                              <p:par>
                                <p:cTn id="20" presetID="14" presetClass="entr" presetSubtype="1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randombar(horizontal)">
                                      <p:cBhvr>
                                        <p:cTn id="22" dur="500"/>
                                        <p:tgtEl>
                                          <p:spTgt spid="3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anim calcmode="lin" valueType="num">
                                      <p:cBhvr>
                                        <p:cTn id="60" dur="1000" fill="hold"/>
                                        <p:tgtEl>
                                          <p:spTgt spid="51"/>
                                        </p:tgtEl>
                                        <p:attrNameLst>
                                          <p:attrName>ppt_x</p:attrName>
                                        </p:attrNameLst>
                                      </p:cBhvr>
                                      <p:tavLst>
                                        <p:tav tm="0">
                                          <p:val>
                                            <p:strVal val="#ppt_x"/>
                                          </p:val>
                                        </p:tav>
                                        <p:tav tm="100000">
                                          <p:val>
                                            <p:strVal val="#ppt_x"/>
                                          </p:val>
                                        </p:tav>
                                      </p:tavLst>
                                    </p:anim>
                                    <p:anim calcmode="lin" valueType="num">
                                      <p:cBhvr>
                                        <p:cTn id="6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1000"/>
                                        <p:tgtEl>
                                          <p:spTgt spid="52"/>
                                        </p:tgtEl>
                                      </p:cBhvr>
                                    </p:animEffect>
                                    <p:anim calcmode="lin" valueType="num">
                                      <p:cBhvr>
                                        <p:cTn id="67" dur="1000" fill="hold"/>
                                        <p:tgtEl>
                                          <p:spTgt spid="52"/>
                                        </p:tgtEl>
                                        <p:attrNameLst>
                                          <p:attrName>ppt_x</p:attrName>
                                        </p:attrNameLst>
                                      </p:cBhvr>
                                      <p:tavLst>
                                        <p:tav tm="0">
                                          <p:val>
                                            <p:strVal val="#ppt_x"/>
                                          </p:val>
                                        </p:tav>
                                        <p:tav tm="100000">
                                          <p:val>
                                            <p:strVal val="#ppt_x"/>
                                          </p:val>
                                        </p:tav>
                                      </p:tavLst>
                                    </p:anim>
                                    <p:anim calcmode="lin" valueType="num">
                                      <p:cBhvr>
                                        <p:cTn id="6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2" grpId="0" animBg="1"/>
      <p:bldP spid="40" grpId="0" animBg="1"/>
      <p:bldP spid="34" grpId="0" animBg="1"/>
      <p:bldP spid="32" grpId="0" animBg="1"/>
      <p:bldP spid="26" grpId="0" animBg="1"/>
      <p:bldP spid="24" grpId="0" animBg="1"/>
      <p:bldP spid="18" grpId="0" animBg="1"/>
      <p:bldP spid="49" grpId="0"/>
      <p:bldP spid="50" grpId="0"/>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培训主要内容流程</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íšlïḓe">
            <a:extLst>
              <a:ext uri="{FF2B5EF4-FFF2-40B4-BE49-F238E27FC236}">
                <a16:creationId xmlns:a16="http://schemas.microsoft.com/office/drawing/2014/main" id="{3C1663D9-20BE-45F0-8DC9-4C9B4FED2A54}"/>
              </a:ext>
            </a:extLst>
          </p:cNvPr>
          <p:cNvSpPr/>
          <p:nvPr/>
        </p:nvSpPr>
        <p:spPr>
          <a:xfrm>
            <a:off x="4428332" y="2675246"/>
            <a:ext cx="3231614" cy="3096084"/>
          </a:xfrm>
          <a:prstGeom prst="roundRect">
            <a:avLst>
              <a:gd name="adj" fmla="val 4401"/>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5" name="îšļîde">
            <a:extLst>
              <a:ext uri="{FF2B5EF4-FFF2-40B4-BE49-F238E27FC236}">
                <a16:creationId xmlns:a16="http://schemas.microsoft.com/office/drawing/2014/main" id="{D2CD968B-2948-4A81-89EA-0A92296B55EC}"/>
              </a:ext>
            </a:extLst>
          </p:cNvPr>
          <p:cNvSpPr/>
          <p:nvPr/>
        </p:nvSpPr>
        <p:spPr>
          <a:xfrm>
            <a:off x="7997797" y="2675246"/>
            <a:ext cx="3231614" cy="3096084"/>
          </a:xfrm>
          <a:prstGeom prst="roundRect">
            <a:avLst>
              <a:gd name="adj" fmla="val 4401"/>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8" name="iṣļïḑê">
            <a:extLst>
              <a:ext uri="{FF2B5EF4-FFF2-40B4-BE49-F238E27FC236}">
                <a16:creationId xmlns:a16="http://schemas.microsoft.com/office/drawing/2014/main" id="{096D0179-97EB-44D7-B29D-775BF487D688}"/>
              </a:ext>
            </a:extLst>
          </p:cNvPr>
          <p:cNvSpPr/>
          <p:nvPr/>
        </p:nvSpPr>
        <p:spPr bwMode="auto">
          <a:xfrm>
            <a:off x="5654304" y="2284967"/>
            <a:ext cx="779671" cy="77966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latin typeface="仓耳青禾体-谷力 W05" panose="02020400000000000000" pitchFamily="18" charset="-122"/>
              <a:ea typeface="仓耳青禾体-谷力 W05" panose="02020400000000000000" pitchFamily="18" charset="-122"/>
            </a:endParaRPr>
          </a:p>
        </p:txBody>
      </p:sp>
      <p:sp>
        <p:nvSpPr>
          <p:cNvPr id="29" name="iṩḻïḋè">
            <a:extLst>
              <a:ext uri="{FF2B5EF4-FFF2-40B4-BE49-F238E27FC236}">
                <a16:creationId xmlns:a16="http://schemas.microsoft.com/office/drawing/2014/main" id="{0A9B55A9-CAB3-45D0-9AF1-1E439E829C44}"/>
              </a:ext>
            </a:extLst>
          </p:cNvPr>
          <p:cNvSpPr/>
          <p:nvPr/>
        </p:nvSpPr>
        <p:spPr bwMode="auto">
          <a:xfrm>
            <a:off x="5876956" y="2491825"/>
            <a:ext cx="334368" cy="3668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5882" y="21600"/>
                </a:lnTo>
                <a:lnTo>
                  <a:pt x="15882" y="0"/>
                </a:lnTo>
                <a:lnTo>
                  <a:pt x="21600" y="0"/>
                </a:lnTo>
                <a:cubicBezTo>
                  <a:pt x="21600" y="0"/>
                  <a:pt x="21600" y="21600"/>
                  <a:pt x="21600" y="21600"/>
                </a:cubicBezTo>
                <a:close/>
                <a:moveTo>
                  <a:pt x="13658" y="21600"/>
                </a:moveTo>
                <a:lnTo>
                  <a:pt x="7941" y="21600"/>
                </a:lnTo>
                <a:lnTo>
                  <a:pt x="7941" y="9983"/>
                </a:lnTo>
                <a:lnTo>
                  <a:pt x="13658" y="9983"/>
                </a:lnTo>
                <a:cubicBezTo>
                  <a:pt x="13658" y="9983"/>
                  <a:pt x="13658" y="21600"/>
                  <a:pt x="13658" y="21600"/>
                </a:cubicBezTo>
                <a:close/>
                <a:moveTo>
                  <a:pt x="5717" y="21600"/>
                </a:moveTo>
                <a:lnTo>
                  <a:pt x="0" y="21600"/>
                </a:lnTo>
                <a:lnTo>
                  <a:pt x="0" y="5989"/>
                </a:lnTo>
                <a:lnTo>
                  <a:pt x="5717" y="5989"/>
                </a:lnTo>
                <a:cubicBezTo>
                  <a:pt x="5717" y="5989"/>
                  <a:pt x="5717" y="21600"/>
                  <a:pt x="5717" y="21600"/>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p>
            <a:pPr algn="ctr"/>
            <a:endParaRPr/>
          </a:p>
        </p:txBody>
      </p:sp>
      <p:sp>
        <p:nvSpPr>
          <p:cNvPr id="26" name="íşḻîḑé">
            <a:extLst>
              <a:ext uri="{FF2B5EF4-FFF2-40B4-BE49-F238E27FC236}">
                <a16:creationId xmlns:a16="http://schemas.microsoft.com/office/drawing/2014/main" id="{68017D56-97D2-411A-AFA8-80554568E2DA}"/>
              </a:ext>
            </a:extLst>
          </p:cNvPr>
          <p:cNvSpPr/>
          <p:nvPr/>
        </p:nvSpPr>
        <p:spPr bwMode="auto">
          <a:xfrm>
            <a:off x="9223768" y="2284967"/>
            <a:ext cx="779671" cy="77966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latin typeface="仓耳青禾体-谷力 W05" panose="02020400000000000000" pitchFamily="18" charset="-122"/>
              <a:ea typeface="仓耳青禾体-谷力 W05" panose="02020400000000000000" pitchFamily="18" charset="-122"/>
            </a:endParaRPr>
          </a:p>
        </p:txBody>
      </p:sp>
      <p:sp>
        <p:nvSpPr>
          <p:cNvPr id="27" name="íṡ1ïdê">
            <a:extLst>
              <a:ext uri="{FF2B5EF4-FFF2-40B4-BE49-F238E27FC236}">
                <a16:creationId xmlns:a16="http://schemas.microsoft.com/office/drawing/2014/main" id="{079319E0-57BE-4460-8669-F1C8E0C0240C}"/>
              </a:ext>
            </a:extLst>
          </p:cNvPr>
          <p:cNvSpPr/>
          <p:nvPr/>
        </p:nvSpPr>
        <p:spPr bwMode="auto">
          <a:xfrm>
            <a:off x="9446420" y="2491825"/>
            <a:ext cx="334368" cy="3668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5882" y="21600"/>
                </a:lnTo>
                <a:lnTo>
                  <a:pt x="15882" y="0"/>
                </a:lnTo>
                <a:lnTo>
                  <a:pt x="21600" y="0"/>
                </a:lnTo>
                <a:cubicBezTo>
                  <a:pt x="21600" y="0"/>
                  <a:pt x="21600" y="21600"/>
                  <a:pt x="21600" y="21600"/>
                </a:cubicBezTo>
                <a:close/>
                <a:moveTo>
                  <a:pt x="13658" y="21600"/>
                </a:moveTo>
                <a:lnTo>
                  <a:pt x="7941" y="21600"/>
                </a:lnTo>
                <a:lnTo>
                  <a:pt x="7941" y="9983"/>
                </a:lnTo>
                <a:lnTo>
                  <a:pt x="13658" y="9983"/>
                </a:lnTo>
                <a:cubicBezTo>
                  <a:pt x="13658" y="9983"/>
                  <a:pt x="13658" y="21600"/>
                  <a:pt x="13658" y="21600"/>
                </a:cubicBezTo>
                <a:close/>
                <a:moveTo>
                  <a:pt x="5717" y="21600"/>
                </a:moveTo>
                <a:lnTo>
                  <a:pt x="0" y="21600"/>
                </a:lnTo>
                <a:lnTo>
                  <a:pt x="0" y="5989"/>
                </a:lnTo>
                <a:lnTo>
                  <a:pt x="5717" y="5989"/>
                </a:lnTo>
                <a:cubicBezTo>
                  <a:pt x="5717" y="5989"/>
                  <a:pt x="5717" y="21600"/>
                  <a:pt x="5717" y="21600"/>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p>
            <a:pPr algn="ctr"/>
            <a:endParaRPr/>
          </a:p>
        </p:txBody>
      </p:sp>
      <p:grpSp>
        <p:nvGrpSpPr>
          <p:cNvPr id="30" name="iṧľïḍe">
            <a:extLst>
              <a:ext uri="{FF2B5EF4-FFF2-40B4-BE49-F238E27FC236}">
                <a16:creationId xmlns:a16="http://schemas.microsoft.com/office/drawing/2014/main" id="{2807F0C5-A6E2-433C-900C-2B77E2A9876C}"/>
              </a:ext>
            </a:extLst>
          </p:cNvPr>
          <p:cNvGrpSpPr/>
          <p:nvPr/>
        </p:nvGrpSpPr>
        <p:grpSpPr>
          <a:xfrm>
            <a:off x="1007874" y="3485795"/>
            <a:ext cx="528630" cy="0"/>
            <a:chOff x="784958" y="2463718"/>
            <a:chExt cx="528630" cy="0"/>
          </a:xfrm>
        </p:grpSpPr>
        <p:cxnSp>
          <p:nvCxnSpPr>
            <p:cNvPr id="31" name="直接连接符 30">
              <a:extLst>
                <a:ext uri="{FF2B5EF4-FFF2-40B4-BE49-F238E27FC236}">
                  <a16:creationId xmlns:a16="http://schemas.microsoft.com/office/drawing/2014/main" id="{A6A9CE39-4E05-45CB-B7FB-DBE4C7C4D6E1}"/>
                </a:ext>
              </a:extLst>
            </p:cNvPr>
            <p:cNvCxnSpPr/>
            <p:nvPr/>
          </p:nvCxnSpPr>
          <p:spPr>
            <a:xfrm>
              <a:off x="784958" y="2463718"/>
              <a:ext cx="360000" cy="0"/>
            </a:xfrm>
            <a:prstGeom prst="line">
              <a:avLst/>
            </a:prstGeom>
            <a:ln w="57150" cap="rnd">
              <a:solidFill>
                <a:srgbClr val="2F2F31"/>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16A2ADE-D9DE-4D81-A306-1AAA4F2E52E1}"/>
                </a:ext>
              </a:extLst>
            </p:cNvPr>
            <p:cNvCxnSpPr/>
            <p:nvPr/>
          </p:nvCxnSpPr>
          <p:spPr>
            <a:xfrm>
              <a:off x="1242156" y="2463718"/>
              <a:ext cx="0" cy="0"/>
            </a:xfrm>
            <a:prstGeom prst="line">
              <a:avLst/>
            </a:prstGeom>
            <a:ln w="57150" cap="rnd">
              <a:solidFill>
                <a:srgbClr val="2F2F31"/>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A8751C4-A9BC-420F-A7F1-498A839690C3}"/>
                </a:ext>
              </a:extLst>
            </p:cNvPr>
            <p:cNvCxnSpPr/>
            <p:nvPr/>
          </p:nvCxnSpPr>
          <p:spPr>
            <a:xfrm>
              <a:off x="1313588" y="2463718"/>
              <a:ext cx="0" cy="0"/>
            </a:xfrm>
            <a:prstGeom prst="line">
              <a:avLst/>
            </a:prstGeom>
            <a:ln w="57150" cap="rnd">
              <a:solidFill>
                <a:srgbClr val="2F2F31"/>
              </a:solidFill>
              <a:round/>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AB4FF26-C862-4B4F-9435-6951374F7D68}"/>
              </a:ext>
            </a:extLst>
          </p:cNvPr>
          <p:cNvSpPr/>
          <p:nvPr/>
        </p:nvSpPr>
        <p:spPr>
          <a:xfrm>
            <a:off x="929545" y="2757331"/>
            <a:ext cx="2438197"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项目类别</a:t>
            </a:r>
          </a:p>
        </p:txBody>
      </p:sp>
      <p:sp>
        <p:nvSpPr>
          <p:cNvPr id="35" name="矩形 34">
            <a:extLst>
              <a:ext uri="{FF2B5EF4-FFF2-40B4-BE49-F238E27FC236}">
                <a16:creationId xmlns:a16="http://schemas.microsoft.com/office/drawing/2014/main" id="{EA354DA0-4672-4555-871D-D1B62028A078}"/>
              </a:ext>
            </a:extLst>
          </p:cNvPr>
          <p:cNvSpPr/>
          <p:nvPr/>
        </p:nvSpPr>
        <p:spPr>
          <a:xfrm>
            <a:off x="915077" y="3669567"/>
            <a:ext cx="2992270" cy="1709892"/>
          </a:xfrm>
          <a:prstGeom prst="rect">
            <a:avLst/>
          </a:prstGeom>
        </p:spPr>
        <p:txBody>
          <a:bodyPr wrap="square">
            <a:spAutoFit/>
          </a:bodyPr>
          <a:lstStyle/>
          <a:p>
            <a:pPr>
              <a:lnSpc>
                <a:spcPct val="150000"/>
              </a:lnSpc>
            </a:pP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72%</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提升培训、入职培训、岗前培训，</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23%</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按照学员对象分：新员工培训、市场经理</a:t>
            </a:r>
          </a:p>
        </p:txBody>
      </p:sp>
      <p:sp>
        <p:nvSpPr>
          <p:cNvPr id="36" name="矩形 35">
            <a:extLst>
              <a:ext uri="{FF2B5EF4-FFF2-40B4-BE49-F238E27FC236}">
                <a16:creationId xmlns:a16="http://schemas.microsoft.com/office/drawing/2014/main" id="{B9221F2A-2356-4977-89EB-C55EB2A2B61B}"/>
              </a:ext>
            </a:extLst>
          </p:cNvPr>
          <p:cNvSpPr/>
          <p:nvPr/>
        </p:nvSpPr>
        <p:spPr>
          <a:xfrm>
            <a:off x="4934532" y="3288740"/>
            <a:ext cx="2411148"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按照培训内容分</a:t>
            </a:r>
          </a:p>
        </p:txBody>
      </p:sp>
      <p:sp>
        <p:nvSpPr>
          <p:cNvPr id="37" name="矩形 36">
            <a:extLst>
              <a:ext uri="{FF2B5EF4-FFF2-40B4-BE49-F238E27FC236}">
                <a16:creationId xmlns:a16="http://schemas.microsoft.com/office/drawing/2014/main" id="{2620188A-FC49-47D1-88C0-E7B0203AA53F}"/>
              </a:ext>
            </a:extLst>
          </p:cNvPr>
          <p:cNvSpPr/>
          <p:nvPr/>
        </p:nvSpPr>
        <p:spPr>
          <a:xfrm>
            <a:off x="4685637" y="3944116"/>
            <a:ext cx="2820725" cy="135043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网络基础培训、行业发展动态培训、促销技巧培训、讲师技能</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PTT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培训、岗前培训、全国促销前期准备。</a:t>
            </a:r>
          </a:p>
        </p:txBody>
      </p:sp>
      <p:sp>
        <p:nvSpPr>
          <p:cNvPr id="38" name="矩形 37">
            <a:extLst>
              <a:ext uri="{FF2B5EF4-FFF2-40B4-BE49-F238E27FC236}">
                <a16:creationId xmlns:a16="http://schemas.microsoft.com/office/drawing/2014/main" id="{27FC0EE8-AA86-409E-A3C1-BE9C811CF71D}"/>
              </a:ext>
            </a:extLst>
          </p:cNvPr>
          <p:cNvSpPr/>
          <p:nvPr/>
        </p:nvSpPr>
        <p:spPr>
          <a:xfrm>
            <a:off x="8632979" y="3302585"/>
            <a:ext cx="2047482"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按照组织者分</a:t>
            </a:r>
          </a:p>
        </p:txBody>
      </p:sp>
      <p:sp>
        <p:nvSpPr>
          <p:cNvPr id="39" name="矩形 38">
            <a:extLst>
              <a:ext uri="{FF2B5EF4-FFF2-40B4-BE49-F238E27FC236}">
                <a16:creationId xmlns:a16="http://schemas.microsoft.com/office/drawing/2014/main" id="{6B30047F-1395-43D2-B6AC-C197C05F59AA}"/>
              </a:ext>
            </a:extLst>
          </p:cNvPr>
          <p:cNvSpPr/>
          <p:nvPr/>
        </p:nvSpPr>
        <p:spPr>
          <a:xfrm>
            <a:off x="8468520" y="3849296"/>
            <a:ext cx="2624536" cy="1350434"/>
          </a:xfrm>
          <a:prstGeom prst="rect">
            <a:avLst/>
          </a:prstGeom>
        </p:spPr>
        <p:txBody>
          <a:bodyPr wrap="square">
            <a:spAutoFit/>
          </a:bodyPr>
          <a:lstStyle/>
          <a:p>
            <a:pPr algn="ct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总部组织、区域组织、子公司组织、轮岗培训、集中培训、</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OJT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培训、脱产培训等。</a:t>
            </a:r>
          </a:p>
        </p:txBody>
      </p:sp>
    </p:spTree>
    <p:extLst>
      <p:ext uri="{BB962C8B-B14F-4D97-AF65-F5344CB8AC3E}">
        <p14:creationId xmlns:p14="http://schemas.microsoft.com/office/powerpoint/2010/main" val="1807989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1000"/>
                                        <p:tgtEl>
                                          <p:spTgt spid="38"/>
                                        </p:tgtEl>
                                      </p:cBhvr>
                                    </p:animEffect>
                                    <p:anim calcmode="lin" valueType="num">
                                      <p:cBhvr>
                                        <p:cTn id="56" dur="1000" fill="hold"/>
                                        <p:tgtEl>
                                          <p:spTgt spid="38"/>
                                        </p:tgtEl>
                                        <p:attrNameLst>
                                          <p:attrName>ppt_x</p:attrName>
                                        </p:attrNameLst>
                                      </p:cBhvr>
                                      <p:tavLst>
                                        <p:tav tm="0">
                                          <p:val>
                                            <p:strVal val="#ppt_x"/>
                                          </p:val>
                                        </p:tav>
                                        <p:tav tm="100000">
                                          <p:val>
                                            <p:strVal val="#ppt_x"/>
                                          </p:val>
                                        </p:tav>
                                      </p:tavLst>
                                    </p:anim>
                                    <p:anim calcmode="lin" valueType="num">
                                      <p:cBhvr>
                                        <p:cTn id="5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8" grpId="0" animBg="1"/>
      <p:bldP spid="29" grpId="0" animBg="1"/>
      <p:bldP spid="26" grpId="0" animBg="1"/>
      <p:bldP spid="27" grpId="0" animBg="1"/>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培训主要内容流程</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iŝḻîḍè">
            <a:extLst>
              <a:ext uri="{FF2B5EF4-FFF2-40B4-BE49-F238E27FC236}">
                <a16:creationId xmlns:a16="http://schemas.microsoft.com/office/drawing/2014/main" id="{DDE60708-C59E-4D35-BF36-9CFE07E6464B}"/>
              </a:ext>
            </a:extLst>
          </p:cNvPr>
          <p:cNvSpPr/>
          <p:nvPr/>
        </p:nvSpPr>
        <p:spPr>
          <a:xfrm>
            <a:off x="2346269" y="2743303"/>
            <a:ext cx="2906267" cy="2906267"/>
          </a:xfrm>
          <a:prstGeom prst="donut">
            <a:avLst>
              <a:gd name="adj" fmla="val 15370"/>
            </a:avLst>
          </a:prstGeom>
          <a:gradFill flip="none" rotWithShape="1">
            <a:gsLst>
              <a:gs pos="54000">
                <a:schemeClr val="bg1"/>
              </a:gs>
              <a:gs pos="92000">
                <a:schemeClr val="bg1">
                  <a:lumMod val="9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íšḷiḍe">
            <a:extLst>
              <a:ext uri="{FF2B5EF4-FFF2-40B4-BE49-F238E27FC236}">
                <a16:creationId xmlns:a16="http://schemas.microsoft.com/office/drawing/2014/main" id="{E8EDBC90-663F-4C38-A7D9-A725544ED61F}"/>
              </a:ext>
            </a:extLst>
          </p:cNvPr>
          <p:cNvSpPr/>
          <p:nvPr/>
        </p:nvSpPr>
        <p:spPr>
          <a:xfrm>
            <a:off x="5955731" y="4041596"/>
            <a:ext cx="333504" cy="309680"/>
          </a:xfrm>
          <a:prstGeom prst="chevron">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ïṡ1ïďe">
            <a:extLst>
              <a:ext uri="{FF2B5EF4-FFF2-40B4-BE49-F238E27FC236}">
                <a16:creationId xmlns:a16="http://schemas.microsoft.com/office/drawing/2014/main" id="{59FC3E29-6D90-47C4-97A3-1DC5586CD7B3}"/>
              </a:ext>
            </a:extLst>
          </p:cNvPr>
          <p:cNvSpPr/>
          <p:nvPr/>
        </p:nvSpPr>
        <p:spPr>
          <a:xfrm>
            <a:off x="6044211" y="4041596"/>
            <a:ext cx="333504" cy="309680"/>
          </a:xfrm>
          <a:prstGeom prst="chevron">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isḻîḋè">
            <a:extLst>
              <a:ext uri="{FF2B5EF4-FFF2-40B4-BE49-F238E27FC236}">
                <a16:creationId xmlns:a16="http://schemas.microsoft.com/office/drawing/2014/main" id="{E4EAB3D7-B51C-4AE0-84BE-918C1A8AF1CE}"/>
              </a:ext>
            </a:extLst>
          </p:cNvPr>
          <p:cNvSpPr/>
          <p:nvPr/>
        </p:nvSpPr>
        <p:spPr bwMode="auto">
          <a:xfrm>
            <a:off x="7182831" y="2599489"/>
            <a:ext cx="245201" cy="275899"/>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rgbClr val="97C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nvGrpSpPr>
          <p:cNvPr id="70" name="ïSḷîdè">
            <a:extLst>
              <a:ext uri="{FF2B5EF4-FFF2-40B4-BE49-F238E27FC236}">
                <a16:creationId xmlns:a16="http://schemas.microsoft.com/office/drawing/2014/main" id="{505552ED-2A2D-491A-BADC-18394ACCA4D1}"/>
              </a:ext>
            </a:extLst>
          </p:cNvPr>
          <p:cNvGrpSpPr/>
          <p:nvPr/>
        </p:nvGrpSpPr>
        <p:grpSpPr>
          <a:xfrm>
            <a:off x="6987856" y="2448746"/>
            <a:ext cx="635151" cy="564281"/>
            <a:chOff x="6213356" y="1841882"/>
            <a:chExt cx="844866" cy="750596"/>
          </a:xfrm>
        </p:grpSpPr>
        <p:grpSp>
          <p:nvGrpSpPr>
            <p:cNvPr id="71" name="îṩ1íḍè">
              <a:extLst>
                <a:ext uri="{FF2B5EF4-FFF2-40B4-BE49-F238E27FC236}">
                  <a16:creationId xmlns:a16="http://schemas.microsoft.com/office/drawing/2014/main" id="{F3992007-FC5F-435A-9B09-FC53399294D4}"/>
                </a:ext>
              </a:extLst>
            </p:cNvPr>
            <p:cNvGrpSpPr/>
            <p:nvPr/>
          </p:nvGrpSpPr>
          <p:grpSpPr>
            <a:xfrm>
              <a:off x="6317326" y="1841882"/>
              <a:ext cx="638671" cy="196732"/>
              <a:chOff x="6191250" y="1599766"/>
              <a:chExt cx="3473485" cy="1069614"/>
            </a:xfrm>
            <a:solidFill>
              <a:schemeClr val="bg1">
                <a:lumMod val="85000"/>
              </a:schemeClr>
            </a:solidFill>
          </p:grpSpPr>
          <p:sp>
            <p:nvSpPr>
              <p:cNvPr id="77" name="iSḻidè">
                <a:extLst>
                  <a:ext uri="{FF2B5EF4-FFF2-40B4-BE49-F238E27FC236}">
                    <a16:creationId xmlns:a16="http://schemas.microsoft.com/office/drawing/2014/main" id="{7B6F5EFA-CBB9-43A1-87BF-23D224F7D655}"/>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78" name="ïṥļiḓé">
                <a:extLst>
                  <a:ext uri="{FF2B5EF4-FFF2-40B4-BE49-F238E27FC236}">
                    <a16:creationId xmlns:a16="http://schemas.microsoft.com/office/drawing/2014/main" id="{A83291D7-E7BD-427E-9638-215B6D9489A6}"/>
                  </a:ext>
                </a:extLst>
              </p:cNvPr>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grpSp>
          <p:nvGrpSpPr>
            <p:cNvPr id="72" name="íṩlïḓé">
              <a:extLst>
                <a:ext uri="{FF2B5EF4-FFF2-40B4-BE49-F238E27FC236}">
                  <a16:creationId xmlns:a16="http://schemas.microsoft.com/office/drawing/2014/main" id="{5AAC9987-9EF3-4F7C-9B74-6E0146B9E1A5}"/>
                </a:ext>
              </a:extLst>
            </p:cNvPr>
            <p:cNvGrpSpPr/>
            <p:nvPr/>
          </p:nvGrpSpPr>
          <p:grpSpPr>
            <a:xfrm flipV="1">
              <a:off x="6317326" y="2395746"/>
              <a:ext cx="638671" cy="196732"/>
              <a:chOff x="6191250" y="1599764"/>
              <a:chExt cx="3473483" cy="1069616"/>
            </a:xfrm>
            <a:solidFill>
              <a:schemeClr val="bg1">
                <a:lumMod val="85000"/>
              </a:schemeClr>
            </a:solidFill>
          </p:grpSpPr>
          <p:sp>
            <p:nvSpPr>
              <p:cNvPr id="75" name="îṩḻiḋè">
                <a:extLst>
                  <a:ext uri="{FF2B5EF4-FFF2-40B4-BE49-F238E27FC236}">
                    <a16:creationId xmlns:a16="http://schemas.microsoft.com/office/drawing/2014/main" id="{A7BE0653-1B5A-4429-838A-D6DEF0941BB7}"/>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76" name="iSlîḓe">
                <a:extLst>
                  <a:ext uri="{FF2B5EF4-FFF2-40B4-BE49-F238E27FC236}">
                    <a16:creationId xmlns:a16="http://schemas.microsoft.com/office/drawing/2014/main" id="{34566EA8-A650-4156-9B8B-F9159BD666F4}"/>
                  </a:ext>
                </a:extLst>
              </p:cNvPr>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73" name="íṧļíḑé">
              <a:extLst>
                <a:ext uri="{FF2B5EF4-FFF2-40B4-BE49-F238E27FC236}">
                  <a16:creationId xmlns:a16="http://schemas.microsoft.com/office/drawing/2014/main" id="{7C0A97FD-65A5-418C-AA8E-FDBFA97A74F3}"/>
                </a:ext>
              </a:extLst>
            </p:cNvPr>
            <p:cNvSpPr/>
            <p:nvPr/>
          </p:nvSpPr>
          <p:spPr bwMode="auto">
            <a:xfrm rot="17954294">
              <a:off x="6162559"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74" name="îṩļídê">
              <a:extLst>
                <a:ext uri="{FF2B5EF4-FFF2-40B4-BE49-F238E27FC236}">
                  <a16:creationId xmlns:a16="http://schemas.microsoft.com/office/drawing/2014/main" id="{002FAE08-93DF-471F-9423-B518C6E3A00D}"/>
                </a:ext>
              </a:extLst>
            </p:cNvPr>
            <p:cNvSpPr/>
            <p:nvPr/>
          </p:nvSpPr>
          <p:spPr bwMode="auto">
            <a:xfrm rot="3645706" flipH="1">
              <a:off x="6810755"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55" name="isḷîḑè">
            <a:extLst>
              <a:ext uri="{FF2B5EF4-FFF2-40B4-BE49-F238E27FC236}">
                <a16:creationId xmlns:a16="http://schemas.microsoft.com/office/drawing/2014/main" id="{3B75A00E-3B18-4CCA-B8C8-E55947771532}"/>
              </a:ext>
            </a:extLst>
          </p:cNvPr>
          <p:cNvSpPr/>
          <p:nvPr/>
        </p:nvSpPr>
        <p:spPr bwMode="auto">
          <a:xfrm>
            <a:off x="7182831" y="3552356"/>
            <a:ext cx="245201" cy="275899"/>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rgbClr val="97C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nvGrpSpPr>
          <p:cNvPr id="56" name="iṩľîďé">
            <a:extLst>
              <a:ext uri="{FF2B5EF4-FFF2-40B4-BE49-F238E27FC236}">
                <a16:creationId xmlns:a16="http://schemas.microsoft.com/office/drawing/2014/main" id="{F205CCD7-FA09-4A11-8E16-C38AC8D6C2B2}"/>
              </a:ext>
            </a:extLst>
          </p:cNvPr>
          <p:cNvGrpSpPr/>
          <p:nvPr/>
        </p:nvGrpSpPr>
        <p:grpSpPr>
          <a:xfrm>
            <a:off x="6987856" y="3401613"/>
            <a:ext cx="635151" cy="564281"/>
            <a:chOff x="6213356" y="1841882"/>
            <a:chExt cx="844866" cy="750596"/>
          </a:xfrm>
        </p:grpSpPr>
        <p:grpSp>
          <p:nvGrpSpPr>
            <p:cNvPr id="57" name="îṣ1ïḋé">
              <a:extLst>
                <a:ext uri="{FF2B5EF4-FFF2-40B4-BE49-F238E27FC236}">
                  <a16:creationId xmlns:a16="http://schemas.microsoft.com/office/drawing/2014/main" id="{BBBCC301-DFF1-460F-8E64-723E08F22E7A}"/>
                </a:ext>
              </a:extLst>
            </p:cNvPr>
            <p:cNvGrpSpPr/>
            <p:nvPr/>
          </p:nvGrpSpPr>
          <p:grpSpPr>
            <a:xfrm>
              <a:off x="6317326" y="1841882"/>
              <a:ext cx="638671" cy="196732"/>
              <a:chOff x="6191250" y="1599766"/>
              <a:chExt cx="3473485" cy="1069614"/>
            </a:xfrm>
            <a:solidFill>
              <a:schemeClr val="bg1">
                <a:lumMod val="85000"/>
              </a:schemeClr>
            </a:solidFill>
          </p:grpSpPr>
          <p:sp>
            <p:nvSpPr>
              <p:cNvPr id="63" name="iṥlïďè">
                <a:extLst>
                  <a:ext uri="{FF2B5EF4-FFF2-40B4-BE49-F238E27FC236}">
                    <a16:creationId xmlns:a16="http://schemas.microsoft.com/office/drawing/2014/main" id="{301DD8D6-BFDD-4946-BEDF-12EB3D7003CF}"/>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64" name="ïŝḻïḍè">
                <a:extLst>
                  <a:ext uri="{FF2B5EF4-FFF2-40B4-BE49-F238E27FC236}">
                    <a16:creationId xmlns:a16="http://schemas.microsoft.com/office/drawing/2014/main" id="{05B864FB-B0C5-4DB5-92B6-889831F024CE}"/>
                  </a:ext>
                </a:extLst>
              </p:cNvPr>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grpSp>
          <p:nvGrpSpPr>
            <p:cNvPr id="58" name="i$ļîde">
              <a:extLst>
                <a:ext uri="{FF2B5EF4-FFF2-40B4-BE49-F238E27FC236}">
                  <a16:creationId xmlns:a16="http://schemas.microsoft.com/office/drawing/2014/main" id="{9836C06E-5B7B-4B10-9016-721D98C1E72A}"/>
                </a:ext>
              </a:extLst>
            </p:cNvPr>
            <p:cNvGrpSpPr/>
            <p:nvPr/>
          </p:nvGrpSpPr>
          <p:grpSpPr>
            <a:xfrm flipV="1">
              <a:off x="6317326" y="2395746"/>
              <a:ext cx="638671" cy="196732"/>
              <a:chOff x="6191250" y="1599764"/>
              <a:chExt cx="3473483" cy="1069616"/>
            </a:xfrm>
            <a:solidFill>
              <a:schemeClr val="bg1">
                <a:lumMod val="85000"/>
              </a:schemeClr>
            </a:solidFill>
          </p:grpSpPr>
          <p:sp>
            <p:nvSpPr>
              <p:cNvPr id="61" name="iṡliḓe">
                <a:extLst>
                  <a:ext uri="{FF2B5EF4-FFF2-40B4-BE49-F238E27FC236}">
                    <a16:creationId xmlns:a16="http://schemas.microsoft.com/office/drawing/2014/main" id="{030ABC6D-9F54-4859-AB7C-4D3BC80B4F68}"/>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62" name="íšḷíde">
                <a:extLst>
                  <a:ext uri="{FF2B5EF4-FFF2-40B4-BE49-F238E27FC236}">
                    <a16:creationId xmlns:a16="http://schemas.microsoft.com/office/drawing/2014/main" id="{D555D72B-4737-41B8-8ADB-FAE70E166004}"/>
                  </a:ext>
                </a:extLst>
              </p:cNvPr>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59" name="îşļiḋè">
              <a:extLst>
                <a:ext uri="{FF2B5EF4-FFF2-40B4-BE49-F238E27FC236}">
                  <a16:creationId xmlns:a16="http://schemas.microsoft.com/office/drawing/2014/main" id="{DC61C541-885D-4759-9AB8-A9CE08DF2343}"/>
                </a:ext>
              </a:extLst>
            </p:cNvPr>
            <p:cNvSpPr/>
            <p:nvPr/>
          </p:nvSpPr>
          <p:spPr bwMode="auto">
            <a:xfrm rot="17954294">
              <a:off x="6162559"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60" name="ïsḻiḋé">
              <a:extLst>
                <a:ext uri="{FF2B5EF4-FFF2-40B4-BE49-F238E27FC236}">
                  <a16:creationId xmlns:a16="http://schemas.microsoft.com/office/drawing/2014/main" id="{F7446B08-9C8F-49A1-9F43-2BACBB6FDB19}"/>
                </a:ext>
              </a:extLst>
            </p:cNvPr>
            <p:cNvSpPr/>
            <p:nvPr/>
          </p:nvSpPr>
          <p:spPr bwMode="auto">
            <a:xfrm rot="3645706" flipH="1">
              <a:off x="6810755"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41" name="išľïdé">
            <a:extLst>
              <a:ext uri="{FF2B5EF4-FFF2-40B4-BE49-F238E27FC236}">
                <a16:creationId xmlns:a16="http://schemas.microsoft.com/office/drawing/2014/main" id="{88E12889-8BD1-4EF8-8662-150E91138A48}"/>
              </a:ext>
            </a:extLst>
          </p:cNvPr>
          <p:cNvSpPr/>
          <p:nvPr/>
        </p:nvSpPr>
        <p:spPr bwMode="auto">
          <a:xfrm>
            <a:off x="7182831" y="4505223"/>
            <a:ext cx="245201" cy="275899"/>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rgbClr val="97C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nvGrpSpPr>
          <p:cNvPr id="42" name="iš1îḍe">
            <a:extLst>
              <a:ext uri="{FF2B5EF4-FFF2-40B4-BE49-F238E27FC236}">
                <a16:creationId xmlns:a16="http://schemas.microsoft.com/office/drawing/2014/main" id="{D31F7D2E-58B1-4AE0-B028-88169B4A7A74}"/>
              </a:ext>
            </a:extLst>
          </p:cNvPr>
          <p:cNvGrpSpPr/>
          <p:nvPr/>
        </p:nvGrpSpPr>
        <p:grpSpPr>
          <a:xfrm>
            <a:off x="6987856" y="4354480"/>
            <a:ext cx="635151" cy="564281"/>
            <a:chOff x="6213356" y="1841882"/>
            <a:chExt cx="844866" cy="750596"/>
          </a:xfrm>
        </p:grpSpPr>
        <p:grpSp>
          <p:nvGrpSpPr>
            <p:cNvPr id="43" name="îSḻíḑe">
              <a:extLst>
                <a:ext uri="{FF2B5EF4-FFF2-40B4-BE49-F238E27FC236}">
                  <a16:creationId xmlns:a16="http://schemas.microsoft.com/office/drawing/2014/main" id="{0ED5138C-A153-49DD-B269-F7B569FF1B0C}"/>
                </a:ext>
              </a:extLst>
            </p:cNvPr>
            <p:cNvGrpSpPr/>
            <p:nvPr/>
          </p:nvGrpSpPr>
          <p:grpSpPr>
            <a:xfrm>
              <a:off x="6317326" y="1841882"/>
              <a:ext cx="638671" cy="196732"/>
              <a:chOff x="6191250" y="1599766"/>
              <a:chExt cx="3473485" cy="1069614"/>
            </a:xfrm>
            <a:solidFill>
              <a:schemeClr val="bg1">
                <a:lumMod val="85000"/>
              </a:schemeClr>
            </a:solidFill>
          </p:grpSpPr>
          <p:sp>
            <p:nvSpPr>
              <p:cNvPr id="49" name="íṣľídê">
                <a:extLst>
                  <a:ext uri="{FF2B5EF4-FFF2-40B4-BE49-F238E27FC236}">
                    <a16:creationId xmlns:a16="http://schemas.microsoft.com/office/drawing/2014/main" id="{19BDF859-7786-443F-9DB1-C72039329E09}"/>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50" name="îšľídè">
                <a:extLst>
                  <a:ext uri="{FF2B5EF4-FFF2-40B4-BE49-F238E27FC236}">
                    <a16:creationId xmlns:a16="http://schemas.microsoft.com/office/drawing/2014/main" id="{F4B23C1F-8A37-4A1D-AF75-4CA35538391E}"/>
                  </a:ext>
                </a:extLst>
              </p:cNvPr>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grpSp>
          <p:nvGrpSpPr>
            <p:cNvPr id="44" name="îŝľîḋe">
              <a:extLst>
                <a:ext uri="{FF2B5EF4-FFF2-40B4-BE49-F238E27FC236}">
                  <a16:creationId xmlns:a16="http://schemas.microsoft.com/office/drawing/2014/main" id="{1533695F-F243-4E6C-B33B-872D03678CC3}"/>
                </a:ext>
              </a:extLst>
            </p:cNvPr>
            <p:cNvGrpSpPr/>
            <p:nvPr/>
          </p:nvGrpSpPr>
          <p:grpSpPr>
            <a:xfrm flipV="1">
              <a:off x="6317326" y="2395746"/>
              <a:ext cx="638671" cy="196732"/>
              <a:chOff x="6191250" y="1599764"/>
              <a:chExt cx="3473483" cy="1069616"/>
            </a:xfrm>
            <a:solidFill>
              <a:schemeClr val="bg1">
                <a:lumMod val="85000"/>
              </a:schemeClr>
            </a:solidFill>
          </p:grpSpPr>
          <p:sp>
            <p:nvSpPr>
              <p:cNvPr id="47" name="íş1îḓe">
                <a:extLst>
                  <a:ext uri="{FF2B5EF4-FFF2-40B4-BE49-F238E27FC236}">
                    <a16:creationId xmlns:a16="http://schemas.microsoft.com/office/drawing/2014/main" id="{DCF22957-68CE-4B23-8BB7-26BF1AA0C12C}"/>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48" name="îşľíḍè">
                <a:extLst>
                  <a:ext uri="{FF2B5EF4-FFF2-40B4-BE49-F238E27FC236}">
                    <a16:creationId xmlns:a16="http://schemas.microsoft.com/office/drawing/2014/main" id="{64DB31A5-FF7F-4FEE-8621-6CFE3683BC2D}"/>
                  </a:ext>
                </a:extLst>
              </p:cNvPr>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45" name="ïṩḷïďè">
              <a:extLst>
                <a:ext uri="{FF2B5EF4-FFF2-40B4-BE49-F238E27FC236}">
                  <a16:creationId xmlns:a16="http://schemas.microsoft.com/office/drawing/2014/main" id="{AA6EB460-3C3D-486A-941F-DBC2111E035E}"/>
                </a:ext>
              </a:extLst>
            </p:cNvPr>
            <p:cNvSpPr/>
            <p:nvPr/>
          </p:nvSpPr>
          <p:spPr bwMode="auto">
            <a:xfrm rot="17954294">
              <a:off x="6162559"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46" name="iS1íḓé">
              <a:extLst>
                <a:ext uri="{FF2B5EF4-FFF2-40B4-BE49-F238E27FC236}">
                  <a16:creationId xmlns:a16="http://schemas.microsoft.com/office/drawing/2014/main" id="{C69F564A-B8D2-4119-AC01-64A65F076B89}"/>
                </a:ext>
              </a:extLst>
            </p:cNvPr>
            <p:cNvSpPr/>
            <p:nvPr/>
          </p:nvSpPr>
          <p:spPr bwMode="auto">
            <a:xfrm rot="3645706" flipH="1">
              <a:off x="6810755"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27" name="îṩlíde">
            <a:extLst>
              <a:ext uri="{FF2B5EF4-FFF2-40B4-BE49-F238E27FC236}">
                <a16:creationId xmlns:a16="http://schemas.microsoft.com/office/drawing/2014/main" id="{CEFBF18E-3334-4BDE-862D-B17E75487C14}"/>
              </a:ext>
            </a:extLst>
          </p:cNvPr>
          <p:cNvSpPr/>
          <p:nvPr/>
        </p:nvSpPr>
        <p:spPr bwMode="auto">
          <a:xfrm>
            <a:off x="7182831" y="5458089"/>
            <a:ext cx="245201" cy="275899"/>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rgbClr val="97C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nvGrpSpPr>
          <p:cNvPr id="28" name="isľiḋé">
            <a:extLst>
              <a:ext uri="{FF2B5EF4-FFF2-40B4-BE49-F238E27FC236}">
                <a16:creationId xmlns:a16="http://schemas.microsoft.com/office/drawing/2014/main" id="{BD2BF5D6-A72A-4358-97F0-59EA90710A71}"/>
              </a:ext>
            </a:extLst>
          </p:cNvPr>
          <p:cNvGrpSpPr/>
          <p:nvPr/>
        </p:nvGrpSpPr>
        <p:grpSpPr>
          <a:xfrm>
            <a:off x="6987856" y="5307346"/>
            <a:ext cx="635151" cy="564281"/>
            <a:chOff x="6213356" y="1841882"/>
            <a:chExt cx="844866" cy="750596"/>
          </a:xfrm>
        </p:grpSpPr>
        <p:grpSp>
          <p:nvGrpSpPr>
            <p:cNvPr id="29" name="iS1idè">
              <a:extLst>
                <a:ext uri="{FF2B5EF4-FFF2-40B4-BE49-F238E27FC236}">
                  <a16:creationId xmlns:a16="http://schemas.microsoft.com/office/drawing/2014/main" id="{181E4ECF-2865-4809-BE25-6CE58CAB9673}"/>
                </a:ext>
              </a:extLst>
            </p:cNvPr>
            <p:cNvGrpSpPr/>
            <p:nvPr/>
          </p:nvGrpSpPr>
          <p:grpSpPr>
            <a:xfrm>
              <a:off x="6317326" y="1841882"/>
              <a:ext cx="638671" cy="196732"/>
              <a:chOff x="6191250" y="1599766"/>
              <a:chExt cx="3473485" cy="1069614"/>
            </a:xfrm>
            <a:solidFill>
              <a:schemeClr val="bg1">
                <a:lumMod val="85000"/>
              </a:schemeClr>
            </a:solidFill>
          </p:grpSpPr>
          <p:sp>
            <p:nvSpPr>
              <p:cNvPr id="35" name="í$lïḑé">
                <a:extLst>
                  <a:ext uri="{FF2B5EF4-FFF2-40B4-BE49-F238E27FC236}">
                    <a16:creationId xmlns:a16="http://schemas.microsoft.com/office/drawing/2014/main" id="{5606965A-E2CE-4943-836E-8D8457D9A247}"/>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36" name="iṣḻiḋe">
                <a:extLst>
                  <a:ext uri="{FF2B5EF4-FFF2-40B4-BE49-F238E27FC236}">
                    <a16:creationId xmlns:a16="http://schemas.microsoft.com/office/drawing/2014/main" id="{7768F25F-6314-443D-B984-846E5DFCA9C9}"/>
                  </a:ext>
                </a:extLst>
              </p:cNvPr>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grpSp>
          <p:nvGrpSpPr>
            <p:cNvPr id="30" name="íš1íḓè">
              <a:extLst>
                <a:ext uri="{FF2B5EF4-FFF2-40B4-BE49-F238E27FC236}">
                  <a16:creationId xmlns:a16="http://schemas.microsoft.com/office/drawing/2014/main" id="{28BA9C42-F29A-4B50-9ECD-BB7FF1D21FFB}"/>
                </a:ext>
              </a:extLst>
            </p:cNvPr>
            <p:cNvGrpSpPr/>
            <p:nvPr/>
          </p:nvGrpSpPr>
          <p:grpSpPr>
            <a:xfrm flipV="1">
              <a:off x="6317326" y="2395746"/>
              <a:ext cx="638671" cy="196732"/>
              <a:chOff x="6191250" y="1599764"/>
              <a:chExt cx="3473483" cy="1069616"/>
            </a:xfrm>
            <a:solidFill>
              <a:schemeClr val="bg1">
                <a:lumMod val="85000"/>
              </a:schemeClr>
            </a:solidFill>
          </p:grpSpPr>
          <p:sp>
            <p:nvSpPr>
              <p:cNvPr id="33" name="í$1îḍè">
                <a:extLst>
                  <a:ext uri="{FF2B5EF4-FFF2-40B4-BE49-F238E27FC236}">
                    <a16:creationId xmlns:a16="http://schemas.microsoft.com/office/drawing/2014/main" id="{48573FB3-B64B-4195-A1A9-C3A36959B5D6}"/>
                  </a:ext>
                </a:extLst>
              </p:cNvPr>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34" name="ïsḻïḋê">
                <a:extLst>
                  <a:ext uri="{FF2B5EF4-FFF2-40B4-BE49-F238E27FC236}">
                    <a16:creationId xmlns:a16="http://schemas.microsoft.com/office/drawing/2014/main" id="{8ECCDA5C-4CF7-4888-96C2-5964FCC9F3C6}"/>
                  </a:ext>
                </a:extLst>
              </p:cNvPr>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sp>
          <p:nvSpPr>
            <p:cNvPr id="31" name="ïṧḷîḍè">
              <a:extLst>
                <a:ext uri="{FF2B5EF4-FFF2-40B4-BE49-F238E27FC236}">
                  <a16:creationId xmlns:a16="http://schemas.microsoft.com/office/drawing/2014/main" id="{A8891878-389B-4825-B7EB-839AE7ED7C7E}"/>
                </a:ext>
              </a:extLst>
            </p:cNvPr>
            <p:cNvSpPr/>
            <p:nvPr/>
          </p:nvSpPr>
          <p:spPr bwMode="auto">
            <a:xfrm rot="17954294">
              <a:off x="6162559"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sp>
          <p:nvSpPr>
            <p:cNvPr id="32" name="iṧḻïdé">
              <a:extLst>
                <a:ext uri="{FF2B5EF4-FFF2-40B4-BE49-F238E27FC236}">
                  <a16:creationId xmlns:a16="http://schemas.microsoft.com/office/drawing/2014/main" id="{A839F84C-8AB7-43B5-8FFE-35066EF51EAC}"/>
                </a:ext>
              </a:extLst>
            </p:cNvPr>
            <p:cNvSpPr/>
            <p:nvPr/>
          </p:nvSpPr>
          <p:spPr bwMode="auto">
            <a:xfrm rot="3645706" flipH="1">
              <a:off x="6810755" y="2122914"/>
              <a:ext cx="298263" cy="196670"/>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18" tIns="46608" rIns="46608" bIns="93218" numCol="1" spcCol="0" rtlCol="0" fromWordArt="0" anchor="b" anchorCtr="0" forceAA="0" compatLnSpc="1">
              <a:noAutofit/>
            </a:bodyPr>
            <a:lstStyle/>
            <a:p>
              <a:pPr algn="ctr" defTabSz="931545" fontAlgn="base">
                <a:spcBef>
                  <a:spcPct val="0"/>
                </a:spcBef>
                <a:spcAft>
                  <a:spcPct val="0"/>
                </a:spcAft>
              </a:pPr>
              <a:endParaRPr lang="en-US" sz="1800" spc="-51" dirty="0">
                <a:solidFill>
                  <a:schemeClr val="tx1">
                    <a:lumMod val="75000"/>
                    <a:lumOff val="25000"/>
                  </a:schemeClr>
                </a:solidFill>
              </a:endParaRPr>
            </a:p>
          </p:txBody>
        </p:sp>
      </p:grpSp>
      <p:cxnSp>
        <p:nvCxnSpPr>
          <p:cNvPr id="83" name="直接连接符 82">
            <a:extLst>
              <a:ext uri="{FF2B5EF4-FFF2-40B4-BE49-F238E27FC236}">
                <a16:creationId xmlns:a16="http://schemas.microsoft.com/office/drawing/2014/main" id="{1ADA8CAE-B1FB-4308-B9C8-72C2D3D85A6F}"/>
              </a:ext>
            </a:extLst>
          </p:cNvPr>
          <p:cNvCxnSpPr>
            <a:cxnSpLocks/>
          </p:cNvCxnSpPr>
          <p:nvPr/>
        </p:nvCxnSpPr>
        <p:spPr>
          <a:xfrm>
            <a:off x="1103104" y="3181259"/>
            <a:ext cx="1659304" cy="0"/>
          </a:xfrm>
          <a:prstGeom prst="line">
            <a:avLst/>
          </a:prstGeom>
          <a:ln w="19050" cap="rnd">
            <a:solidFill>
              <a:srgbClr val="97C6BB"/>
            </a:solidFill>
            <a:round/>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B6760155-8B65-44E6-B22C-3F91F202517D}"/>
              </a:ext>
            </a:extLst>
          </p:cNvPr>
          <p:cNvSpPr/>
          <p:nvPr/>
        </p:nvSpPr>
        <p:spPr>
          <a:xfrm>
            <a:off x="1022783" y="2446276"/>
            <a:ext cx="1819947"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流程介绍</a:t>
            </a:r>
          </a:p>
        </p:txBody>
      </p:sp>
      <p:sp>
        <p:nvSpPr>
          <p:cNvPr id="85" name="矩形 84">
            <a:extLst>
              <a:ext uri="{FF2B5EF4-FFF2-40B4-BE49-F238E27FC236}">
                <a16:creationId xmlns:a16="http://schemas.microsoft.com/office/drawing/2014/main" id="{9A60FCF3-ABEC-4098-9E25-BA32798A5134}"/>
              </a:ext>
            </a:extLst>
          </p:cNvPr>
          <p:cNvSpPr/>
          <p:nvPr/>
        </p:nvSpPr>
        <p:spPr>
          <a:xfrm>
            <a:off x="1022783" y="3345809"/>
            <a:ext cx="3158829" cy="2268826"/>
          </a:xfrm>
          <a:prstGeom prst="rect">
            <a:avLst/>
          </a:prstGeom>
        </p:spPr>
        <p:txBody>
          <a:bodyPr wrap="square">
            <a:spAutoFit/>
          </a:bodyPr>
          <a:lstStyle/>
          <a:p>
            <a:pP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培训需求、培训计划、培训实施、培训评估。个人以为，应该是项目计划、项目实施、项目督导、项目评估，其中项目计划中包含培训需求调查活动。</a:t>
            </a:r>
          </a:p>
        </p:txBody>
      </p:sp>
      <p:sp>
        <p:nvSpPr>
          <p:cNvPr id="87" name="矩形 86">
            <a:extLst>
              <a:ext uri="{FF2B5EF4-FFF2-40B4-BE49-F238E27FC236}">
                <a16:creationId xmlns:a16="http://schemas.microsoft.com/office/drawing/2014/main" id="{46E6839F-F4B1-4E58-90D7-C583DBA277D3}"/>
              </a:ext>
            </a:extLst>
          </p:cNvPr>
          <p:cNvSpPr/>
          <p:nvPr/>
        </p:nvSpPr>
        <p:spPr>
          <a:xfrm>
            <a:off x="7752934" y="2453221"/>
            <a:ext cx="3877342" cy="422167"/>
          </a:xfrm>
          <a:prstGeom prst="rect">
            <a:avLst/>
          </a:prstGeom>
        </p:spPr>
        <p:txBody>
          <a:bodyPr wrap="square">
            <a:spAutoFit/>
          </a:bodyPr>
          <a:lstStyle/>
          <a:p>
            <a:pPr marL="342900" indent="-342900">
              <a:lnSpc>
                <a:spcPct val="150000"/>
              </a:lnSpc>
              <a:buFont typeface="+mj-lt"/>
              <a:buAutoNum type="arabicPeriod"/>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项目计划。应该属于期望阶段；</a:t>
            </a:r>
          </a:p>
        </p:txBody>
      </p:sp>
      <p:sp>
        <p:nvSpPr>
          <p:cNvPr id="88" name="矩形 87">
            <a:extLst>
              <a:ext uri="{FF2B5EF4-FFF2-40B4-BE49-F238E27FC236}">
                <a16:creationId xmlns:a16="http://schemas.microsoft.com/office/drawing/2014/main" id="{13D0CE16-5C1A-4523-859B-10A55A6C502D}"/>
              </a:ext>
            </a:extLst>
          </p:cNvPr>
          <p:cNvSpPr/>
          <p:nvPr/>
        </p:nvSpPr>
        <p:spPr>
          <a:xfrm>
            <a:off x="7752934" y="3449161"/>
            <a:ext cx="3877342" cy="422167"/>
          </a:xfrm>
          <a:prstGeom prst="rect">
            <a:avLst/>
          </a:prstGeom>
        </p:spPr>
        <p:txBody>
          <a:bodyPr wrap="square">
            <a:spAutoFit/>
          </a:bodyPr>
          <a:lstStyle/>
          <a:p>
            <a:pPr marL="342900" indent="-342900">
              <a:lnSpc>
                <a:spcPct val="150000"/>
              </a:lnSpc>
              <a:buFont typeface="+mj-lt"/>
              <a:buAutoNum type="arabicPeriod" startAt="2"/>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项目实施。属于体验阶段；</a:t>
            </a:r>
          </a:p>
        </p:txBody>
      </p:sp>
      <p:sp>
        <p:nvSpPr>
          <p:cNvPr id="89" name="矩形 88">
            <a:extLst>
              <a:ext uri="{FF2B5EF4-FFF2-40B4-BE49-F238E27FC236}">
                <a16:creationId xmlns:a16="http://schemas.microsoft.com/office/drawing/2014/main" id="{179BAF0A-CB7A-448F-921D-15DB34289C43}"/>
              </a:ext>
            </a:extLst>
          </p:cNvPr>
          <p:cNvSpPr/>
          <p:nvPr/>
        </p:nvSpPr>
        <p:spPr>
          <a:xfrm>
            <a:off x="7752934" y="4370087"/>
            <a:ext cx="3877342" cy="422167"/>
          </a:xfrm>
          <a:prstGeom prst="rect">
            <a:avLst/>
          </a:prstGeom>
        </p:spPr>
        <p:txBody>
          <a:bodyPr wrap="square">
            <a:spAutoFit/>
          </a:bodyPr>
          <a:lstStyle/>
          <a:p>
            <a:pPr marL="342900" indent="-342900">
              <a:lnSpc>
                <a:spcPct val="150000"/>
              </a:lnSpc>
              <a:buFont typeface="+mj-lt"/>
              <a:buAutoNum type="arabicPeriod" startAt="3"/>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项目督导。属于内化质量控制；</a:t>
            </a:r>
          </a:p>
        </p:txBody>
      </p:sp>
      <p:sp>
        <p:nvSpPr>
          <p:cNvPr id="90" name="矩形 89">
            <a:extLst>
              <a:ext uri="{FF2B5EF4-FFF2-40B4-BE49-F238E27FC236}">
                <a16:creationId xmlns:a16="http://schemas.microsoft.com/office/drawing/2014/main" id="{0C782643-E4A4-4D3D-AEBC-4DAB52FFF4E6}"/>
              </a:ext>
            </a:extLst>
          </p:cNvPr>
          <p:cNvSpPr/>
          <p:nvPr/>
        </p:nvSpPr>
        <p:spPr>
          <a:xfrm>
            <a:off x="7752934" y="5253820"/>
            <a:ext cx="4058485" cy="791499"/>
          </a:xfrm>
          <a:prstGeom prst="rect">
            <a:avLst/>
          </a:prstGeom>
        </p:spPr>
        <p:txBody>
          <a:bodyPr wrap="square">
            <a:spAutoFit/>
          </a:bodyPr>
          <a:lstStyle/>
          <a:p>
            <a:pPr marL="342900" indent="-342900">
              <a:lnSpc>
                <a:spcPct val="150000"/>
              </a:lnSpc>
              <a:buFont typeface="+mj-lt"/>
              <a:buAutoNum type="arabicPeriod" startAt="4"/>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项目评估。应该是内化阶段或成就阶段。</a:t>
            </a:r>
          </a:p>
        </p:txBody>
      </p:sp>
    </p:spTree>
    <p:extLst>
      <p:ext uri="{BB962C8B-B14F-4D97-AF65-F5344CB8AC3E}">
        <p14:creationId xmlns:p14="http://schemas.microsoft.com/office/powerpoint/2010/main" val="567135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anim calcmode="lin" valueType="num">
                                      <p:cBhvr>
                                        <p:cTn id="13" dur="1000" fill="hold"/>
                                        <p:tgtEl>
                                          <p:spTgt spid="79"/>
                                        </p:tgtEl>
                                        <p:attrNameLst>
                                          <p:attrName>ppt_x</p:attrName>
                                        </p:attrNameLst>
                                      </p:cBhvr>
                                      <p:tavLst>
                                        <p:tav tm="0">
                                          <p:val>
                                            <p:strVal val="#ppt_x"/>
                                          </p:val>
                                        </p:tav>
                                        <p:tav tm="100000">
                                          <p:val>
                                            <p:strVal val="#ppt_x"/>
                                          </p:val>
                                        </p:tav>
                                      </p:tavLst>
                                    </p:anim>
                                    <p:anim calcmode="lin" valueType="num">
                                      <p:cBhvr>
                                        <p:cTn id="14" dur="1000" fill="hold"/>
                                        <p:tgtEl>
                                          <p:spTgt spid="7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1000"/>
                                        <p:tgtEl>
                                          <p:spTgt spid="80"/>
                                        </p:tgtEl>
                                      </p:cBhvr>
                                    </p:animEffect>
                                    <p:anim calcmode="lin" valueType="num">
                                      <p:cBhvr>
                                        <p:cTn id="18" dur="1000" fill="hold"/>
                                        <p:tgtEl>
                                          <p:spTgt spid="80"/>
                                        </p:tgtEl>
                                        <p:attrNameLst>
                                          <p:attrName>ppt_x</p:attrName>
                                        </p:attrNameLst>
                                      </p:cBhvr>
                                      <p:tavLst>
                                        <p:tav tm="0">
                                          <p:val>
                                            <p:strVal val="#ppt_x"/>
                                          </p:val>
                                        </p:tav>
                                        <p:tav tm="100000">
                                          <p:val>
                                            <p:strVal val="#ppt_x"/>
                                          </p:val>
                                        </p:tav>
                                      </p:tavLst>
                                    </p:anim>
                                    <p:anim calcmode="lin" valueType="num">
                                      <p:cBhvr>
                                        <p:cTn id="19" dur="1000" fill="hold"/>
                                        <p:tgtEl>
                                          <p:spTgt spid="8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1000"/>
                                        <p:tgtEl>
                                          <p:spTgt spid="69"/>
                                        </p:tgtEl>
                                      </p:cBhvr>
                                    </p:animEffect>
                                    <p:anim calcmode="lin" valueType="num">
                                      <p:cBhvr>
                                        <p:cTn id="23" dur="1000" fill="hold"/>
                                        <p:tgtEl>
                                          <p:spTgt spid="69"/>
                                        </p:tgtEl>
                                        <p:attrNameLst>
                                          <p:attrName>ppt_x</p:attrName>
                                        </p:attrNameLst>
                                      </p:cBhvr>
                                      <p:tavLst>
                                        <p:tav tm="0">
                                          <p:val>
                                            <p:strVal val="#ppt_x"/>
                                          </p:val>
                                        </p:tav>
                                        <p:tav tm="100000">
                                          <p:val>
                                            <p:strVal val="#ppt_x"/>
                                          </p:val>
                                        </p:tav>
                                      </p:tavLst>
                                    </p:anim>
                                    <p:anim calcmode="lin" valueType="num">
                                      <p:cBhvr>
                                        <p:cTn id="24" dur="1000" fill="hold"/>
                                        <p:tgtEl>
                                          <p:spTgt spid="6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anim calcmode="lin" valueType="num">
                                      <p:cBhvr>
                                        <p:cTn id="33" dur="1000" fill="hold"/>
                                        <p:tgtEl>
                                          <p:spTgt spid="55"/>
                                        </p:tgtEl>
                                        <p:attrNameLst>
                                          <p:attrName>ppt_x</p:attrName>
                                        </p:attrNameLst>
                                      </p:cBhvr>
                                      <p:tavLst>
                                        <p:tav tm="0">
                                          <p:val>
                                            <p:strVal val="#ppt_x"/>
                                          </p:val>
                                        </p:tav>
                                        <p:tav tm="100000">
                                          <p:val>
                                            <p:strVal val="#ppt_x"/>
                                          </p:val>
                                        </p:tav>
                                      </p:tavLst>
                                    </p:anim>
                                    <p:anim calcmode="lin" valueType="num">
                                      <p:cBhvr>
                                        <p:cTn id="34" dur="1000" fill="hold"/>
                                        <p:tgtEl>
                                          <p:spTgt spid="5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1000"/>
                                        <p:tgtEl>
                                          <p:spTgt spid="56"/>
                                        </p:tgtEl>
                                      </p:cBhvr>
                                    </p:animEffect>
                                    <p:anim calcmode="lin" valueType="num">
                                      <p:cBhvr>
                                        <p:cTn id="38" dur="1000" fill="hold"/>
                                        <p:tgtEl>
                                          <p:spTgt spid="56"/>
                                        </p:tgtEl>
                                        <p:attrNameLst>
                                          <p:attrName>ppt_x</p:attrName>
                                        </p:attrNameLst>
                                      </p:cBhvr>
                                      <p:tavLst>
                                        <p:tav tm="0">
                                          <p:val>
                                            <p:strVal val="#ppt_x"/>
                                          </p:val>
                                        </p:tav>
                                        <p:tav tm="100000">
                                          <p:val>
                                            <p:strVal val="#ppt_x"/>
                                          </p:val>
                                        </p:tav>
                                      </p:tavLst>
                                    </p:anim>
                                    <p:anim calcmode="lin" valueType="num">
                                      <p:cBhvr>
                                        <p:cTn id="39" dur="1000" fill="hold"/>
                                        <p:tgtEl>
                                          <p:spTgt spid="5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1000"/>
                                        <p:tgtEl>
                                          <p:spTgt spid="84"/>
                                        </p:tgtEl>
                                      </p:cBhvr>
                                    </p:animEffect>
                                    <p:anim calcmode="lin" valueType="num">
                                      <p:cBhvr>
                                        <p:cTn id="65" dur="1000" fill="hold"/>
                                        <p:tgtEl>
                                          <p:spTgt spid="84"/>
                                        </p:tgtEl>
                                        <p:attrNameLst>
                                          <p:attrName>ppt_x</p:attrName>
                                        </p:attrNameLst>
                                      </p:cBhvr>
                                      <p:tavLst>
                                        <p:tav tm="0">
                                          <p:val>
                                            <p:strVal val="#ppt_x"/>
                                          </p:val>
                                        </p:tav>
                                        <p:tav tm="100000">
                                          <p:val>
                                            <p:strVal val="#ppt_x"/>
                                          </p:val>
                                        </p:tav>
                                      </p:tavLst>
                                    </p:anim>
                                    <p:anim calcmode="lin" valueType="num">
                                      <p:cBhvr>
                                        <p:cTn id="6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1000"/>
                                        <p:tgtEl>
                                          <p:spTgt spid="85"/>
                                        </p:tgtEl>
                                      </p:cBhvr>
                                    </p:animEffect>
                                    <p:anim calcmode="lin" valueType="num">
                                      <p:cBhvr>
                                        <p:cTn id="72" dur="1000" fill="hold"/>
                                        <p:tgtEl>
                                          <p:spTgt spid="85"/>
                                        </p:tgtEl>
                                        <p:attrNameLst>
                                          <p:attrName>ppt_x</p:attrName>
                                        </p:attrNameLst>
                                      </p:cBhvr>
                                      <p:tavLst>
                                        <p:tav tm="0">
                                          <p:val>
                                            <p:strVal val="#ppt_x"/>
                                          </p:val>
                                        </p:tav>
                                        <p:tav tm="100000">
                                          <p:val>
                                            <p:strVal val="#ppt_x"/>
                                          </p:val>
                                        </p:tav>
                                      </p:tavLst>
                                    </p:anim>
                                    <p:anim calcmode="lin" valueType="num">
                                      <p:cBhvr>
                                        <p:cTn id="7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1000"/>
                                        <p:tgtEl>
                                          <p:spTgt spid="87"/>
                                        </p:tgtEl>
                                      </p:cBhvr>
                                    </p:animEffect>
                                    <p:anim calcmode="lin" valueType="num">
                                      <p:cBhvr>
                                        <p:cTn id="79" dur="1000" fill="hold"/>
                                        <p:tgtEl>
                                          <p:spTgt spid="87"/>
                                        </p:tgtEl>
                                        <p:attrNameLst>
                                          <p:attrName>ppt_x</p:attrName>
                                        </p:attrNameLst>
                                      </p:cBhvr>
                                      <p:tavLst>
                                        <p:tav tm="0">
                                          <p:val>
                                            <p:strVal val="#ppt_x"/>
                                          </p:val>
                                        </p:tav>
                                        <p:tav tm="100000">
                                          <p:val>
                                            <p:strVal val="#ppt_x"/>
                                          </p:val>
                                        </p:tav>
                                      </p:tavLst>
                                    </p:anim>
                                    <p:anim calcmode="lin" valueType="num">
                                      <p:cBhvr>
                                        <p:cTn id="8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fade">
                                      <p:cBhvr>
                                        <p:cTn id="85" dur="1000"/>
                                        <p:tgtEl>
                                          <p:spTgt spid="88"/>
                                        </p:tgtEl>
                                      </p:cBhvr>
                                    </p:animEffect>
                                    <p:anim calcmode="lin" valueType="num">
                                      <p:cBhvr>
                                        <p:cTn id="86" dur="1000" fill="hold"/>
                                        <p:tgtEl>
                                          <p:spTgt spid="88"/>
                                        </p:tgtEl>
                                        <p:attrNameLst>
                                          <p:attrName>ppt_x</p:attrName>
                                        </p:attrNameLst>
                                      </p:cBhvr>
                                      <p:tavLst>
                                        <p:tav tm="0">
                                          <p:val>
                                            <p:strVal val="#ppt_x"/>
                                          </p:val>
                                        </p:tav>
                                        <p:tav tm="100000">
                                          <p:val>
                                            <p:strVal val="#ppt_x"/>
                                          </p:val>
                                        </p:tav>
                                      </p:tavLst>
                                    </p:anim>
                                    <p:anim calcmode="lin" valueType="num">
                                      <p:cBhvr>
                                        <p:cTn id="87"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fade">
                                      <p:cBhvr>
                                        <p:cTn id="92" dur="1000"/>
                                        <p:tgtEl>
                                          <p:spTgt spid="89"/>
                                        </p:tgtEl>
                                      </p:cBhvr>
                                    </p:animEffect>
                                    <p:anim calcmode="lin" valueType="num">
                                      <p:cBhvr>
                                        <p:cTn id="93" dur="1000" fill="hold"/>
                                        <p:tgtEl>
                                          <p:spTgt spid="89"/>
                                        </p:tgtEl>
                                        <p:attrNameLst>
                                          <p:attrName>ppt_x</p:attrName>
                                        </p:attrNameLst>
                                      </p:cBhvr>
                                      <p:tavLst>
                                        <p:tav tm="0">
                                          <p:val>
                                            <p:strVal val="#ppt_x"/>
                                          </p:val>
                                        </p:tav>
                                        <p:tav tm="100000">
                                          <p:val>
                                            <p:strVal val="#ppt_x"/>
                                          </p:val>
                                        </p:tav>
                                      </p:tavLst>
                                    </p:anim>
                                    <p:anim calcmode="lin" valueType="num">
                                      <p:cBhvr>
                                        <p:cTn id="9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fade">
                                      <p:cBhvr>
                                        <p:cTn id="99" dur="1000"/>
                                        <p:tgtEl>
                                          <p:spTgt spid="90"/>
                                        </p:tgtEl>
                                      </p:cBhvr>
                                    </p:animEffect>
                                    <p:anim calcmode="lin" valueType="num">
                                      <p:cBhvr>
                                        <p:cTn id="100" dur="1000" fill="hold"/>
                                        <p:tgtEl>
                                          <p:spTgt spid="90"/>
                                        </p:tgtEl>
                                        <p:attrNameLst>
                                          <p:attrName>ppt_x</p:attrName>
                                        </p:attrNameLst>
                                      </p:cBhvr>
                                      <p:tavLst>
                                        <p:tav tm="0">
                                          <p:val>
                                            <p:strVal val="#ppt_x"/>
                                          </p:val>
                                        </p:tav>
                                        <p:tav tm="100000">
                                          <p:val>
                                            <p:strVal val="#ppt_x"/>
                                          </p:val>
                                        </p:tav>
                                      </p:tavLst>
                                    </p:anim>
                                    <p:anim calcmode="lin" valueType="num">
                                      <p:cBhvr>
                                        <p:cTn id="10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9" grpId="0" animBg="1"/>
      <p:bldP spid="80" grpId="0" animBg="1"/>
      <p:bldP spid="69" grpId="0" animBg="1"/>
      <p:bldP spid="55" grpId="0" animBg="1"/>
      <p:bldP spid="41" grpId="0" animBg="1"/>
      <p:bldP spid="27" grpId="0" animBg="1"/>
      <p:bldP spid="84" grpId="0"/>
      <p:bldP spid="85" grpId="0"/>
      <p:bldP spid="87" grpId="0"/>
      <p:bldP spid="88" grpId="0"/>
      <p:bldP spid="89"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培训主要内容流程</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îsḷïḑé">
            <a:extLst>
              <a:ext uri="{FF2B5EF4-FFF2-40B4-BE49-F238E27FC236}">
                <a16:creationId xmlns:a16="http://schemas.microsoft.com/office/drawing/2014/main" id="{FEF4BDAD-A452-42A0-83FB-78B698ED3793}"/>
              </a:ext>
            </a:extLst>
          </p:cNvPr>
          <p:cNvSpPr/>
          <p:nvPr/>
        </p:nvSpPr>
        <p:spPr bwMode="auto">
          <a:xfrm flipH="1">
            <a:off x="1021856" y="2848095"/>
            <a:ext cx="348757" cy="313778"/>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97C6BB"/>
          </a:solidFill>
          <a:ln w="3175">
            <a:solidFill>
              <a:srgbClr val="97C6BB"/>
            </a:solidFill>
            <a:prstDash val="solid"/>
            <a:round/>
          </a:ln>
          <a:effectLst/>
        </p:spPr>
        <p:txBody>
          <a:bodyPr wrap="square" lIns="91440" tIns="45720" rIns="91440" bIns="45720" anchor="ctr">
            <a:normAutofit fontScale="92500" lnSpcReduction="20000"/>
          </a:bodyPr>
          <a:lstStyle/>
          <a:p>
            <a:pPr algn="ctr"/>
            <a:endParaRPr/>
          </a:p>
        </p:txBody>
      </p:sp>
      <p:sp>
        <p:nvSpPr>
          <p:cNvPr id="29" name="ïṡlidê">
            <a:extLst>
              <a:ext uri="{FF2B5EF4-FFF2-40B4-BE49-F238E27FC236}">
                <a16:creationId xmlns:a16="http://schemas.microsoft.com/office/drawing/2014/main" id="{0A050FEE-1D7D-44A4-8EBD-3630983C3DD9}"/>
              </a:ext>
            </a:extLst>
          </p:cNvPr>
          <p:cNvSpPr/>
          <p:nvPr/>
        </p:nvSpPr>
        <p:spPr bwMode="auto">
          <a:xfrm flipH="1">
            <a:off x="974243" y="4666363"/>
            <a:ext cx="348757" cy="313778"/>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97C6BB"/>
          </a:solidFill>
          <a:ln w="3175">
            <a:solidFill>
              <a:srgbClr val="97C6BB"/>
            </a:solidFill>
            <a:prstDash val="solid"/>
            <a:round/>
          </a:ln>
          <a:effectLst/>
        </p:spPr>
        <p:txBody>
          <a:bodyPr wrap="square" lIns="91440" tIns="45720" rIns="91440" bIns="45720" anchor="ctr">
            <a:normAutofit fontScale="92500" lnSpcReduction="20000"/>
          </a:bodyPr>
          <a:lstStyle/>
          <a:p>
            <a:pPr algn="ctr"/>
            <a:endParaRPr/>
          </a:p>
        </p:txBody>
      </p:sp>
      <p:cxnSp>
        <p:nvCxnSpPr>
          <p:cNvPr id="32" name="直接连接符 31">
            <a:extLst>
              <a:ext uri="{FF2B5EF4-FFF2-40B4-BE49-F238E27FC236}">
                <a16:creationId xmlns:a16="http://schemas.microsoft.com/office/drawing/2014/main" id="{B82C902B-57E1-47D7-8A6E-6DDA101ED01F}"/>
              </a:ext>
            </a:extLst>
          </p:cNvPr>
          <p:cNvCxnSpPr>
            <a:cxnSpLocks/>
          </p:cNvCxnSpPr>
          <p:nvPr/>
        </p:nvCxnSpPr>
        <p:spPr>
          <a:xfrm>
            <a:off x="1021856" y="3967480"/>
            <a:ext cx="1001057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30393F08-92C0-4BF9-B7AB-786E29546060}"/>
              </a:ext>
            </a:extLst>
          </p:cNvPr>
          <p:cNvSpPr/>
          <p:nvPr/>
        </p:nvSpPr>
        <p:spPr>
          <a:xfrm>
            <a:off x="1568882" y="2483646"/>
            <a:ext cx="1713292"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项目实施</a:t>
            </a:r>
          </a:p>
        </p:txBody>
      </p:sp>
      <p:sp>
        <p:nvSpPr>
          <p:cNvPr id="50" name="矩形 49">
            <a:extLst>
              <a:ext uri="{FF2B5EF4-FFF2-40B4-BE49-F238E27FC236}">
                <a16:creationId xmlns:a16="http://schemas.microsoft.com/office/drawing/2014/main" id="{E7A682A2-8A1F-4676-B068-F305B6D9F1E3}"/>
              </a:ext>
            </a:extLst>
          </p:cNvPr>
          <p:cNvSpPr/>
          <p:nvPr/>
        </p:nvSpPr>
        <p:spPr>
          <a:xfrm>
            <a:off x="1560509" y="3001726"/>
            <a:ext cx="4535491" cy="70410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属于体验阶段，资源（讲师、课程、地点、费用）准备、确保雇员做好受训准备。</a:t>
            </a:r>
          </a:p>
        </p:txBody>
      </p:sp>
      <p:sp>
        <p:nvSpPr>
          <p:cNvPr id="51" name="矩形 50">
            <a:extLst>
              <a:ext uri="{FF2B5EF4-FFF2-40B4-BE49-F238E27FC236}">
                <a16:creationId xmlns:a16="http://schemas.microsoft.com/office/drawing/2014/main" id="{6296436D-2C70-4705-A70F-2FD8EC0BB374}"/>
              </a:ext>
            </a:extLst>
          </p:cNvPr>
          <p:cNvSpPr/>
          <p:nvPr/>
        </p:nvSpPr>
        <p:spPr>
          <a:xfrm>
            <a:off x="1577255" y="4218289"/>
            <a:ext cx="1713292"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项目督导</a:t>
            </a:r>
          </a:p>
        </p:txBody>
      </p:sp>
      <p:sp>
        <p:nvSpPr>
          <p:cNvPr id="52" name="矩形 51">
            <a:extLst>
              <a:ext uri="{FF2B5EF4-FFF2-40B4-BE49-F238E27FC236}">
                <a16:creationId xmlns:a16="http://schemas.microsoft.com/office/drawing/2014/main" id="{1A31E1A6-0913-4FF1-AD88-CF2F3B7A16E7}"/>
              </a:ext>
            </a:extLst>
          </p:cNvPr>
          <p:cNvSpPr/>
          <p:nvPr/>
        </p:nvSpPr>
        <p:spPr>
          <a:xfrm>
            <a:off x="1568882" y="4736369"/>
            <a:ext cx="4364558" cy="70410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资源使用控制、教学质量保证等。一般是通过既定的制度、办法。</a:t>
            </a:r>
          </a:p>
        </p:txBody>
      </p:sp>
      <p:sp>
        <p:nvSpPr>
          <p:cNvPr id="53" name="矩形 52">
            <a:extLst>
              <a:ext uri="{FF2B5EF4-FFF2-40B4-BE49-F238E27FC236}">
                <a16:creationId xmlns:a16="http://schemas.microsoft.com/office/drawing/2014/main" id="{CBDEA213-BE32-438B-AE6A-3269B4C474F5}"/>
              </a:ext>
            </a:extLst>
          </p:cNvPr>
          <p:cNvSpPr/>
          <p:nvPr/>
        </p:nvSpPr>
        <p:spPr>
          <a:xfrm>
            <a:off x="6489226" y="2443049"/>
            <a:ext cx="4728531" cy="135043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应该是内化阶段或成就阶段，包括跟踪计划实施与评价、项目效果评估</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反应评估、学习成果、行为改进、业务结果、</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POI)</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、培训项目改进等。</a:t>
            </a:r>
          </a:p>
        </p:txBody>
      </p:sp>
      <p:sp>
        <p:nvSpPr>
          <p:cNvPr id="54" name="矩形 53">
            <a:extLst>
              <a:ext uri="{FF2B5EF4-FFF2-40B4-BE49-F238E27FC236}">
                <a16:creationId xmlns:a16="http://schemas.microsoft.com/office/drawing/2014/main" id="{965FB0CD-2BFE-447C-A0D5-7542042EF0DE}"/>
              </a:ext>
            </a:extLst>
          </p:cNvPr>
          <p:cNvSpPr/>
          <p:nvPr/>
        </p:nvSpPr>
        <p:spPr>
          <a:xfrm>
            <a:off x="6482822" y="4218289"/>
            <a:ext cx="4549611" cy="135043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一般来讲，被评估对象包括学员、讲师、组织者，学员评估可以是讲师、直接领导、同事担当，在反应评估、学习成果、行为改进、业务结果这四个层面进行评估</a:t>
            </a:r>
          </a:p>
        </p:txBody>
      </p:sp>
    </p:spTree>
    <p:extLst>
      <p:ext uri="{BB962C8B-B14F-4D97-AF65-F5344CB8AC3E}">
        <p14:creationId xmlns:p14="http://schemas.microsoft.com/office/powerpoint/2010/main" val="3865551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1000"/>
                                        <p:tgtEl>
                                          <p:spTgt spid="51"/>
                                        </p:tgtEl>
                                      </p:cBhvr>
                                    </p:animEffect>
                                    <p:anim calcmode="lin" valueType="num">
                                      <p:cBhvr>
                                        <p:cTn id="22" dur="1000" fill="hold"/>
                                        <p:tgtEl>
                                          <p:spTgt spid="51"/>
                                        </p:tgtEl>
                                        <p:attrNameLst>
                                          <p:attrName>ppt_x</p:attrName>
                                        </p:attrNameLst>
                                      </p:cBhvr>
                                      <p:tavLst>
                                        <p:tav tm="0">
                                          <p:val>
                                            <p:strVal val="#ppt_x"/>
                                          </p:val>
                                        </p:tav>
                                        <p:tav tm="100000">
                                          <p:val>
                                            <p:strVal val="#ppt_x"/>
                                          </p:val>
                                        </p:tav>
                                      </p:tavLst>
                                    </p:anim>
                                    <p:anim calcmode="lin" valueType="num">
                                      <p:cBhvr>
                                        <p:cTn id="2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1000"/>
                                        <p:tgtEl>
                                          <p:spTgt spid="54"/>
                                        </p:tgtEl>
                                      </p:cBhvr>
                                    </p:animEffect>
                                    <p:anim calcmode="lin" valueType="num">
                                      <p:cBhvr>
                                        <p:cTn id="43" dur="1000" fill="hold"/>
                                        <p:tgtEl>
                                          <p:spTgt spid="54"/>
                                        </p:tgtEl>
                                        <p:attrNameLst>
                                          <p:attrName>ppt_x</p:attrName>
                                        </p:attrNameLst>
                                      </p:cBhvr>
                                      <p:tavLst>
                                        <p:tav tm="0">
                                          <p:val>
                                            <p:strVal val="#ppt_x"/>
                                          </p:val>
                                        </p:tav>
                                        <p:tav tm="100000">
                                          <p:val>
                                            <p:strVal val="#ppt_x"/>
                                          </p:val>
                                        </p:tav>
                                      </p:tavLst>
                                    </p:anim>
                                    <p:anim calcmode="lin" valueType="num">
                                      <p:cBhvr>
                                        <p:cTn id="4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a:extLst>
              <a:ext uri="{FF2B5EF4-FFF2-40B4-BE49-F238E27FC236}">
                <a16:creationId xmlns:a16="http://schemas.microsoft.com/office/drawing/2014/main" id="{EBB5A07A-A1F5-4FE7-962D-94EFB484E5DC}"/>
              </a:ext>
            </a:extLst>
          </p:cNvPr>
          <p:cNvCxnSpPr/>
          <p:nvPr/>
        </p:nvCxnSpPr>
        <p:spPr>
          <a:xfrm>
            <a:off x="579120" y="1635286"/>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4" name="iṥľídé">
            <a:extLst>
              <a:ext uri="{FF2B5EF4-FFF2-40B4-BE49-F238E27FC236}">
                <a16:creationId xmlns:a16="http://schemas.microsoft.com/office/drawing/2014/main" id="{D3D30F49-1C69-4B8C-B41B-FFE08689C722}"/>
              </a:ext>
            </a:extLst>
          </p:cNvPr>
          <p:cNvSpPr txBox="1"/>
          <p:nvPr/>
        </p:nvSpPr>
        <p:spPr>
          <a:xfrm>
            <a:off x="4588041" y="1223932"/>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chemeClr val="tx1"/>
                </a:solidFill>
                <a:latin typeface="仓耳青禾体-谷力 W05" panose="02020400000000000000" pitchFamily="18" charset="-122"/>
                <a:ea typeface="仓耳青禾体-谷力 W05" panose="02020400000000000000" pitchFamily="18" charset="-122"/>
              </a:rPr>
              <a:t>Contents</a:t>
            </a:r>
          </a:p>
        </p:txBody>
      </p:sp>
      <p:sp>
        <p:nvSpPr>
          <p:cNvPr id="25" name="ïsḻíḓè">
            <a:extLst>
              <a:ext uri="{FF2B5EF4-FFF2-40B4-BE49-F238E27FC236}">
                <a16:creationId xmlns:a16="http://schemas.microsoft.com/office/drawing/2014/main" id="{29281C33-91E9-4449-9A2E-CC938EF99858}"/>
              </a:ext>
            </a:extLst>
          </p:cNvPr>
          <p:cNvSpPr txBox="1"/>
          <p:nvPr/>
        </p:nvSpPr>
        <p:spPr>
          <a:xfrm>
            <a:off x="817517" y="3004659"/>
            <a:ext cx="748923" cy="830997"/>
          </a:xfrm>
          <a:prstGeom prst="rect">
            <a:avLst/>
          </a:prstGeom>
          <a:noFill/>
        </p:spPr>
        <p:txBody>
          <a:bodyPr wrap="square" lIns="91440" tIns="45720" rIns="91440" bIns="45720" anchor="ctr">
            <a:normAutofit/>
          </a:bodyPr>
          <a:lstStyle/>
          <a:p>
            <a:pPr algn="ctr"/>
            <a:r>
              <a:rPr lang="en-US" altLang="zh-CN" sz="4000" dirty="0">
                <a:latin typeface="Impact" panose="020B0806030902050204" pitchFamily="34" charset="0"/>
              </a:rPr>
              <a:t>01</a:t>
            </a:r>
          </a:p>
        </p:txBody>
      </p:sp>
      <p:cxnSp>
        <p:nvCxnSpPr>
          <p:cNvPr id="28" name="直接连接符 27">
            <a:extLst>
              <a:ext uri="{FF2B5EF4-FFF2-40B4-BE49-F238E27FC236}">
                <a16:creationId xmlns:a16="http://schemas.microsoft.com/office/drawing/2014/main" id="{5F26DA07-7A61-419B-9B79-CEB7B11BB4E8}"/>
              </a:ext>
            </a:extLst>
          </p:cNvPr>
          <p:cNvCxnSpPr/>
          <p:nvPr/>
        </p:nvCxnSpPr>
        <p:spPr>
          <a:xfrm>
            <a:off x="1672517" y="3004659"/>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îŝḻïḑe">
            <a:extLst>
              <a:ext uri="{FF2B5EF4-FFF2-40B4-BE49-F238E27FC236}">
                <a16:creationId xmlns:a16="http://schemas.microsoft.com/office/drawing/2014/main" id="{FBBB8365-1600-4829-97A9-5B5FDE2EB992}"/>
              </a:ext>
            </a:extLst>
          </p:cNvPr>
          <p:cNvSpPr txBox="1"/>
          <p:nvPr/>
        </p:nvSpPr>
        <p:spPr>
          <a:xfrm>
            <a:off x="6435470" y="2938619"/>
            <a:ext cx="748923" cy="830997"/>
          </a:xfrm>
          <a:prstGeom prst="rect">
            <a:avLst/>
          </a:prstGeom>
          <a:noFill/>
        </p:spPr>
        <p:txBody>
          <a:bodyPr wrap="square" lIns="91440" tIns="45720" rIns="91440" bIns="45720" anchor="ctr">
            <a:noAutofit/>
          </a:bodyPr>
          <a:lstStyle/>
          <a:p>
            <a:pPr algn="ctr"/>
            <a:r>
              <a:rPr lang="en-US" altLang="zh-CN" sz="4000" dirty="0">
                <a:latin typeface="Impact" panose="020B0806030902050204" pitchFamily="34" charset="0"/>
              </a:rPr>
              <a:t>02</a:t>
            </a:r>
          </a:p>
        </p:txBody>
      </p:sp>
      <p:cxnSp>
        <p:nvCxnSpPr>
          <p:cNvPr id="32" name="直接连接符 31">
            <a:extLst>
              <a:ext uri="{FF2B5EF4-FFF2-40B4-BE49-F238E27FC236}">
                <a16:creationId xmlns:a16="http://schemas.microsoft.com/office/drawing/2014/main" id="{84D6193B-92AA-4643-9381-3E5A086E3307}"/>
              </a:ext>
            </a:extLst>
          </p:cNvPr>
          <p:cNvCxnSpPr/>
          <p:nvPr/>
        </p:nvCxnSpPr>
        <p:spPr>
          <a:xfrm>
            <a:off x="7290470" y="2938619"/>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íṡļíḓê">
            <a:extLst>
              <a:ext uri="{FF2B5EF4-FFF2-40B4-BE49-F238E27FC236}">
                <a16:creationId xmlns:a16="http://schemas.microsoft.com/office/drawing/2014/main" id="{9A137B72-A216-4CCE-B5FF-2C70F06974A3}"/>
              </a:ext>
            </a:extLst>
          </p:cNvPr>
          <p:cNvSpPr txBox="1"/>
          <p:nvPr/>
        </p:nvSpPr>
        <p:spPr>
          <a:xfrm>
            <a:off x="817517" y="4391717"/>
            <a:ext cx="748923" cy="830997"/>
          </a:xfrm>
          <a:prstGeom prst="rect">
            <a:avLst/>
          </a:prstGeom>
          <a:noFill/>
        </p:spPr>
        <p:txBody>
          <a:bodyPr wrap="square" lIns="91440" tIns="45720" rIns="91440" bIns="45720" anchor="ctr">
            <a:noAutofit/>
          </a:bodyPr>
          <a:lstStyle/>
          <a:p>
            <a:pPr algn="ctr"/>
            <a:r>
              <a:rPr lang="en-US" altLang="zh-CN" sz="4000" dirty="0">
                <a:latin typeface="Impact" panose="020B0806030902050204" pitchFamily="34" charset="0"/>
              </a:rPr>
              <a:t>03</a:t>
            </a:r>
          </a:p>
        </p:txBody>
      </p:sp>
      <p:cxnSp>
        <p:nvCxnSpPr>
          <p:cNvPr id="36" name="直接连接符 35">
            <a:extLst>
              <a:ext uri="{FF2B5EF4-FFF2-40B4-BE49-F238E27FC236}">
                <a16:creationId xmlns:a16="http://schemas.microsoft.com/office/drawing/2014/main" id="{A20E5F25-C00A-4E29-A5DF-EC53A20974A3}"/>
              </a:ext>
            </a:extLst>
          </p:cNvPr>
          <p:cNvCxnSpPr/>
          <p:nvPr/>
        </p:nvCxnSpPr>
        <p:spPr>
          <a:xfrm>
            <a:off x="1672517" y="4391717"/>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ïşļïďê">
            <a:extLst>
              <a:ext uri="{FF2B5EF4-FFF2-40B4-BE49-F238E27FC236}">
                <a16:creationId xmlns:a16="http://schemas.microsoft.com/office/drawing/2014/main" id="{F2B9B55A-E70E-4E63-997F-C9B12A2CDDCA}"/>
              </a:ext>
            </a:extLst>
          </p:cNvPr>
          <p:cNvSpPr txBox="1"/>
          <p:nvPr/>
        </p:nvSpPr>
        <p:spPr>
          <a:xfrm>
            <a:off x="6435470" y="4325677"/>
            <a:ext cx="748923" cy="830997"/>
          </a:xfrm>
          <a:prstGeom prst="rect">
            <a:avLst/>
          </a:prstGeom>
          <a:noFill/>
        </p:spPr>
        <p:txBody>
          <a:bodyPr wrap="square" lIns="91440" tIns="45720" rIns="91440" bIns="45720" anchor="ctr">
            <a:noAutofit/>
          </a:bodyPr>
          <a:lstStyle/>
          <a:p>
            <a:pPr algn="ctr"/>
            <a:r>
              <a:rPr lang="en-US" altLang="zh-CN" sz="4000" dirty="0">
                <a:latin typeface="Impact" panose="020B0806030902050204" pitchFamily="34" charset="0"/>
              </a:rPr>
              <a:t>04</a:t>
            </a:r>
          </a:p>
        </p:txBody>
      </p:sp>
      <p:cxnSp>
        <p:nvCxnSpPr>
          <p:cNvPr id="40" name="直接连接符 39">
            <a:extLst>
              <a:ext uri="{FF2B5EF4-FFF2-40B4-BE49-F238E27FC236}">
                <a16:creationId xmlns:a16="http://schemas.microsoft.com/office/drawing/2014/main" id="{B9C5B7EC-9B85-4CB5-921C-D35BB18689A0}"/>
              </a:ext>
            </a:extLst>
          </p:cNvPr>
          <p:cNvCxnSpPr/>
          <p:nvPr/>
        </p:nvCxnSpPr>
        <p:spPr>
          <a:xfrm>
            <a:off x="7290470" y="4325677"/>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0A9C89D9-AE28-408F-BAF5-B6DD1992355A}"/>
              </a:ext>
            </a:extLst>
          </p:cNvPr>
          <p:cNvSpPr/>
          <p:nvPr/>
        </p:nvSpPr>
        <p:spPr>
          <a:xfrm>
            <a:off x="1880195" y="3061729"/>
            <a:ext cx="3877985" cy="584775"/>
          </a:xfrm>
          <a:prstGeom prst="rect">
            <a:avLst/>
          </a:prstGeom>
        </p:spPr>
        <p:txBody>
          <a:bodyPr wrap="none">
            <a:spAutoFit/>
          </a:bodyPr>
          <a:lstStyle/>
          <a:p>
            <a:r>
              <a:rPr lang="zh-CN" altLang="en-US" sz="3200"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企业项目汇总分析</a:t>
            </a:r>
          </a:p>
        </p:txBody>
      </p:sp>
      <p:sp>
        <p:nvSpPr>
          <p:cNvPr id="42" name="矩形 41">
            <a:extLst>
              <a:ext uri="{FF2B5EF4-FFF2-40B4-BE49-F238E27FC236}">
                <a16:creationId xmlns:a16="http://schemas.microsoft.com/office/drawing/2014/main" id="{6C486191-AA1B-4973-90A1-BD36A80026F7}"/>
              </a:ext>
            </a:extLst>
          </p:cNvPr>
          <p:cNvSpPr/>
          <p:nvPr/>
        </p:nvSpPr>
        <p:spPr>
          <a:xfrm>
            <a:off x="1880195" y="4571899"/>
            <a:ext cx="3877985" cy="584775"/>
          </a:xfrm>
          <a:prstGeom prst="rect">
            <a:avLst/>
          </a:prstGeom>
        </p:spPr>
        <p:txBody>
          <a:bodyPr wrap="none">
            <a:spAutoFit/>
          </a:bodyPr>
          <a:lstStyle/>
          <a:p>
            <a:r>
              <a:rPr lang="zh-CN" altLang="en-US" sz="3200"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培训主要内容流程</a:t>
            </a:r>
          </a:p>
        </p:txBody>
      </p:sp>
      <p:sp>
        <p:nvSpPr>
          <p:cNvPr id="43" name="矩形 42">
            <a:extLst>
              <a:ext uri="{FF2B5EF4-FFF2-40B4-BE49-F238E27FC236}">
                <a16:creationId xmlns:a16="http://schemas.microsoft.com/office/drawing/2014/main" id="{FDAB6B20-111E-42CB-BF17-FFB9A964BDA5}"/>
              </a:ext>
            </a:extLst>
          </p:cNvPr>
          <p:cNvSpPr/>
          <p:nvPr/>
        </p:nvSpPr>
        <p:spPr>
          <a:xfrm>
            <a:off x="7559635" y="3061729"/>
            <a:ext cx="3877985" cy="584775"/>
          </a:xfrm>
          <a:prstGeom prst="rect">
            <a:avLst/>
          </a:prstGeom>
        </p:spPr>
        <p:txBody>
          <a:bodyPr wrap="none">
            <a:spAutoFit/>
          </a:bodyPr>
          <a:lstStyle/>
          <a:p>
            <a:r>
              <a:rPr lang="zh-CN" altLang="en-US" sz="3200"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项目管理剖析总结</a:t>
            </a:r>
          </a:p>
        </p:txBody>
      </p:sp>
      <p:sp>
        <p:nvSpPr>
          <p:cNvPr id="44" name="矩形 43">
            <a:extLst>
              <a:ext uri="{FF2B5EF4-FFF2-40B4-BE49-F238E27FC236}">
                <a16:creationId xmlns:a16="http://schemas.microsoft.com/office/drawing/2014/main" id="{CF1F8CA8-D3FE-48AC-A78A-F29F1F6BAAB3}"/>
              </a:ext>
            </a:extLst>
          </p:cNvPr>
          <p:cNvSpPr/>
          <p:nvPr/>
        </p:nvSpPr>
        <p:spPr>
          <a:xfrm>
            <a:off x="7559635" y="4571899"/>
            <a:ext cx="3877985" cy="584775"/>
          </a:xfrm>
          <a:prstGeom prst="rect">
            <a:avLst/>
          </a:prstGeom>
        </p:spPr>
        <p:txBody>
          <a:bodyPr wrap="none">
            <a:spAutoFit/>
          </a:bodyPr>
          <a:lstStyle/>
          <a:p>
            <a:r>
              <a:rPr lang="zh-CN" altLang="en-US" sz="3200"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企业项目管理汇总</a:t>
            </a:r>
          </a:p>
        </p:txBody>
      </p:sp>
      <p:grpSp>
        <p:nvGrpSpPr>
          <p:cNvPr id="45" name="组合 44">
            <a:extLst>
              <a:ext uri="{FF2B5EF4-FFF2-40B4-BE49-F238E27FC236}">
                <a16:creationId xmlns:a16="http://schemas.microsoft.com/office/drawing/2014/main" id="{1B00084A-ABD8-4D86-9EB0-40A6F8F078EB}"/>
              </a:ext>
            </a:extLst>
          </p:cNvPr>
          <p:cNvGrpSpPr/>
          <p:nvPr/>
        </p:nvGrpSpPr>
        <p:grpSpPr>
          <a:xfrm>
            <a:off x="3578069" y="1560161"/>
            <a:ext cx="635182" cy="151338"/>
            <a:chOff x="5813121" y="5973722"/>
            <a:chExt cx="635182" cy="151338"/>
          </a:xfrm>
          <a:solidFill>
            <a:srgbClr val="97C6BB"/>
          </a:solidFill>
        </p:grpSpPr>
        <p:sp>
          <p:nvSpPr>
            <p:cNvPr id="46" name="椭圆 45">
              <a:extLst>
                <a:ext uri="{FF2B5EF4-FFF2-40B4-BE49-F238E27FC236}">
                  <a16:creationId xmlns:a16="http://schemas.microsoft.com/office/drawing/2014/main" id="{33491FAB-F329-4B58-90B2-CFD8C05427C6}"/>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3F9EEB56-448D-45FA-B118-4BF516A1719D}"/>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42C8DA8F-394A-4EC5-8132-F0D7E2F718CF}"/>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A48A13AB-CAE0-4905-904D-33215B5D2CFD}"/>
              </a:ext>
            </a:extLst>
          </p:cNvPr>
          <p:cNvGrpSpPr/>
          <p:nvPr/>
        </p:nvGrpSpPr>
        <p:grpSpPr>
          <a:xfrm>
            <a:off x="8016846" y="1560161"/>
            <a:ext cx="635182" cy="151338"/>
            <a:chOff x="5813121" y="5973722"/>
            <a:chExt cx="635182" cy="151338"/>
          </a:xfrm>
          <a:solidFill>
            <a:srgbClr val="97C6BB"/>
          </a:solidFill>
        </p:grpSpPr>
        <p:sp>
          <p:nvSpPr>
            <p:cNvPr id="50" name="椭圆 49">
              <a:extLst>
                <a:ext uri="{FF2B5EF4-FFF2-40B4-BE49-F238E27FC236}">
                  <a16:creationId xmlns:a16="http://schemas.microsoft.com/office/drawing/2014/main" id="{0843174E-DC1D-4A5C-9538-0A1AD3B9C2CB}"/>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08DBE475-F690-4BD2-A6C9-B75FA8A68CA7}"/>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F6A7B685-7FA9-4C9D-9CA7-6804D2E7D5B1}"/>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1946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2ADC9EE-897A-4ACD-8D0A-5C964FB53A93}"/>
              </a:ext>
            </a:extLst>
          </p:cNvPr>
          <p:cNvSpPr/>
          <p:nvPr/>
        </p:nvSpPr>
        <p:spPr>
          <a:xfrm rot="2573196">
            <a:off x="1525144" y="1647494"/>
            <a:ext cx="3226324" cy="3226324"/>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7524A721-5C74-40C5-868F-193D95103AD6}"/>
              </a:ext>
            </a:extLst>
          </p:cNvPr>
          <p:cNvSpPr/>
          <p:nvPr/>
        </p:nvSpPr>
        <p:spPr>
          <a:xfrm rot="2573196">
            <a:off x="5195624" y="1881186"/>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DE4EE0D1-3A40-4B86-904D-30294B108AC7}"/>
              </a:ext>
            </a:extLst>
          </p:cNvPr>
          <p:cNvSpPr/>
          <p:nvPr/>
        </p:nvSpPr>
        <p:spPr>
          <a:xfrm rot="2573196">
            <a:off x="3838457" y="5274214"/>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8A48B469-D329-4A78-815F-D128CCFB2C5C}"/>
              </a:ext>
            </a:extLst>
          </p:cNvPr>
          <p:cNvSpPr txBox="1"/>
          <p:nvPr/>
        </p:nvSpPr>
        <p:spPr>
          <a:xfrm>
            <a:off x="1904053" y="2152660"/>
            <a:ext cx="2307500" cy="2215991"/>
          </a:xfrm>
          <a:prstGeom prst="rect">
            <a:avLst/>
          </a:prstGeom>
          <a:noFill/>
        </p:spPr>
        <p:txBody>
          <a:bodyPr wrap="square" rtlCol="0">
            <a:spAutoFit/>
          </a:bodyPr>
          <a:lstStyle/>
          <a:p>
            <a:pPr algn="dist"/>
            <a:r>
              <a:rPr lang="en-US" altLang="zh-CN" sz="13800" dirty="0">
                <a:latin typeface="三极智量黑简体" panose="00000500000000000000" pitchFamily="2" charset="-122"/>
                <a:ea typeface="三极智量黑简体" panose="00000500000000000000" pitchFamily="2" charset="-122"/>
              </a:rPr>
              <a:t>04</a:t>
            </a:r>
            <a:endParaRPr lang="zh-CN" altLang="en-US" sz="13800" dirty="0">
              <a:latin typeface="三极智量黑简体" panose="00000500000000000000" pitchFamily="2" charset="-122"/>
              <a:ea typeface="三极智量黑简体" panose="00000500000000000000" pitchFamily="2" charset="-122"/>
            </a:endParaRPr>
          </a:p>
        </p:txBody>
      </p:sp>
      <p:sp>
        <p:nvSpPr>
          <p:cNvPr id="10" name="矩形 9">
            <a:extLst>
              <a:ext uri="{FF2B5EF4-FFF2-40B4-BE49-F238E27FC236}">
                <a16:creationId xmlns:a16="http://schemas.microsoft.com/office/drawing/2014/main" id="{0D56E5A2-6C32-4A38-80D1-4E9F56DAD6EE}"/>
              </a:ext>
            </a:extLst>
          </p:cNvPr>
          <p:cNvSpPr/>
          <p:nvPr/>
        </p:nvSpPr>
        <p:spPr>
          <a:xfrm>
            <a:off x="6800677" y="2379601"/>
            <a:ext cx="3781805" cy="2123658"/>
          </a:xfrm>
          <a:prstGeom prst="rect">
            <a:avLst/>
          </a:prstGeom>
        </p:spPr>
        <p:txBody>
          <a:bodyPr wrap="none">
            <a:spAutoFit/>
          </a:bodyPr>
          <a:lstStyle/>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企业项目</a:t>
            </a:r>
            <a:endParaRPr lang="en-US" altLang="zh-CN"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endParaRPr>
          </a:p>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管理汇总</a:t>
            </a:r>
          </a:p>
        </p:txBody>
      </p:sp>
      <p:sp>
        <p:nvSpPr>
          <p:cNvPr id="11" name="TextBox 44">
            <a:extLst>
              <a:ext uri="{FF2B5EF4-FFF2-40B4-BE49-F238E27FC236}">
                <a16:creationId xmlns:a16="http://schemas.microsoft.com/office/drawing/2014/main" id="{7509DCD8-7683-4FC0-9185-920CB54F824C}"/>
              </a:ext>
            </a:extLst>
          </p:cNvPr>
          <p:cNvSpPr txBox="1"/>
          <p:nvPr/>
        </p:nvSpPr>
        <p:spPr>
          <a:xfrm>
            <a:off x="6520430" y="4503259"/>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sp>
        <p:nvSpPr>
          <p:cNvPr id="12" name="right-thin-arrowheads_32738">
            <a:extLst>
              <a:ext uri="{FF2B5EF4-FFF2-40B4-BE49-F238E27FC236}">
                <a16:creationId xmlns:a16="http://schemas.microsoft.com/office/drawing/2014/main" id="{97A1716A-0DC9-4127-8E6D-8AFD878BFC00}"/>
              </a:ext>
            </a:extLst>
          </p:cNvPr>
          <p:cNvSpPr>
            <a:spLocks noChangeAspect="1"/>
          </p:cNvSpPr>
          <p:nvPr/>
        </p:nvSpPr>
        <p:spPr bwMode="auto">
          <a:xfrm>
            <a:off x="11083724" y="5647310"/>
            <a:ext cx="336988" cy="336832"/>
          </a:xfrm>
          <a:custGeom>
            <a:avLst/>
            <a:gdLst>
              <a:gd name="T0" fmla="*/ 5083 w 6101"/>
              <a:gd name="T1" fmla="*/ 3053 h 6107"/>
              <a:gd name="T2" fmla="*/ 2791 w 6101"/>
              <a:gd name="T3" fmla="*/ 761 h 6107"/>
              <a:gd name="T4" fmla="*/ 2791 w 6101"/>
              <a:gd name="T5" fmla="*/ 164 h 6107"/>
              <a:gd name="T6" fmla="*/ 3387 w 6101"/>
              <a:gd name="T7" fmla="*/ 164 h 6107"/>
              <a:gd name="T8" fmla="*/ 5978 w 6101"/>
              <a:gd name="T9" fmla="*/ 2755 h 6107"/>
              <a:gd name="T10" fmla="*/ 6101 w 6101"/>
              <a:gd name="T11" fmla="*/ 3053 h 6107"/>
              <a:gd name="T12" fmla="*/ 5978 w 6101"/>
              <a:gd name="T13" fmla="*/ 3351 h 6107"/>
              <a:gd name="T14" fmla="*/ 3387 w 6101"/>
              <a:gd name="T15" fmla="*/ 5942 h 6107"/>
              <a:gd name="T16" fmla="*/ 2791 w 6101"/>
              <a:gd name="T17" fmla="*/ 5942 h 6107"/>
              <a:gd name="T18" fmla="*/ 2791 w 6101"/>
              <a:gd name="T19" fmla="*/ 5345 h 6107"/>
              <a:gd name="T20" fmla="*/ 5083 w 6101"/>
              <a:gd name="T21" fmla="*/ 3053 h 6107"/>
              <a:gd name="T22" fmla="*/ 165 w 6101"/>
              <a:gd name="T23" fmla="*/ 5345 h 6107"/>
              <a:gd name="T24" fmla="*/ 165 w 6101"/>
              <a:gd name="T25" fmla="*/ 5942 h 6107"/>
              <a:gd name="T26" fmla="*/ 761 w 6101"/>
              <a:gd name="T27" fmla="*/ 5942 h 6107"/>
              <a:gd name="T28" fmla="*/ 3352 w 6101"/>
              <a:gd name="T29" fmla="*/ 3351 h 6107"/>
              <a:gd name="T30" fmla="*/ 3475 w 6101"/>
              <a:gd name="T31" fmla="*/ 3053 h 6107"/>
              <a:gd name="T32" fmla="*/ 3352 w 6101"/>
              <a:gd name="T33" fmla="*/ 2755 h 6107"/>
              <a:gd name="T34" fmla="*/ 761 w 6101"/>
              <a:gd name="T35" fmla="*/ 164 h 6107"/>
              <a:gd name="T36" fmla="*/ 165 w 6101"/>
              <a:gd name="T37" fmla="*/ 164 h 6107"/>
              <a:gd name="T38" fmla="*/ 165 w 6101"/>
              <a:gd name="T39" fmla="*/ 761 h 6107"/>
              <a:gd name="T40" fmla="*/ 2457 w 6101"/>
              <a:gd name="T41" fmla="*/ 3053 h 6107"/>
              <a:gd name="T42" fmla="*/ 165 w 6101"/>
              <a:gd name="T43" fmla="*/ 5345 h 6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01" h="6107">
                <a:moveTo>
                  <a:pt x="5083" y="3053"/>
                </a:moveTo>
                <a:lnTo>
                  <a:pt x="2791" y="761"/>
                </a:lnTo>
                <a:cubicBezTo>
                  <a:pt x="2626" y="596"/>
                  <a:pt x="2626" y="329"/>
                  <a:pt x="2791" y="164"/>
                </a:cubicBezTo>
                <a:cubicBezTo>
                  <a:pt x="2955" y="0"/>
                  <a:pt x="3222" y="0"/>
                  <a:pt x="3387" y="164"/>
                </a:cubicBezTo>
                <a:lnTo>
                  <a:pt x="5978" y="2755"/>
                </a:lnTo>
                <a:cubicBezTo>
                  <a:pt x="6060" y="2837"/>
                  <a:pt x="6101" y="2945"/>
                  <a:pt x="6101" y="3053"/>
                </a:cubicBezTo>
                <a:cubicBezTo>
                  <a:pt x="6101" y="3161"/>
                  <a:pt x="6060" y="3269"/>
                  <a:pt x="5978" y="3351"/>
                </a:cubicBezTo>
                <a:lnTo>
                  <a:pt x="3387" y="5942"/>
                </a:lnTo>
                <a:cubicBezTo>
                  <a:pt x="3222" y="6107"/>
                  <a:pt x="2955" y="6107"/>
                  <a:pt x="2791" y="5942"/>
                </a:cubicBezTo>
                <a:cubicBezTo>
                  <a:pt x="2626" y="5777"/>
                  <a:pt x="2626" y="5510"/>
                  <a:pt x="2791" y="5345"/>
                </a:cubicBezTo>
                <a:lnTo>
                  <a:pt x="5083" y="3053"/>
                </a:lnTo>
                <a:close/>
                <a:moveTo>
                  <a:pt x="165" y="5345"/>
                </a:moveTo>
                <a:cubicBezTo>
                  <a:pt x="0" y="5510"/>
                  <a:pt x="0" y="5777"/>
                  <a:pt x="165" y="5942"/>
                </a:cubicBezTo>
                <a:cubicBezTo>
                  <a:pt x="329" y="6107"/>
                  <a:pt x="596" y="6107"/>
                  <a:pt x="761" y="5942"/>
                </a:cubicBezTo>
                <a:lnTo>
                  <a:pt x="3352" y="3351"/>
                </a:lnTo>
                <a:cubicBezTo>
                  <a:pt x="3434" y="3269"/>
                  <a:pt x="3475" y="3161"/>
                  <a:pt x="3475" y="3053"/>
                </a:cubicBezTo>
                <a:cubicBezTo>
                  <a:pt x="3475" y="2945"/>
                  <a:pt x="3434" y="2837"/>
                  <a:pt x="3352" y="2755"/>
                </a:cubicBezTo>
                <a:lnTo>
                  <a:pt x="761" y="164"/>
                </a:lnTo>
                <a:cubicBezTo>
                  <a:pt x="596" y="0"/>
                  <a:pt x="329" y="0"/>
                  <a:pt x="165" y="164"/>
                </a:cubicBezTo>
                <a:cubicBezTo>
                  <a:pt x="0" y="329"/>
                  <a:pt x="0" y="596"/>
                  <a:pt x="165" y="761"/>
                </a:cubicBezTo>
                <a:lnTo>
                  <a:pt x="2457" y="3053"/>
                </a:lnTo>
                <a:lnTo>
                  <a:pt x="165" y="5345"/>
                </a:lnTo>
                <a:close/>
              </a:path>
            </a:pathLst>
          </a:custGeom>
          <a:solidFill>
            <a:srgbClr val="97C6BB"/>
          </a:solidFill>
          <a:ln>
            <a:noFill/>
          </a:ln>
        </p:spPr>
      </p:sp>
    </p:spTree>
    <p:extLst>
      <p:ext uri="{BB962C8B-B14F-4D97-AF65-F5344CB8AC3E}">
        <p14:creationId xmlns:p14="http://schemas.microsoft.com/office/powerpoint/2010/main" val="202343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企业项目管理汇总</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ïšľïḓe">
            <a:extLst>
              <a:ext uri="{FF2B5EF4-FFF2-40B4-BE49-F238E27FC236}">
                <a16:creationId xmlns:a16="http://schemas.microsoft.com/office/drawing/2014/main" id="{B57DA8CD-ABFF-4AFF-A7E6-59BCD0A958E5}"/>
              </a:ext>
            </a:extLst>
          </p:cNvPr>
          <p:cNvSpPr/>
          <p:nvPr/>
        </p:nvSpPr>
        <p:spPr>
          <a:xfrm rot="16200000">
            <a:off x="4309493" y="1899674"/>
            <a:ext cx="3592729" cy="4140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235" y="19182"/>
                  <a:pt x="6327" y="15274"/>
                </a:cubicBezTo>
                <a:cubicBezTo>
                  <a:pt x="2418" y="11365"/>
                  <a:pt x="0" y="5965"/>
                  <a:pt x="0" y="0"/>
                </a:cubicBezTo>
              </a:path>
            </a:pathLst>
          </a:custGeom>
          <a:noFill/>
          <a:ln w="152400" cap="flat">
            <a:solidFill>
              <a:schemeClr val="bg1">
                <a:lumMod val="95000"/>
              </a:schemeClr>
            </a:solidFill>
            <a:prstDash val="solid"/>
            <a:miter lim="400000"/>
            <a:headEnd type="stealth" w="med" len="med"/>
          </a:ln>
          <a:effectLst/>
        </p:spPr>
        <p:txBody>
          <a:bodyPr wrap="square" lIns="91440" tIns="45720" rIns="91440" bIns="45720" numCol="1" anchor="ctr">
            <a:normAutofit/>
          </a:bodyPr>
          <a:lstStyle/>
          <a:p>
            <a:pPr lvl="0" defTabSz="457200">
              <a:defRPr sz="3000" spc="209">
                <a:solidFill>
                  <a:srgbClr val="FFFFFF"/>
                </a:solidFill>
                <a:effectLst>
                  <a:outerShdw blurRad="38100" dist="12700" dir="5400000" rotWithShape="0">
                    <a:srgbClr val="000000">
                      <a:alpha val="50000"/>
                    </a:srgbClr>
                  </a:outerShdw>
                </a:effectLst>
              </a:defRPr>
            </a:pPr>
            <a:endParaRPr dirty="0"/>
          </a:p>
        </p:txBody>
      </p:sp>
      <p:sp>
        <p:nvSpPr>
          <p:cNvPr id="34" name="ïṡliḍè">
            <a:extLst>
              <a:ext uri="{FF2B5EF4-FFF2-40B4-BE49-F238E27FC236}">
                <a16:creationId xmlns:a16="http://schemas.microsoft.com/office/drawing/2014/main" id="{42BEE48E-F1F6-47C6-ABB1-14F19A37393E}"/>
              </a:ext>
            </a:extLst>
          </p:cNvPr>
          <p:cNvSpPr/>
          <p:nvPr/>
        </p:nvSpPr>
        <p:spPr>
          <a:xfrm>
            <a:off x="3774668" y="5504850"/>
            <a:ext cx="522378" cy="522378"/>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35" name="íṩḷídé">
            <a:extLst>
              <a:ext uri="{FF2B5EF4-FFF2-40B4-BE49-F238E27FC236}">
                <a16:creationId xmlns:a16="http://schemas.microsoft.com/office/drawing/2014/main" id="{28F699AB-6246-4AD6-8368-B23CD9B0F454}"/>
              </a:ext>
            </a:extLst>
          </p:cNvPr>
          <p:cNvSpPr/>
          <p:nvPr/>
        </p:nvSpPr>
        <p:spPr bwMode="auto">
          <a:xfrm>
            <a:off x="3889568" y="5623248"/>
            <a:ext cx="292579" cy="285581"/>
          </a:xfrm>
          <a:custGeom>
            <a:avLst/>
            <a:gdLst>
              <a:gd name="connsiteX0" fmla="*/ 156242 w 548675"/>
              <a:gd name="connsiteY0" fmla="*/ 232482 h 535553"/>
              <a:gd name="connsiteX1" fmla="*/ 214187 w 548675"/>
              <a:gd name="connsiteY1" fmla="*/ 256837 h 535553"/>
              <a:gd name="connsiteX2" fmla="*/ 168993 w 548675"/>
              <a:gd name="connsiteY2" fmla="*/ 300709 h 535553"/>
              <a:gd name="connsiteX3" fmla="*/ 127674 w 548675"/>
              <a:gd name="connsiteY3" fmla="*/ 312322 h 535553"/>
              <a:gd name="connsiteX4" fmla="*/ 81189 w 548675"/>
              <a:gd name="connsiteY4" fmla="*/ 357485 h 535553"/>
              <a:gd name="connsiteX5" fmla="*/ 81189 w 548675"/>
              <a:gd name="connsiteY5" fmla="*/ 414260 h 535553"/>
              <a:gd name="connsiteX6" fmla="*/ 123800 w 548675"/>
              <a:gd name="connsiteY6" fmla="*/ 456842 h 535553"/>
              <a:gd name="connsiteX7" fmla="*/ 180615 w 548675"/>
              <a:gd name="connsiteY7" fmla="*/ 456842 h 535553"/>
              <a:gd name="connsiteX8" fmla="*/ 227099 w 548675"/>
              <a:gd name="connsiteY8" fmla="*/ 411680 h 535553"/>
              <a:gd name="connsiteX9" fmla="*/ 240012 w 548675"/>
              <a:gd name="connsiteY9" fmla="*/ 370388 h 535553"/>
              <a:gd name="connsiteX10" fmla="*/ 285205 w 548675"/>
              <a:gd name="connsiteY10" fmla="*/ 326516 h 535553"/>
              <a:gd name="connsiteX11" fmla="*/ 285205 w 548675"/>
              <a:gd name="connsiteY11" fmla="*/ 440068 h 535553"/>
              <a:gd name="connsiteX12" fmla="*/ 210313 w 548675"/>
              <a:gd name="connsiteY12" fmla="*/ 512327 h 535553"/>
              <a:gd name="connsiteX13" fmla="*/ 95392 w 548675"/>
              <a:gd name="connsiteY13" fmla="*/ 512327 h 535553"/>
              <a:gd name="connsiteX14" fmla="*/ 23083 w 548675"/>
              <a:gd name="connsiteY14" fmla="*/ 441358 h 535553"/>
              <a:gd name="connsiteX15" fmla="*/ 24374 w 548675"/>
              <a:gd name="connsiteY15" fmla="*/ 329097 h 535553"/>
              <a:gd name="connsiteX16" fmla="*/ 99266 w 548675"/>
              <a:gd name="connsiteY16" fmla="*/ 255547 h 535553"/>
              <a:gd name="connsiteX17" fmla="*/ 156242 w 548675"/>
              <a:gd name="connsiteY17" fmla="*/ 232482 h 535553"/>
              <a:gd name="connsiteX18" fmla="*/ 339490 w 548675"/>
              <a:gd name="connsiteY18" fmla="*/ 176395 h 535553"/>
              <a:gd name="connsiteX19" fmla="*/ 358873 w 548675"/>
              <a:gd name="connsiteY19" fmla="*/ 184615 h 535553"/>
              <a:gd name="connsiteX20" fmla="*/ 358873 w 548675"/>
              <a:gd name="connsiteY20" fmla="*/ 223297 h 535553"/>
              <a:gd name="connsiteX21" fmla="*/ 229652 w 548675"/>
              <a:gd name="connsiteY21" fmla="*/ 349656 h 535553"/>
              <a:gd name="connsiteX22" fmla="*/ 192178 w 548675"/>
              <a:gd name="connsiteY22" fmla="*/ 349656 h 535553"/>
              <a:gd name="connsiteX23" fmla="*/ 192178 w 548675"/>
              <a:gd name="connsiteY23" fmla="*/ 312264 h 535553"/>
              <a:gd name="connsiteX24" fmla="*/ 320107 w 548675"/>
              <a:gd name="connsiteY24" fmla="*/ 184615 h 535553"/>
              <a:gd name="connsiteX25" fmla="*/ 339490 w 548675"/>
              <a:gd name="connsiteY25" fmla="*/ 176395 h 535553"/>
              <a:gd name="connsiteX26" fmla="*/ 399515 w 548675"/>
              <a:gd name="connsiteY26" fmla="*/ 2 h 535553"/>
              <a:gd name="connsiteX27" fmla="*/ 455692 w 548675"/>
              <a:gd name="connsiteY27" fmla="*/ 23378 h 535553"/>
              <a:gd name="connsiteX28" fmla="*/ 525430 w 548675"/>
              <a:gd name="connsiteY28" fmla="*/ 93022 h 535553"/>
              <a:gd name="connsiteX29" fmla="*/ 525430 w 548675"/>
              <a:gd name="connsiteY29" fmla="*/ 202648 h 535553"/>
              <a:gd name="connsiteX30" fmla="*/ 447943 w 548675"/>
              <a:gd name="connsiteY30" fmla="*/ 278741 h 535553"/>
              <a:gd name="connsiteX31" fmla="*/ 334297 w 548675"/>
              <a:gd name="connsiteY31" fmla="*/ 278741 h 535553"/>
              <a:gd name="connsiteX32" fmla="*/ 378206 w 548675"/>
              <a:gd name="connsiteY32" fmla="*/ 236180 h 535553"/>
              <a:gd name="connsiteX33" fmla="*/ 419532 w 548675"/>
              <a:gd name="connsiteY33" fmla="*/ 223283 h 535553"/>
              <a:gd name="connsiteX34" fmla="*/ 468606 w 548675"/>
              <a:gd name="connsiteY34" fmla="*/ 175564 h 535553"/>
              <a:gd name="connsiteX35" fmla="*/ 469898 w 548675"/>
              <a:gd name="connsiteY35" fmla="*/ 120106 h 535553"/>
              <a:gd name="connsiteX36" fmla="*/ 427280 w 548675"/>
              <a:gd name="connsiteY36" fmla="*/ 78836 h 535553"/>
              <a:gd name="connsiteX37" fmla="*/ 370457 w 548675"/>
              <a:gd name="connsiteY37" fmla="*/ 77546 h 535553"/>
              <a:gd name="connsiteX38" fmla="*/ 321383 w 548675"/>
              <a:gd name="connsiteY38" fmla="*/ 126555 h 535553"/>
              <a:gd name="connsiteX39" fmla="*/ 308468 w 548675"/>
              <a:gd name="connsiteY39" fmla="*/ 166536 h 535553"/>
              <a:gd name="connsiteX40" fmla="*/ 264559 w 548675"/>
              <a:gd name="connsiteY40" fmla="*/ 209097 h 535553"/>
              <a:gd name="connsiteX41" fmla="*/ 264559 w 548675"/>
              <a:gd name="connsiteY41" fmla="*/ 98181 h 535553"/>
              <a:gd name="connsiteX42" fmla="*/ 343337 w 548675"/>
              <a:gd name="connsiteY42" fmla="*/ 22088 h 535553"/>
              <a:gd name="connsiteX43" fmla="*/ 399515 w 548675"/>
              <a:gd name="connsiteY43" fmla="*/ 2 h 53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8675" h="535553">
                <a:moveTo>
                  <a:pt x="156242" y="232482"/>
                </a:moveTo>
                <a:cubicBezTo>
                  <a:pt x="177064" y="232643"/>
                  <a:pt x="198046" y="240708"/>
                  <a:pt x="214187" y="256837"/>
                </a:cubicBezTo>
                <a:lnTo>
                  <a:pt x="168993" y="300709"/>
                </a:lnTo>
                <a:cubicBezTo>
                  <a:pt x="154790" y="295548"/>
                  <a:pt x="139295" y="301999"/>
                  <a:pt x="127674" y="312322"/>
                </a:cubicBezTo>
                <a:lnTo>
                  <a:pt x="81189" y="357485"/>
                </a:lnTo>
                <a:cubicBezTo>
                  <a:pt x="65694" y="372969"/>
                  <a:pt x="65694" y="398776"/>
                  <a:pt x="81189" y="414260"/>
                </a:cubicBezTo>
                <a:lnTo>
                  <a:pt x="123800" y="456842"/>
                </a:lnTo>
                <a:cubicBezTo>
                  <a:pt x="139295" y="472326"/>
                  <a:pt x="165120" y="472326"/>
                  <a:pt x="180615" y="456842"/>
                </a:cubicBezTo>
                <a:lnTo>
                  <a:pt x="227099" y="411680"/>
                </a:lnTo>
                <a:cubicBezTo>
                  <a:pt x="238720" y="401357"/>
                  <a:pt x="243885" y="383292"/>
                  <a:pt x="240012" y="370388"/>
                </a:cubicBezTo>
                <a:lnTo>
                  <a:pt x="285205" y="326516"/>
                </a:lnTo>
                <a:cubicBezTo>
                  <a:pt x="316195" y="358775"/>
                  <a:pt x="316195" y="409099"/>
                  <a:pt x="285205" y="440068"/>
                </a:cubicBezTo>
                <a:lnTo>
                  <a:pt x="210313" y="512327"/>
                </a:lnTo>
                <a:cubicBezTo>
                  <a:pt x="178032" y="543296"/>
                  <a:pt x="126382" y="543296"/>
                  <a:pt x="95392" y="512327"/>
                </a:cubicBezTo>
                <a:lnTo>
                  <a:pt x="23083" y="441358"/>
                </a:lnTo>
                <a:cubicBezTo>
                  <a:pt x="-7907" y="410389"/>
                  <a:pt x="-7907" y="360065"/>
                  <a:pt x="24374" y="329097"/>
                </a:cubicBezTo>
                <a:lnTo>
                  <a:pt x="99266" y="255547"/>
                </a:lnTo>
                <a:cubicBezTo>
                  <a:pt x="114761" y="240063"/>
                  <a:pt x="135421" y="232320"/>
                  <a:pt x="156242" y="232482"/>
                </a:cubicBezTo>
                <a:close/>
                <a:moveTo>
                  <a:pt x="339490" y="176395"/>
                </a:moveTo>
                <a:cubicBezTo>
                  <a:pt x="346597" y="176557"/>
                  <a:pt x="353704" y="179458"/>
                  <a:pt x="358873" y="184615"/>
                </a:cubicBezTo>
                <a:cubicBezTo>
                  <a:pt x="369211" y="194930"/>
                  <a:pt x="369211" y="211692"/>
                  <a:pt x="358873" y="223297"/>
                </a:cubicBezTo>
                <a:lnTo>
                  <a:pt x="229652" y="349656"/>
                </a:lnTo>
                <a:cubicBezTo>
                  <a:pt x="219314" y="361260"/>
                  <a:pt x="202516" y="361260"/>
                  <a:pt x="192178" y="349656"/>
                </a:cubicBezTo>
                <a:cubicBezTo>
                  <a:pt x="180548" y="339341"/>
                  <a:pt x="180548" y="322579"/>
                  <a:pt x="192178" y="312264"/>
                </a:cubicBezTo>
                <a:lnTo>
                  <a:pt x="320107" y="184615"/>
                </a:lnTo>
                <a:cubicBezTo>
                  <a:pt x="325276" y="178813"/>
                  <a:pt x="332383" y="176234"/>
                  <a:pt x="339490" y="176395"/>
                </a:cubicBezTo>
                <a:close/>
                <a:moveTo>
                  <a:pt x="399515" y="2"/>
                </a:moveTo>
                <a:cubicBezTo>
                  <a:pt x="419855" y="163"/>
                  <a:pt x="440195" y="7902"/>
                  <a:pt x="455692" y="23378"/>
                </a:cubicBezTo>
                <a:lnTo>
                  <a:pt x="525430" y="93022"/>
                </a:lnTo>
                <a:cubicBezTo>
                  <a:pt x="556424" y="122686"/>
                  <a:pt x="556424" y="172985"/>
                  <a:pt x="525430" y="202648"/>
                </a:cubicBezTo>
                <a:lnTo>
                  <a:pt x="447943" y="278741"/>
                </a:lnTo>
                <a:cubicBezTo>
                  <a:pt x="416949" y="309694"/>
                  <a:pt x="365291" y="309694"/>
                  <a:pt x="334297" y="278741"/>
                </a:cubicBezTo>
                <a:lnTo>
                  <a:pt x="378206" y="236180"/>
                </a:lnTo>
                <a:cubicBezTo>
                  <a:pt x="392412" y="238760"/>
                  <a:pt x="409200" y="233601"/>
                  <a:pt x="419532" y="223283"/>
                </a:cubicBezTo>
                <a:lnTo>
                  <a:pt x="468606" y="175564"/>
                </a:lnTo>
                <a:cubicBezTo>
                  <a:pt x="484104" y="160087"/>
                  <a:pt x="485395" y="135583"/>
                  <a:pt x="469898" y="120106"/>
                </a:cubicBezTo>
                <a:lnTo>
                  <a:pt x="427280" y="78836"/>
                </a:lnTo>
                <a:cubicBezTo>
                  <a:pt x="411783" y="63359"/>
                  <a:pt x="385954" y="63359"/>
                  <a:pt x="370457" y="77546"/>
                </a:cubicBezTo>
                <a:lnTo>
                  <a:pt x="321383" y="126555"/>
                </a:lnTo>
                <a:cubicBezTo>
                  <a:pt x="309760" y="136873"/>
                  <a:pt x="304594" y="152349"/>
                  <a:pt x="308468" y="166536"/>
                </a:cubicBezTo>
                <a:lnTo>
                  <a:pt x="264559" y="209097"/>
                </a:lnTo>
                <a:cubicBezTo>
                  <a:pt x="233565" y="178143"/>
                  <a:pt x="233565" y="129134"/>
                  <a:pt x="264559" y="98181"/>
                </a:cubicBezTo>
                <a:lnTo>
                  <a:pt x="343337" y="22088"/>
                </a:lnTo>
                <a:cubicBezTo>
                  <a:pt x="358834" y="7257"/>
                  <a:pt x="379174" y="-159"/>
                  <a:pt x="399515" y="2"/>
                </a:cubicBezTo>
                <a:close/>
              </a:path>
            </a:pathLst>
          </a:custGeom>
          <a:solidFill>
            <a:schemeClr val="bg1"/>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8" name="ïśḻîḍe">
            <a:extLst>
              <a:ext uri="{FF2B5EF4-FFF2-40B4-BE49-F238E27FC236}">
                <a16:creationId xmlns:a16="http://schemas.microsoft.com/office/drawing/2014/main" id="{C1C42BC0-86D1-41DB-A7B8-F52439D9930D}"/>
              </a:ext>
            </a:extLst>
          </p:cNvPr>
          <p:cNvSpPr/>
          <p:nvPr/>
        </p:nvSpPr>
        <p:spPr>
          <a:xfrm>
            <a:off x="6894145" y="4279506"/>
            <a:ext cx="522378" cy="522378"/>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9" name="iṧlîḋé">
            <a:extLst>
              <a:ext uri="{FF2B5EF4-FFF2-40B4-BE49-F238E27FC236}">
                <a16:creationId xmlns:a16="http://schemas.microsoft.com/office/drawing/2014/main" id="{F6A74DF5-32B6-4674-9329-B3F4A6001F39}"/>
              </a:ext>
            </a:extLst>
          </p:cNvPr>
          <p:cNvSpPr/>
          <p:nvPr/>
        </p:nvSpPr>
        <p:spPr bwMode="auto">
          <a:xfrm>
            <a:off x="7036123" y="4394405"/>
            <a:ext cx="238423" cy="292579"/>
          </a:xfrm>
          <a:custGeom>
            <a:avLst/>
            <a:gdLst>
              <a:gd name="T0" fmla="*/ 437 w 725"/>
              <a:gd name="T1" fmla="*/ 362 h 891"/>
              <a:gd name="T2" fmla="*/ 363 w 725"/>
              <a:gd name="T3" fmla="*/ 287 h 891"/>
              <a:gd name="T4" fmla="*/ 288 w 725"/>
              <a:gd name="T5" fmla="*/ 362 h 891"/>
              <a:gd name="T6" fmla="*/ 317 w 725"/>
              <a:gd name="T7" fmla="*/ 421 h 891"/>
              <a:gd name="T8" fmla="*/ 207 w 725"/>
              <a:gd name="T9" fmla="*/ 891 h 891"/>
              <a:gd name="T10" fmla="*/ 519 w 725"/>
              <a:gd name="T11" fmla="*/ 891 h 891"/>
              <a:gd name="T12" fmla="*/ 408 w 725"/>
              <a:gd name="T13" fmla="*/ 421 h 891"/>
              <a:gd name="T14" fmla="*/ 437 w 725"/>
              <a:gd name="T15" fmla="*/ 362 h 891"/>
              <a:gd name="T16" fmla="*/ 408 w 725"/>
              <a:gd name="T17" fmla="*/ 692 h 891"/>
              <a:gd name="T18" fmla="*/ 333 w 725"/>
              <a:gd name="T19" fmla="*/ 692 h 891"/>
              <a:gd name="T20" fmla="*/ 394 w 725"/>
              <a:gd name="T21" fmla="*/ 631 h 891"/>
              <a:gd name="T22" fmla="*/ 408 w 725"/>
              <a:gd name="T23" fmla="*/ 692 h 891"/>
              <a:gd name="T24" fmla="*/ 363 w 725"/>
              <a:gd name="T25" fmla="*/ 499 h 891"/>
              <a:gd name="T26" fmla="*/ 382 w 725"/>
              <a:gd name="T27" fmla="*/ 580 h 891"/>
              <a:gd name="T28" fmla="*/ 343 w 725"/>
              <a:gd name="T29" fmla="*/ 580 h 891"/>
              <a:gd name="T30" fmla="*/ 363 w 725"/>
              <a:gd name="T31" fmla="*/ 499 h 891"/>
              <a:gd name="T32" fmla="*/ 336 w 725"/>
              <a:gd name="T33" fmla="*/ 612 h 891"/>
              <a:gd name="T34" fmla="*/ 370 w 725"/>
              <a:gd name="T35" fmla="*/ 612 h 891"/>
              <a:gd name="T36" fmla="*/ 325 w 725"/>
              <a:gd name="T37" fmla="*/ 658 h 891"/>
              <a:gd name="T38" fmla="*/ 336 w 725"/>
              <a:gd name="T39" fmla="*/ 612 h 891"/>
              <a:gd name="T40" fmla="*/ 285 w 725"/>
              <a:gd name="T41" fmla="*/ 829 h 891"/>
              <a:gd name="T42" fmla="*/ 310 w 725"/>
              <a:gd name="T43" fmla="*/ 723 h 891"/>
              <a:gd name="T44" fmla="*/ 392 w 725"/>
              <a:gd name="T45" fmla="*/ 723 h 891"/>
              <a:gd name="T46" fmla="*/ 289 w 725"/>
              <a:gd name="T47" fmla="*/ 829 h 891"/>
              <a:gd name="T48" fmla="*/ 285 w 725"/>
              <a:gd name="T49" fmla="*/ 829 h 891"/>
              <a:gd name="T50" fmla="*/ 419 w 725"/>
              <a:gd name="T51" fmla="*/ 738 h 891"/>
              <a:gd name="T52" fmla="*/ 440 w 725"/>
              <a:gd name="T53" fmla="*/ 829 h 891"/>
              <a:gd name="T54" fmla="*/ 331 w 725"/>
              <a:gd name="T55" fmla="*/ 829 h 891"/>
              <a:gd name="T56" fmla="*/ 419 w 725"/>
              <a:gd name="T57" fmla="*/ 738 h 891"/>
              <a:gd name="T58" fmla="*/ 725 w 725"/>
              <a:gd name="T59" fmla="*/ 362 h 891"/>
              <a:gd name="T60" fmla="*/ 619 w 725"/>
              <a:gd name="T61" fmla="*/ 618 h 891"/>
              <a:gd name="T62" fmla="*/ 597 w 725"/>
              <a:gd name="T63" fmla="*/ 628 h 891"/>
              <a:gd name="T64" fmla="*/ 575 w 725"/>
              <a:gd name="T65" fmla="*/ 618 h 891"/>
              <a:gd name="T66" fmla="*/ 575 w 725"/>
              <a:gd name="T67" fmla="*/ 574 h 891"/>
              <a:gd name="T68" fmla="*/ 663 w 725"/>
              <a:gd name="T69" fmla="*/ 362 h 891"/>
              <a:gd name="T70" fmla="*/ 363 w 725"/>
              <a:gd name="T71" fmla="*/ 62 h 891"/>
              <a:gd name="T72" fmla="*/ 63 w 725"/>
              <a:gd name="T73" fmla="*/ 362 h 891"/>
              <a:gd name="T74" fmla="*/ 150 w 725"/>
              <a:gd name="T75" fmla="*/ 574 h 891"/>
              <a:gd name="T76" fmla="*/ 150 w 725"/>
              <a:gd name="T77" fmla="*/ 618 h 891"/>
              <a:gd name="T78" fmla="*/ 106 w 725"/>
              <a:gd name="T79" fmla="*/ 618 h 891"/>
              <a:gd name="T80" fmla="*/ 0 w 725"/>
              <a:gd name="T81" fmla="*/ 362 h 891"/>
              <a:gd name="T82" fmla="*/ 363 w 725"/>
              <a:gd name="T83" fmla="*/ 0 h 891"/>
              <a:gd name="T84" fmla="*/ 725 w 725"/>
              <a:gd name="T85" fmla="*/ 362 h 891"/>
              <a:gd name="T86" fmla="*/ 469 w 725"/>
              <a:gd name="T87" fmla="*/ 469 h 891"/>
              <a:gd name="T88" fmla="*/ 513 w 725"/>
              <a:gd name="T89" fmla="*/ 362 h 891"/>
              <a:gd name="T90" fmla="*/ 363 w 725"/>
              <a:gd name="T91" fmla="*/ 212 h 891"/>
              <a:gd name="T92" fmla="*/ 212 w 725"/>
              <a:gd name="T93" fmla="*/ 362 h 891"/>
              <a:gd name="T94" fmla="*/ 256 w 725"/>
              <a:gd name="T95" fmla="*/ 469 h 891"/>
              <a:gd name="T96" fmla="*/ 256 w 725"/>
              <a:gd name="T97" fmla="*/ 513 h 891"/>
              <a:gd name="T98" fmla="*/ 212 w 725"/>
              <a:gd name="T99" fmla="*/ 513 h 891"/>
              <a:gd name="T100" fmla="*/ 150 w 725"/>
              <a:gd name="T101" fmla="*/ 362 h 891"/>
              <a:gd name="T102" fmla="*/ 363 w 725"/>
              <a:gd name="T103" fmla="*/ 150 h 891"/>
              <a:gd name="T104" fmla="*/ 575 w 725"/>
              <a:gd name="T105" fmla="*/ 362 h 891"/>
              <a:gd name="T106" fmla="*/ 513 w 725"/>
              <a:gd name="T107" fmla="*/ 513 h 891"/>
              <a:gd name="T108" fmla="*/ 491 w 725"/>
              <a:gd name="T109" fmla="*/ 522 h 891"/>
              <a:gd name="T110" fmla="*/ 469 w 725"/>
              <a:gd name="T111" fmla="*/ 513 h 891"/>
              <a:gd name="T112" fmla="*/ 469 w 725"/>
              <a:gd name="T113" fmla="*/ 46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5" h="891">
                <a:moveTo>
                  <a:pt x="437" y="362"/>
                </a:moveTo>
                <a:cubicBezTo>
                  <a:pt x="437" y="321"/>
                  <a:pt x="404" y="287"/>
                  <a:pt x="363" y="287"/>
                </a:cubicBezTo>
                <a:cubicBezTo>
                  <a:pt x="321" y="287"/>
                  <a:pt x="288" y="321"/>
                  <a:pt x="288" y="362"/>
                </a:cubicBezTo>
                <a:cubicBezTo>
                  <a:pt x="288" y="386"/>
                  <a:pt x="299" y="407"/>
                  <a:pt x="317" y="421"/>
                </a:cubicBezTo>
                <a:lnTo>
                  <a:pt x="207" y="891"/>
                </a:lnTo>
                <a:lnTo>
                  <a:pt x="519" y="891"/>
                </a:lnTo>
                <a:lnTo>
                  <a:pt x="408" y="421"/>
                </a:lnTo>
                <a:cubicBezTo>
                  <a:pt x="426" y="407"/>
                  <a:pt x="437" y="386"/>
                  <a:pt x="437" y="362"/>
                </a:cubicBezTo>
                <a:close/>
                <a:moveTo>
                  <a:pt x="408" y="692"/>
                </a:moveTo>
                <a:lnTo>
                  <a:pt x="333" y="692"/>
                </a:lnTo>
                <a:lnTo>
                  <a:pt x="394" y="631"/>
                </a:lnTo>
                <a:lnTo>
                  <a:pt x="408" y="692"/>
                </a:lnTo>
                <a:close/>
                <a:moveTo>
                  <a:pt x="363" y="499"/>
                </a:moveTo>
                <a:lnTo>
                  <a:pt x="382" y="580"/>
                </a:lnTo>
                <a:lnTo>
                  <a:pt x="343" y="580"/>
                </a:lnTo>
                <a:lnTo>
                  <a:pt x="363" y="499"/>
                </a:lnTo>
                <a:close/>
                <a:moveTo>
                  <a:pt x="336" y="612"/>
                </a:moveTo>
                <a:lnTo>
                  <a:pt x="370" y="612"/>
                </a:lnTo>
                <a:lnTo>
                  <a:pt x="325" y="658"/>
                </a:lnTo>
                <a:lnTo>
                  <a:pt x="336" y="612"/>
                </a:lnTo>
                <a:close/>
                <a:moveTo>
                  <a:pt x="285" y="829"/>
                </a:moveTo>
                <a:lnTo>
                  <a:pt x="310" y="723"/>
                </a:lnTo>
                <a:lnTo>
                  <a:pt x="392" y="723"/>
                </a:lnTo>
                <a:lnTo>
                  <a:pt x="289" y="829"/>
                </a:lnTo>
                <a:lnTo>
                  <a:pt x="285" y="829"/>
                </a:lnTo>
                <a:close/>
                <a:moveTo>
                  <a:pt x="419" y="738"/>
                </a:moveTo>
                <a:lnTo>
                  <a:pt x="440" y="829"/>
                </a:lnTo>
                <a:lnTo>
                  <a:pt x="331" y="829"/>
                </a:lnTo>
                <a:lnTo>
                  <a:pt x="419" y="738"/>
                </a:lnTo>
                <a:close/>
                <a:moveTo>
                  <a:pt x="725" y="362"/>
                </a:moveTo>
                <a:cubicBezTo>
                  <a:pt x="725" y="459"/>
                  <a:pt x="687" y="550"/>
                  <a:pt x="619" y="618"/>
                </a:cubicBezTo>
                <a:cubicBezTo>
                  <a:pt x="613" y="625"/>
                  <a:pt x="605" y="628"/>
                  <a:pt x="597" y="628"/>
                </a:cubicBezTo>
                <a:cubicBezTo>
                  <a:pt x="589" y="628"/>
                  <a:pt x="581" y="625"/>
                  <a:pt x="575" y="618"/>
                </a:cubicBezTo>
                <a:cubicBezTo>
                  <a:pt x="563" y="606"/>
                  <a:pt x="563" y="587"/>
                  <a:pt x="575" y="574"/>
                </a:cubicBezTo>
                <a:cubicBezTo>
                  <a:pt x="631" y="518"/>
                  <a:pt x="663" y="442"/>
                  <a:pt x="663" y="362"/>
                </a:cubicBezTo>
                <a:cubicBezTo>
                  <a:pt x="663" y="197"/>
                  <a:pt x="528" y="62"/>
                  <a:pt x="363" y="62"/>
                </a:cubicBezTo>
                <a:cubicBezTo>
                  <a:pt x="197" y="62"/>
                  <a:pt x="63" y="197"/>
                  <a:pt x="63" y="362"/>
                </a:cubicBezTo>
                <a:cubicBezTo>
                  <a:pt x="63" y="442"/>
                  <a:pt x="94" y="518"/>
                  <a:pt x="150" y="574"/>
                </a:cubicBezTo>
                <a:cubicBezTo>
                  <a:pt x="163" y="587"/>
                  <a:pt x="163" y="606"/>
                  <a:pt x="150" y="618"/>
                </a:cubicBezTo>
                <a:cubicBezTo>
                  <a:pt x="138" y="631"/>
                  <a:pt x="119" y="631"/>
                  <a:pt x="106" y="618"/>
                </a:cubicBezTo>
                <a:cubicBezTo>
                  <a:pt x="38" y="550"/>
                  <a:pt x="0" y="459"/>
                  <a:pt x="0" y="362"/>
                </a:cubicBezTo>
                <a:cubicBezTo>
                  <a:pt x="0" y="163"/>
                  <a:pt x="163" y="0"/>
                  <a:pt x="363" y="0"/>
                </a:cubicBezTo>
                <a:cubicBezTo>
                  <a:pt x="562" y="0"/>
                  <a:pt x="725" y="162"/>
                  <a:pt x="725" y="362"/>
                </a:cubicBezTo>
                <a:close/>
                <a:moveTo>
                  <a:pt x="469" y="469"/>
                </a:moveTo>
                <a:cubicBezTo>
                  <a:pt x="497" y="440"/>
                  <a:pt x="513" y="402"/>
                  <a:pt x="513" y="362"/>
                </a:cubicBezTo>
                <a:cubicBezTo>
                  <a:pt x="513" y="279"/>
                  <a:pt x="446" y="212"/>
                  <a:pt x="363" y="212"/>
                </a:cubicBezTo>
                <a:cubicBezTo>
                  <a:pt x="280" y="212"/>
                  <a:pt x="212" y="279"/>
                  <a:pt x="212" y="362"/>
                </a:cubicBezTo>
                <a:cubicBezTo>
                  <a:pt x="212" y="402"/>
                  <a:pt x="228" y="440"/>
                  <a:pt x="256" y="469"/>
                </a:cubicBezTo>
                <a:cubicBezTo>
                  <a:pt x="268" y="481"/>
                  <a:pt x="268" y="500"/>
                  <a:pt x="256" y="513"/>
                </a:cubicBezTo>
                <a:cubicBezTo>
                  <a:pt x="244" y="525"/>
                  <a:pt x="224" y="525"/>
                  <a:pt x="212" y="513"/>
                </a:cubicBezTo>
                <a:cubicBezTo>
                  <a:pt x="172" y="473"/>
                  <a:pt x="150" y="419"/>
                  <a:pt x="150" y="362"/>
                </a:cubicBezTo>
                <a:cubicBezTo>
                  <a:pt x="150" y="245"/>
                  <a:pt x="245" y="150"/>
                  <a:pt x="363" y="150"/>
                </a:cubicBezTo>
                <a:cubicBezTo>
                  <a:pt x="480" y="150"/>
                  <a:pt x="575" y="245"/>
                  <a:pt x="575" y="362"/>
                </a:cubicBezTo>
                <a:cubicBezTo>
                  <a:pt x="575" y="419"/>
                  <a:pt x="553" y="473"/>
                  <a:pt x="513" y="513"/>
                </a:cubicBezTo>
                <a:cubicBezTo>
                  <a:pt x="507" y="519"/>
                  <a:pt x="499" y="522"/>
                  <a:pt x="491" y="522"/>
                </a:cubicBezTo>
                <a:cubicBezTo>
                  <a:pt x="483" y="522"/>
                  <a:pt x="475" y="519"/>
                  <a:pt x="469" y="513"/>
                </a:cubicBezTo>
                <a:cubicBezTo>
                  <a:pt x="457" y="500"/>
                  <a:pt x="457" y="481"/>
                  <a:pt x="469" y="469"/>
                </a:cubicBezTo>
                <a:close/>
              </a:path>
            </a:pathLst>
          </a:custGeom>
          <a:solidFill>
            <a:schemeClr val="bg1"/>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2" name="îšļíḓê">
            <a:extLst>
              <a:ext uri="{FF2B5EF4-FFF2-40B4-BE49-F238E27FC236}">
                <a16:creationId xmlns:a16="http://schemas.microsoft.com/office/drawing/2014/main" id="{EADD5EB4-FAE1-4B2F-B800-5E1A201E36A8}"/>
              </a:ext>
            </a:extLst>
          </p:cNvPr>
          <p:cNvSpPr/>
          <p:nvPr/>
        </p:nvSpPr>
        <p:spPr>
          <a:xfrm>
            <a:off x="7914669" y="1766023"/>
            <a:ext cx="522378" cy="522378"/>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3" name="ïşḻiḋe">
            <a:extLst>
              <a:ext uri="{FF2B5EF4-FFF2-40B4-BE49-F238E27FC236}">
                <a16:creationId xmlns:a16="http://schemas.microsoft.com/office/drawing/2014/main" id="{C76B75F1-1832-4B67-89B9-23B118636052}"/>
              </a:ext>
            </a:extLst>
          </p:cNvPr>
          <p:cNvSpPr/>
          <p:nvPr/>
        </p:nvSpPr>
        <p:spPr bwMode="auto">
          <a:xfrm>
            <a:off x="8029569" y="1923226"/>
            <a:ext cx="292579" cy="207971"/>
          </a:xfrm>
          <a:custGeom>
            <a:avLst/>
            <a:gdLst>
              <a:gd name="connsiteX0" fmla="*/ 303919 w 607850"/>
              <a:gd name="connsiteY0" fmla="*/ 362847 h 432072"/>
              <a:gd name="connsiteX1" fmla="*/ 350938 w 607850"/>
              <a:gd name="connsiteY1" fmla="*/ 382187 h 432072"/>
              <a:gd name="connsiteX2" fmla="*/ 352474 w 607850"/>
              <a:gd name="connsiteY2" fmla="*/ 383722 h 432072"/>
              <a:gd name="connsiteX3" fmla="*/ 303919 w 607850"/>
              <a:gd name="connsiteY3" fmla="*/ 432072 h 432072"/>
              <a:gd name="connsiteX4" fmla="*/ 255517 w 607850"/>
              <a:gd name="connsiteY4" fmla="*/ 383569 h 432072"/>
              <a:gd name="connsiteX5" fmla="*/ 256900 w 607850"/>
              <a:gd name="connsiteY5" fmla="*/ 382187 h 432072"/>
              <a:gd name="connsiteX6" fmla="*/ 303919 w 607850"/>
              <a:gd name="connsiteY6" fmla="*/ 362847 h 432072"/>
              <a:gd name="connsiteX7" fmla="*/ 303890 w 607850"/>
              <a:gd name="connsiteY7" fmla="*/ 232725 h 432072"/>
              <a:gd name="connsiteX8" fmla="*/ 443080 w 607850"/>
              <a:gd name="connsiteY8" fmla="*/ 290261 h 432072"/>
              <a:gd name="connsiteX9" fmla="*/ 396684 w 607850"/>
              <a:gd name="connsiteY9" fmla="*/ 336597 h 432072"/>
              <a:gd name="connsiteX10" fmla="*/ 303890 w 607850"/>
              <a:gd name="connsiteY10" fmla="*/ 298086 h 432072"/>
              <a:gd name="connsiteX11" fmla="*/ 211096 w 607850"/>
              <a:gd name="connsiteY11" fmla="*/ 336597 h 432072"/>
              <a:gd name="connsiteX12" fmla="*/ 164700 w 607850"/>
              <a:gd name="connsiteY12" fmla="*/ 290261 h 432072"/>
              <a:gd name="connsiteX13" fmla="*/ 303890 w 607850"/>
              <a:gd name="connsiteY13" fmla="*/ 232725 h 432072"/>
              <a:gd name="connsiteX14" fmla="*/ 303925 w 607850"/>
              <a:gd name="connsiteY14" fmla="*/ 116292 h 432072"/>
              <a:gd name="connsiteX15" fmla="*/ 525500 w 607850"/>
              <a:gd name="connsiteY15" fmla="*/ 207904 h 432072"/>
              <a:gd name="connsiteX16" fmla="*/ 479249 w 607850"/>
              <a:gd name="connsiteY16" fmla="*/ 254247 h 432072"/>
              <a:gd name="connsiteX17" fmla="*/ 303925 w 607850"/>
              <a:gd name="connsiteY17" fmla="*/ 181817 h 432072"/>
              <a:gd name="connsiteX18" fmla="*/ 128755 w 607850"/>
              <a:gd name="connsiteY18" fmla="*/ 254247 h 432072"/>
              <a:gd name="connsiteX19" fmla="*/ 82350 w 607850"/>
              <a:gd name="connsiteY19" fmla="*/ 207904 h 432072"/>
              <a:gd name="connsiteX20" fmla="*/ 303925 w 607850"/>
              <a:gd name="connsiteY20" fmla="*/ 116292 h 432072"/>
              <a:gd name="connsiteX21" fmla="*/ 303925 w 607850"/>
              <a:gd name="connsiteY21" fmla="*/ 0 h 432072"/>
              <a:gd name="connsiteX22" fmla="*/ 607850 w 607850"/>
              <a:gd name="connsiteY22" fmla="*/ 125690 h 432072"/>
              <a:gd name="connsiteX23" fmla="*/ 561601 w 607850"/>
              <a:gd name="connsiteY23" fmla="*/ 172038 h 432072"/>
              <a:gd name="connsiteX24" fmla="*/ 303925 w 607850"/>
              <a:gd name="connsiteY24" fmla="*/ 65531 h 432072"/>
              <a:gd name="connsiteX25" fmla="*/ 46403 w 607850"/>
              <a:gd name="connsiteY25" fmla="*/ 172038 h 432072"/>
              <a:gd name="connsiteX26" fmla="*/ 0 w 607850"/>
              <a:gd name="connsiteY26" fmla="*/ 125690 h 432072"/>
              <a:gd name="connsiteX27" fmla="*/ 303925 w 607850"/>
              <a:gd name="connsiteY27" fmla="*/ 0 h 4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850" h="432072">
                <a:moveTo>
                  <a:pt x="303919" y="362847"/>
                </a:moveTo>
                <a:cubicBezTo>
                  <a:pt x="320975" y="362847"/>
                  <a:pt x="338031" y="369294"/>
                  <a:pt x="350938" y="382187"/>
                </a:cubicBezTo>
                <a:cubicBezTo>
                  <a:pt x="351552" y="382801"/>
                  <a:pt x="352013" y="383262"/>
                  <a:pt x="352474" y="383722"/>
                </a:cubicBezTo>
                <a:lnTo>
                  <a:pt x="303919" y="432072"/>
                </a:lnTo>
                <a:lnTo>
                  <a:pt x="255517" y="383569"/>
                </a:lnTo>
                <a:cubicBezTo>
                  <a:pt x="255978" y="383108"/>
                  <a:pt x="256439" y="382648"/>
                  <a:pt x="256900" y="382187"/>
                </a:cubicBezTo>
                <a:cubicBezTo>
                  <a:pt x="269807" y="369294"/>
                  <a:pt x="286863" y="362847"/>
                  <a:pt x="303919" y="362847"/>
                </a:cubicBezTo>
                <a:close/>
                <a:moveTo>
                  <a:pt x="303890" y="232725"/>
                </a:moveTo>
                <a:cubicBezTo>
                  <a:pt x="356432" y="232725"/>
                  <a:pt x="405901" y="253131"/>
                  <a:pt x="443080" y="290261"/>
                </a:cubicBezTo>
                <a:lnTo>
                  <a:pt x="396684" y="336597"/>
                </a:lnTo>
                <a:cubicBezTo>
                  <a:pt x="371949" y="311741"/>
                  <a:pt x="338918" y="298086"/>
                  <a:pt x="303890" y="298086"/>
                </a:cubicBezTo>
                <a:cubicBezTo>
                  <a:pt x="268862" y="298086"/>
                  <a:pt x="235831" y="311741"/>
                  <a:pt x="211096" y="336597"/>
                </a:cubicBezTo>
                <a:lnTo>
                  <a:pt x="164700" y="290261"/>
                </a:lnTo>
                <a:cubicBezTo>
                  <a:pt x="201879" y="253131"/>
                  <a:pt x="251348" y="232725"/>
                  <a:pt x="303890" y="232725"/>
                </a:cubicBezTo>
                <a:close/>
                <a:moveTo>
                  <a:pt x="303925" y="116292"/>
                </a:moveTo>
                <a:cubicBezTo>
                  <a:pt x="387669" y="116292"/>
                  <a:pt x="466342" y="148824"/>
                  <a:pt x="525500" y="207904"/>
                </a:cubicBezTo>
                <a:lnTo>
                  <a:pt x="479249" y="254247"/>
                </a:lnTo>
                <a:cubicBezTo>
                  <a:pt x="432383" y="207443"/>
                  <a:pt x="370152" y="181817"/>
                  <a:pt x="303925" y="181817"/>
                </a:cubicBezTo>
                <a:cubicBezTo>
                  <a:pt x="237698" y="181817"/>
                  <a:pt x="175467" y="207443"/>
                  <a:pt x="128755" y="254247"/>
                </a:cubicBezTo>
                <a:lnTo>
                  <a:pt x="82350" y="207904"/>
                </a:lnTo>
                <a:cubicBezTo>
                  <a:pt x="141508" y="148824"/>
                  <a:pt x="220181" y="116292"/>
                  <a:pt x="303925" y="116292"/>
                </a:cubicBezTo>
                <a:close/>
                <a:moveTo>
                  <a:pt x="303925" y="0"/>
                </a:moveTo>
                <a:cubicBezTo>
                  <a:pt x="418704" y="0"/>
                  <a:pt x="526722" y="44659"/>
                  <a:pt x="607850" y="125690"/>
                </a:cubicBezTo>
                <a:lnTo>
                  <a:pt x="561601" y="172038"/>
                </a:lnTo>
                <a:cubicBezTo>
                  <a:pt x="492764" y="103284"/>
                  <a:pt x="401187" y="65531"/>
                  <a:pt x="303925" y="65531"/>
                </a:cubicBezTo>
                <a:cubicBezTo>
                  <a:pt x="206663" y="65531"/>
                  <a:pt x="115086" y="103284"/>
                  <a:pt x="46403" y="172038"/>
                </a:cubicBezTo>
                <a:lnTo>
                  <a:pt x="0" y="125690"/>
                </a:lnTo>
                <a:cubicBezTo>
                  <a:pt x="81128" y="44659"/>
                  <a:pt x="189146" y="0"/>
                  <a:pt x="303925" y="0"/>
                </a:cubicBezTo>
                <a:close/>
              </a:path>
            </a:pathLst>
          </a:custGeom>
          <a:solidFill>
            <a:schemeClr val="bg1"/>
          </a:solidFill>
          <a:ln>
            <a:noFill/>
          </a:ln>
        </p:spPr>
        <p:txBody>
          <a:bodyPr wrap="square" lIns="91440" tIns="45720" rIns="91440" bIns="45720" anchor="ctr">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9" name="išliḍè">
            <a:extLst>
              <a:ext uri="{FF2B5EF4-FFF2-40B4-BE49-F238E27FC236}">
                <a16:creationId xmlns:a16="http://schemas.microsoft.com/office/drawing/2014/main" id="{6C899A34-D846-4C87-9C90-E28DB663A35A}"/>
              </a:ext>
            </a:extLst>
          </p:cNvPr>
          <p:cNvSpPr/>
          <p:nvPr/>
        </p:nvSpPr>
        <p:spPr>
          <a:xfrm>
            <a:off x="1171857" y="2343221"/>
            <a:ext cx="1761628" cy="463485"/>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仓耳青禾体-谷力 W05" panose="02020400000000000000" pitchFamily="18" charset="-122"/>
                <a:ea typeface="仓耳青禾体-谷力 W05" panose="02020400000000000000" pitchFamily="18" charset="-122"/>
              </a:rPr>
              <a:t> </a:t>
            </a:r>
            <a:endParaRPr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40" name="矩形 39">
            <a:extLst>
              <a:ext uri="{FF2B5EF4-FFF2-40B4-BE49-F238E27FC236}">
                <a16:creationId xmlns:a16="http://schemas.microsoft.com/office/drawing/2014/main" id="{947AAB6B-D035-4CD8-9B79-003EF84E314F}"/>
              </a:ext>
            </a:extLst>
          </p:cNvPr>
          <p:cNvSpPr/>
          <p:nvPr/>
        </p:nvSpPr>
        <p:spPr>
          <a:xfrm>
            <a:off x="1363925" y="2288401"/>
            <a:ext cx="1569560" cy="504625"/>
          </a:xfrm>
          <a:prstGeom prst="rect">
            <a:avLst/>
          </a:prstGeom>
        </p:spPr>
        <p:txBody>
          <a:bodyPr wrap="square">
            <a:spAutoFit/>
          </a:bodyPr>
          <a:lstStyle/>
          <a:p>
            <a:pP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项目计划</a:t>
            </a:r>
          </a:p>
        </p:txBody>
      </p:sp>
      <p:sp>
        <p:nvSpPr>
          <p:cNvPr id="41" name="矩形 40">
            <a:extLst>
              <a:ext uri="{FF2B5EF4-FFF2-40B4-BE49-F238E27FC236}">
                <a16:creationId xmlns:a16="http://schemas.microsoft.com/office/drawing/2014/main" id="{27252AEF-CEB1-487E-B633-CD602B29C446}"/>
              </a:ext>
            </a:extLst>
          </p:cNvPr>
          <p:cNvSpPr/>
          <p:nvPr/>
        </p:nvSpPr>
        <p:spPr>
          <a:xfrm>
            <a:off x="1122385" y="3043570"/>
            <a:ext cx="4282842" cy="1996765"/>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属于体验阶段，资源（讲师、课程、地点、费用）准备、确保雇员做好受训准备、营造积极的学习环境等，关键的仍然是教学实施等。此阶段以</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培训通知书</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的下发为开始，到</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培训项目总结</a:t>
            </a:r>
            <a:r>
              <a:rPr lang="en-US" altLang="zh-CN"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撰写前为结束。</a:t>
            </a:r>
          </a:p>
        </p:txBody>
      </p:sp>
      <p:sp>
        <p:nvSpPr>
          <p:cNvPr id="42" name="矩形 41">
            <a:extLst>
              <a:ext uri="{FF2B5EF4-FFF2-40B4-BE49-F238E27FC236}">
                <a16:creationId xmlns:a16="http://schemas.microsoft.com/office/drawing/2014/main" id="{C38843CD-1F7C-426A-9BA1-E2BAC38B97E2}"/>
              </a:ext>
            </a:extLst>
          </p:cNvPr>
          <p:cNvSpPr/>
          <p:nvPr/>
        </p:nvSpPr>
        <p:spPr>
          <a:xfrm>
            <a:off x="8631998" y="1648291"/>
            <a:ext cx="1713292"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需求分析</a:t>
            </a:r>
          </a:p>
        </p:txBody>
      </p:sp>
      <p:sp>
        <p:nvSpPr>
          <p:cNvPr id="43" name="矩形 42">
            <a:extLst>
              <a:ext uri="{FF2B5EF4-FFF2-40B4-BE49-F238E27FC236}">
                <a16:creationId xmlns:a16="http://schemas.microsoft.com/office/drawing/2014/main" id="{CC197397-D1C9-462D-AE10-1F24ED54BF90}"/>
              </a:ext>
            </a:extLst>
          </p:cNvPr>
          <p:cNvSpPr/>
          <p:nvPr/>
        </p:nvSpPr>
        <p:spPr>
          <a:xfrm>
            <a:off x="8623625" y="2166371"/>
            <a:ext cx="3580451" cy="616772"/>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培训项目管理中，最重要的是培训项目计划的管理</a:t>
            </a:r>
          </a:p>
        </p:txBody>
      </p:sp>
      <p:sp>
        <p:nvSpPr>
          <p:cNvPr id="44" name="矩形 43">
            <a:extLst>
              <a:ext uri="{FF2B5EF4-FFF2-40B4-BE49-F238E27FC236}">
                <a16:creationId xmlns:a16="http://schemas.microsoft.com/office/drawing/2014/main" id="{FD3F0B1D-29DB-4B46-8DD4-8622961A960C}"/>
              </a:ext>
            </a:extLst>
          </p:cNvPr>
          <p:cNvSpPr/>
          <p:nvPr/>
        </p:nvSpPr>
        <p:spPr>
          <a:xfrm>
            <a:off x="7923042" y="3876325"/>
            <a:ext cx="1713292"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确定主题</a:t>
            </a:r>
          </a:p>
        </p:txBody>
      </p:sp>
      <p:sp>
        <p:nvSpPr>
          <p:cNvPr id="45" name="矩形 44">
            <a:extLst>
              <a:ext uri="{FF2B5EF4-FFF2-40B4-BE49-F238E27FC236}">
                <a16:creationId xmlns:a16="http://schemas.microsoft.com/office/drawing/2014/main" id="{34950224-B90A-4FFB-BE3D-22CB7DB111C9}"/>
              </a:ext>
            </a:extLst>
          </p:cNvPr>
          <p:cNvSpPr/>
          <p:nvPr/>
        </p:nvSpPr>
        <p:spPr>
          <a:xfrm>
            <a:off x="7914669" y="4394405"/>
            <a:ext cx="3580451" cy="616772"/>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培训需求调查与研究培训调查与研究必须建立</a:t>
            </a:r>
          </a:p>
        </p:txBody>
      </p:sp>
      <p:sp>
        <p:nvSpPr>
          <p:cNvPr id="46" name="矩形 45">
            <a:extLst>
              <a:ext uri="{FF2B5EF4-FFF2-40B4-BE49-F238E27FC236}">
                <a16:creationId xmlns:a16="http://schemas.microsoft.com/office/drawing/2014/main" id="{5A74214E-D00D-4881-8669-DC85AA424079}"/>
              </a:ext>
            </a:extLst>
          </p:cNvPr>
          <p:cNvSpPr/>
          <p:nvPr/>
        </p:nvSpPr>
        <p:spPr>
          <a:xfrm>
            <a:off x="5492693" y="5610102"/>
            <a:ext cx="1713292"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评估标准</a:t>
            </a:r>
          </a:p>
        </p:txBody>
      </p:sp>
      <p:sp>
        <p:nvSpPr>
          <p:cNvPr id="47" name="矩形 46">
            <a:extLst>
              <a:ext uri="{FF2B5EF4-FFF2-40B4-BE49-F238E27FC236}">
                <a16:creationId xmlns:a16="http://schemas.microsoft.com/office/drawing/2014/main" id="{C160D6D9-A50E-4B1F-B24B-4C5A9E68854A}"/>
              </a:ext>
            </a:extLst>
          </p:cNvPr>
          <p:cNvSpPr/>
          <p:nvPr/>
        </p:nvSpPr>
        <p:spPr>
          <a:xfrm>
            <a:off x="6894145" y="5660488"/>
            <a:ext cx="3580451" cy="616772"/>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即学员需要什么、我们将做到哪一步等问题必须得到</a:t>
            </a:r>
          </a:p>
        </p:txBody>
      </p:sp>
    </p:spTree>
    <p:extLst>
      <p:ext uri="{BB962C8B-B14F-4D97-AF65-F5344CB8AC3E}">
        <p14:creationId xmlns:p14="http://schemas.microsoft.com/office/powerpoint/2010/main" val="500767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14" presetClass="entr" presetSubtype="1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anim calcmode="lin" valueType="num">
                                      <p:cBhvr>
                                        <p:cTn id="69" dur="1000" fill="hold"/>
                                        <p:tgtEl>
                                          <p:spTgt spid="43"/>
                                        </p:tgtEl>
                                        <p:attrNameLst>
                                          <p:attrName>ppt_x</p:attrName>
                                        </p:attrNameLst>
                                      </p:cBhvr>
                                      <p:tavLst>
                                        <p:tav tm="0">
                                          <p:val>
                                            <p:strVal val="#ppt_x"/>
                                          </p:val>
                                        </p:tav>
                                        <p:tav tm="100000">
                                          <p:val>
                                            <p:strVal val="#ppt_x"/>
                                          </p:val>
                                        </p:tav>
                                      </p:tavLst>
                                    </p:anim>
                                    <p:anim calcmode="lin" valueType="num">
                                      <p:cBhvr>
                                        <p:cTn id="7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anim calcmode="lin" valueType="num">
                                      <p:cBhvr>
                                        <p:cTn id="76" dur="1000" fill="hold"/>
                                        <p:tgtEl>
                                          <p:spTgt spid="44"/>
                                        </p:tgtEl>
                                        <p:attrNameLst>
                                          <p:attrName>ppt_x</p:attrName>
                                        </p:attrNameLst>
                                      </p:cBhvr>
                                      <p:tavLst>
                                        <p:tav tm="0">
                                          <p:val>
                                            <p:strVal val="#ppt_x"/>
                                          </p:val>
                                        </p:tav>
                                        <p:tav tm="100000">
                                          <p:val>
                                            <p:strVal val="#ppt_x"/>
                                          </p:val>
                                        </p:tav>
                                      </p:tavLst>
                                    </p:anim>
                                    <p:anim calcmode="lin" valueType="num">
                                      <p:cBhvr>
                                        <p:cTn id="7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1000"/>
                                        <p:tgtEl>
                                          <p:spTgt spid="46"/>
                                        </p:tgtEl>
                                      </p:cBhvr>
                                    </p:animEffect>
                                    <p:anim calcmode="lin" valueType="num">
                                      <p:cBhvr>
                                        <p:cTn id="90" dur="1000" fill="hold"/>
                                        <p:tgtEl>
                                          <p:spTgt spid="46"/>
                                        </p:tgtEl>
                                        <p:attrNameLst>
                                          <p:attrName>ppt_x</p:attrName>
                                        </p:attrNameLst>
                                      </p:cBhvr>
                                      <p:tavLst>
                                        <p:tav tm="0">
                                          <p:val>
                                            <p:strVal val="#ppt_x"/>
                                          </p:val>
                                        </p:tav>
                                        <p:tav tm="100000">
                                          <p:val>
                                            <p:strVal val="#ppt_x"/>
                                          </p:val>
                                        </p:tav>
                                      </p:tavLst>
                                    </p:anim>
                                    <p:anim calcmode="lin" valueType="num">
                                      <p:cBhvr>
                                        <p:cTn id="9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1000"/>
                                        <p:tgtEl>
                                          <p:spTgt spid="47"/>
                                        </p:tgtEl>
                                      </p:cBhvr>
                                    </p:animEffect>
                                    <p:anim calcmode="lin" valueType="num">
                                      <p:cBhvr>
                                        <p:cTn id="97" dur="1000" fill="hold"/>
                                        <p:tgtEl>
                                          <p:spTgt spid="47"/>
                                        </p:tgtEl>
                                        <p:attrNameLst>
                                          <p:attrName>ppt_x</p:attrName>
                                        </p:attrNameLst>
                                      </p:cBhvr>
                                      <p:tavLst>
                                        <p:tav tm="0">
                                          <p:val>
                                            <p:strVal val="#ppt_x"/>
                                          </p:val>
                                        </p:tav>
                                        <p:tav tm="100000">
                                          <p:val>
                                            <p:strVal val="#ppt_x"/>
                                          </p:val>
                                        </p:tav>
                                      </p:tavLst>
                                    </p:anim>
                                    <p:anim calcmode="lin" valueType="num">
                                      <p:cBhvr>
                                        <p:cTn id="9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P spid="35" grpId="0" animBg="1"/>
      <p:bldP spid="28" grpId="0" animBg="1"/>
      <p:bldP spid="29" grpId="0" animBg="1"/>
      <p:bldP spid="22" grpId="0" animBg="1"/>
      <p:bldP spid="23" grpId="0" animBg="1"/>
      <p:bldP spid="39" grpId="0" animBg="1"/>
      <p:bldP spid="40" grpId="0"/>
      <p:bldP spid="41" grpId="0"/>
      <p:bldP spid="42" grpId="0"/>
      <p:bldP spid="43" grpId="0"/>
      <p:bldP spid="44" grpId="0"/>
      <p:bldP spid="45"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企业项目管理汇总</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ïṡḷíḑé">
            <a:extLst>
              <a:ext uri="{FF2B5EF4-FFF2-40B4-BE49-F238E27FC236}">
                <a16:creationId xmlns:a16="http://schemas.microsoft.com/office/drawing/2014/main" id="{3879C3A9-65E7-49D4-A47F-A171099E7377}"/>
              </a:ext>
            </a:extLst>
          </p:cNvPr>
          <p:cNvSpPr/>
          <p:nvPr/>
        </p:nvSpPr>
        <p:spPr bwMode="white">
          <a:xfrm>
            <a:off x="8148064" y="2501965"/>
            <a:ext cx="3035683" cy="1383423"/>
          </a:xfrm>
          <a:prstGeom prst="roundRect">
            <a:avLst>
              <a:gd name="adj" fmla="val 5304"/>
            </a:avLst>
          </a:prstGeom>
          <a:noFill/>
          <a:ln w="22225" cap="flat" cmpd="sng" algn="ctr">
            <a:solidFill>
              <a:schemeClr val="bg1">
                <a:lumMod val="75000"/>
              </a:schemeClr>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pPr>
            <a:endParaRPr lang="zh-CN" altLang="en-US" sz="1866" kern="0" dirty="0">
              <a:solidFill>
                <a:srgbClr val="FFFFFF"/>
              </a:solidFill>
            </a:endParaRPr>
          </a:p>
        </p:txBody>
      </p:sp>
      <p:sp>
        <p:nvSpPr>
          <p:cNvPr id="64" name="iṩ1îḋè">
            <a:extLst>
              <a:ext uri="{FF2B5EF4-FFF2-40B4-BE49-F238E27FC236}">
                <a16:creationId xmlns:a16="http://schemas.microsoft.com/office/drawing/2014/main" id="{8F6EE4C7-E089-4116-8B81-4764C6C2D684}"/>
              </a:ext>
            </a:extLst>
          </p:cNvPr>
          <p:cNvSpPr/>
          <p:nvPr/>
        </p:nvSpPr>
        <p:spPr bwMode="auto">
          <a:xfrm>
            <a:off x="8431440" y="2310769"/>
            <a:ext cx="1524355" cy="382393"/>
          </a:xfrm>
          <a:prstGeom prst="roundRect">
            <a:avLst/>
          </a:prstGeom>
          <a:solidFill>
            <a:schemeClr val="tx2">
              <a:lumMod val="20000"/>
              <a:lumOff val="80000"/>
            </a:schemeClr>
          </a:solidFill>
          <a:ln w="25400" cap="flat" cmpd="sng" algn="ctr">
            <a:noFill/>
            <a:prstDash val="solid"/>
          </a:ln>
          <a:effectLst/>
        </p:spPr>
        <p:txBody>
          <a:bodyPr wrap="none" anchor="ctr">
            <a:normAutofit/>
            <a:sp3d/>
          </a:bodyPr>
          <a:lstStyle/>
          <a:p>
            <a:pPr algn="ctr" defTabSz="1218612" eaLnBrk="0" fontAlgn="ctr" hangingPunct="0">
              <a:buClr>
                <a:srgbClr val="FF0000"/>
              </a:buClr>
              <a:buSzPct val="70000"/>
            </a:pPr>
            <a:r>
              <a:rPr lang="en-US" altLang="zh-CN" sz="1600" b="1" kern="0" dirty="0"/>
              <a:t> </a:t>
            </a:r>
            <a:endParaRPr lang="zh-CN" altLang="zh-CN" sz="1600" b="1" kern="0" dirty="0"/>
          </a:p>
        </p:txBody>
      </p:sp>
      <p:sp>
        <p:nvSpPr>
          <p:cNvPr id="59" name="ïslíḑè">
            <a:extLst>
              <a:ext uri="{FF2B5EF4-FFF2-40B4-BE49-F238E27FC236}">
                <a16:creationId xmlns:a16="http://schemas.microsoft.com/office/drawing/2014/main" id="{F44ADDD4-1674-4FD1-AB19-64B99573A986}"/>
              </a:ext>
            </a:extLst>
          </p:cNvPr>
          <p:cNvSpPr/>
          <p:nvPr/>
        </p:nvSpPr>
        <p:spPr bwMode="white">
          <a:xfrm>
            <a:off x="4560188" y="2501965"/>
            <a:ext cx="3035683" cy="1383423"/>
          </a:xfrm>
          <a:prstGeom prst="roundRect">
            <a:avLst>
              <a:gd name="adj" fmla="val 5304"/>
            </a:avLst>
          </a:prstGeom>
          <a:noFill/>
          <a:ln w="22225" cap="flat" cmpd="sng" algn="ctr">
            <a:solidFill>
              <a:srgbClr val="97C6BB"/>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defRPr/>
            </a:pPr>
            <a:endParaRPr lang="zh-CN" altLang="en-US" sz="1866" kern="0" dirty="0">
              <a:solidFill>
                <a:srgbClr val="FFFFFF"/>
              </a:solidFill>
            </a:endParaRPr>
          </a:p>
        </p:txBody>
      </p:sp>
      <p:sp>
        <p:nvSpPr>
          <p:cNvPr id="60" name="íṩ1îḋê">
            <a:extLst>
              <a:ext uri="{FF2B5EF4-FFF2-40B4-BE49-F238E27FC236}">
                <a16:creationId xmlns:a16="http://schemas.microsoft.com/office/drawing/2014/main" id="{13EE8F8A-94F4-4FA9-8727-41055A4EDA61}"/>
              </a:ext>
            </a:extLst>
          </p:cNvPr>
          <p:cNvSpPr/>
          <p:nvPr/>
        </p:nvSpPr>
        <p:spPr bwMode="auto">
          <a:xfrm>
            <a:off x="4843564" y="2310769"/>
            <a:ext cx="1524355" cy="3823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仓耳青禾体-谷力 W05" panose="02020400000000000000" pitchFamily="18" charset="-122"/>
                <a:ea typeface="仓耳青禾体-谷力 W05" panose="02020400000000000000" pitchFamily="18" charset="-122"/>
              </a:rPr>
              <a:t> </a:t>
            </a:r>
            <a:endParaRPr lang="zh-CN" altLang="zh-CN" sz="2400" dirty="0">
              <a:latin typeface="仓耳青禾体-谷力 W05" panose="02020400000000000000" pitchFamily="18" charset="-122"/>
              <a:ea typeface="仓耳青禾体-谷力 W05" panose="02020400000000000000" pitchFamily="18" charset="-122"/>
            </a:endParaRPr>
          </a:p>
        </p:txBody>
      </p:sp>
      <p:sp>
        <p:nvSpPr>
          <p:cNvPr id="55" name="îṧļïdè">
            <a:extLst>
              <a:ext uri="{FF2B5EF4-FFF2-40B4-BE49-F238E27FC236}">
                <a16:creationId xmlns:a16="http://schemas.microsoft.com/office/drawing/2014/main" id="{9ECD476E-B08C-4BFA-8C96-F7E21BE24F5F}"/>
              </a:ext>
            </a:extLst>
          </p:cNvPr>
          <p:cNvSpPr/>
          <p:nvPr/>
        </p:nvSpPr>
        <p:spPr bwMode="white">
          <a:xfrm>
            <a:off x="972312" y="2501965"/>
            <a:ext cx="3035683" cy="1383423"/>
          </a:xfrm>
          <a:prstGeom prst="roundRect">
            <a:avLst>
              <a:gd name="adj" fmla="val 5304"/>
            </a:avLst>
          </a:prstGeom>
          <a:noFill/>
          <a:ln w="22225" cap="flat" cmpd="sng" algn="ctr">
            <a:solidFill>
              <a:schemeClr val="bg1">
                <a:lumMod val="75000"/>
              </a:schemeClr>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defRPr/>
            </a:pPr>
            <a:endParaRPr lang="zh-CN" altLang="en-US" sz="1866" kern="0" dirty="0">
              <a:solidFill>
                <a:srgbClr val="FFFFFF"/>
              </a:solidFill>
            </a:endParaRPr>
          </a:p>
        </p:txBody>
      </p:sp>
      <p:sp>
        <p:nvSpPr>
          <p:cNvPr id="56" name="îşľîḑé">
            <a:extLst>
              <a:ext uri="{FF2B5EF4-FFF2-40B4-BE49-F238E27FC236}">
                <a16:creationId xmlns:a16="http://schemas.microsoft.com/office/drawing/2014/main" id="{DC43343B-A2A3-4AB0-A722-6812515053DB}"/>
              </a:ext>
            </a:extLst>
          </p:cNvPr>
          <p:cNvSpPr/>
          <p:nvPr/>
        </p:nvSpPr>
        <p:spPr bwMode="auto">
          <a:xfrm>
            <a:off x="1255688" y="2310769"/>
            <a:ext cx="1524355" cy="382393"/>
          </a:xfrm>
          <a:prstGeom prst="roundRect">
            <a:avLst/>
          </a:prstGeom>
          <a:solidFill>
            <a:schemeClr val="tx2">
              <a:lumMod val="20000"/>
              <a:lumOff val="80000"/>
            </a:schemeClr>
          </a:solidFill>
          <a:ln w="25400" cap="flat" cmpd="sng" algn="ctr">
            <a:noFill/>
            <a:prstDash val="solid"/>
          </a:ln>
          <a:effectLst/>
        </p:spPr>
        <p:txBody>
          <a:bodyPr wrap="none" anchor="ctr">
            <a:normAutofit/>
            <a:sp3d/>
          </a:bodyPr>
          <a:lstStyle/>
          <a:p>
            <a:pPr algn="ctr" defTabSz="1218612" eaLnBrk="0" fontAlgn="ctr" hangingPunct="0">
              <a:buClr>
                <a:srgbClr val="FF0000"/>
              </a:buClr>
              <a:buSzPct val="70000"/>
              <a:defRPr/>
            </a:pPr>
            <a:r>
              <a:rPr lang="en-US" altLang="zh-CN" sz="1600" b="1" kern="0" dirty="0"/>
              <a:t> </a:t>
            </a:r>
            <a:endParaRPr lang="zh-CN" altLang="zh-CN" sz="1600" b="1" kern="0" dirty="0"/>
          </a:p>
        </p:txBody>
      </p:sp>
      <p:sp>
        <p:nvSpPr>
          <p:cNvPr id="51" name="îṣḻîde">
            <a:extLst>
              <a:ext uri="{FF2B5EF4-FFF2-40B4-BE49-F238E27FC236}">
                <a16:creationId xmlns:a16="http://schemas.microsoft.com/office/drawing/2014/main" id="{48F718F6-80C7-4B99-8E81-DF325DC58FF6}"/>
              </a:ext>
            </a:extLst>
          </p:cNvPr>
          <p:cNvSpPr/>
          <p:nvPr/>
        </p:nvSpPr>
        <p:spPr bwMode="white">
          <a:xfrm>
            <a:off x="8148064" y="4490961"/>
            <a:ext cx="3035683" cy="1383423"/>
          </a:xfrm>
          <a:prstGeom prst="roundRect">
            <a:avLst>
              <a:gd name="adj" fmla="val 5304"/>
            </a:avLst>
          </a:prstGeom>
          <a:noFill/>
          <a:ln w="22225" cap="flat" cmpd="sng" algn="ctr">
            <a:solidFill>
              <a:schemeClr val="bg1">
                <a:lumMod val="75000"/>
              </a:schemeClr>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pPr>
            <a:endParaRPr lang="zh-CN" altLang="en-US" sz="1866" kern="0" dirty="0">
              <a:solidFill>
                <a:srgbClr val="FFFFFF"/>
              </a:solidFill>
            </a:endParaRPr>
          </a:p>
        </p:txBody>
      </p:sp>
      <p:sp>
        <p:nvSpPr>
          <p:cNvPr id="52" name="íṩliḋè">
            <a:extLst>
              <a:ext uri="{FF2B5EF4-FFF2-40B4-BE49-F238E27FC236}">
                <a16:creationId xmlns:a16="http://schemas.microsoft.com/office/drawing/2014/main" id="{307B863F-0673-417F-BC13-9CE83FAD7E27}"/>
              </a:ext>
            </a:extLst>
          </p:cNvPr>
          <p:cNvSpPr/>
          <p:nvPr/>
        </p:nvSpPr>
        <p:spPr bwMode="auto">
          <a:xfrm>
            <a:off x="8431440" y="4299765"/>
            <a:ext cx="1524355" cy="382393"/>
          </a:xfrm>
          <a:prstGeom prst="roundRect">
            <a:avLst/>
          </a:prstGeom>
          <a:solidFill>
            <a:schemeClr val="tx2">
              <a:lumMod val="20000"/>
              <a:lumOff val="80000"/>
            </a:schemeClr>
          </a:solidFill>
          <a:ln w="25400" cap="flat" cmpd="sng" algn="ctr">
            <a:noFill/>
            <a:prstDash val="solid"/>
          </a:ln>
          <a:effectLst/>
        </p:spPr>
        <p:txBody>
          <a:bodyPr wrap="none" anchor="ctr">
            <a:normAutofit/>
            <a:sp3d/>
          </a:bodyPr>
          <a:lstStyle/>
          <a:p>
            <a:pPr algn="ctr" defTabSz="1218612" eaLnBrk="0" fontAlgn="ctr" hangingPunct="0">
              <a:buClr>
                <a:srgbClr val="FF0000"/>
              </a:buClr>
              <a:buSzPct val="70000"/>
            </a:pPr>
            <a:r>
              <a:rPr lang="en-US" altLang="zh-CN" sz="1600" b="1" kern="0" dirty="0"/>
              <a:t> </a:t>
            </a:r>
            <a:endParaRPr lang="zh-CN" altLang="zh-CN" sz="1600" b="1" kern="0" dirty="0"/>
          </a:p>
        </p:txBody>
      </p:sp>
      <p:sp>
        <p:nvSpPr>
          <p:cNvPr id="47" name="íşḻïḓé">
            <a:extLst>
              <a:ext uri="{FF2B5EF4-FFF2-40B4-BE49-F238E27FC236}">
                <a16:creationId xmlns:a16="http://schemas.microsoft.com/office/drawing/2014/main" id="{68938ECD-D346-4E9C-9CED-8B6EDEDC06B0}"/>
              </a:ext>
            </a:extLst>
          </p:cNvPr>
          <p:cNvSpPr/>
          <p:nvPr/>
        </p:nvSpPr>
        <p:spPr bwMode="white">
          <a:xfrm>
            <a:off x="4560188" y="4490961"/>
            <a:ext cx="3035683" cy="1383423"/>
          </a:xfrm>
          <a:prstGeom prst="roundRect">
            <a:avLst>
              <a:gd name="adj" fmla="val 5304"/>
            </a:avLst>
          </a:prstGeom>
          <a:noFill/>
          <a:ln w="22225" cap="flat" cmpd="sng" algn="ctr">
            <a:solidFill>
              <a:schemeClr val="bg1">
                <a:lumMod val="75000"/>
              </a:schemeClr>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pPr>
            <a:endParaRPr lang="zh-CN" altLang="en-US" sz="1866" kern="0" dirty="0">
              <a:solidFill>
                <a:srgbClr val="FFFFFF"/>
              </a:solidFill>
            </a:endParaRPr>
          </a:p>
        </p:txBody>
      </p:sp>
      <p:sp>
        <p:nvSpPr>
          <p:cNvPr id="48" name="ïŝḻîḍè">
            <a:extLst>
              <a:ext uri="{FF2B5EF4-FFF2-40B4-BE49-F238E27FC236}">
                <a16:creationId xmlns:a16="http://schemas.microsoft.com/office/drawing/2014/main" id="{883F76D0-FB3E-45BB-ABD5-14677F15A560}"/>
              </a:ext>
            </a:extLst>
          </p:cNvPr>
          <p:cNvSpPr/>
          <p:nvPr/>
        </p:nvSpPr>
        <p:spPr bwMode="auto">
          <a:xfrm>
            <a:off x="4843564" y="4299765"/>
            <a:ext cx="1524355" cy="382393"/>
          </a:xfrm>
          <a:prstGeom prst="roundRect">
            <a:avLst/>
          </a:prstGeom>
          <a:solidFill>
            <a:schemeClr val="tx2">
              <a:lumMod val="20000"/>
              <a:lumOff val="80000"/>
            </a:schemeClr>
          </a:solidFill>
          <a:ln w="25400" cap="flat" cmpd="sng" algn="ctr">
            <a:noFill/>
            <a:prstDash val="solid"/>
          </a:ln>
          <a:effectLst/>
        </p:spPr>
        <p:txBody>
          <a:bodyPr wrap="none" anchor="ctr">
            <a:normAutofit/>
            <a:sp3d/>
          </a:bodyPr>
          <a:lstStyle/>
          <a:p>
            <a:pPr algn="ctr" defTabSz="1218612" eaLnBrk="0" fontAlgn="ctr" hangingPunct="0">
              <a:buClr>
                <a:srgbClr val="FF0000"/>
              </a:buClr>
              <a:buSzPct val="70000"/>
            </a:pPr>
            <a:r>
              <a:rPr lang="en-US" altLang="zh-CN" sz="1600" b="1" kern="0" dirty="0"/>
              <a:t> </a:t>
            </a:r>
            <a:endParaRPr lang="zh-CN" altLang="zh-CN" sz="1600" b="1" kern="0" dirty="0"/>
          </a:p>
        </p:txBody>
      </p:sp>
      <p:sp>
        <p:nvSpPr>
          <p:cNvPr id="43" name="ïSļíḋé">
            <a:extLst>
              <a:ext uri="{FF2B5EF4-FFF2-40B4-BE49-F238E27FC236}">
                <a16:creationId xmlns:a16="http://schemas.microsoft.com/office/drawing/2014/main" id="{84C0759E-4670-48F4-974F-3C42BA0D6262}"/>
              </a:ext>
            </a:extLst>
          </p:cNvPr>
          <p:cNvSpPr/>
          <p:nvPr/>
        </p:nvSpPr>
        <p:spPr bwMode="white">
          <a:xfrm>
            <a:off x="972312" y="4490961"/>
            <a:ext cx="3035683" cy="1383423"/>
          </a:xfrm>
          <a:prstGeom prst="roundRect">
            <a:avLst>
              <a:gd name="adj" fmla="val 5304"/>
            </a:avLst>
          </a:prstGeom>
          <a:noFill/>
          <a:ln w="22225" cap="flat" cmpd="sng" algn="ctr">
            <a:solidFill>
              <a:schemeClr val="bg1">
                <a:lumMod val="75000"/>
              </a:schemeClr>
            </a:solidFill>
            <a:prstDash val="solid"/>
          </a:ln>
          <a:effectLst/>
        </p:spPr>
        <p:txBody>
          <a:bodyPr anchor="ctr">
            <a:sp3d/>
          </a:bodyPr>
          <a:lstStyle/>
          <a:p>
            <a:pPr marL="0" lvl="2" algn="ctr" defTabSz="1218612" eaLnBrk="0" fontAlgn="ctr" hangingPunct="0">
              <a:buClr>
                <a:srgbClr val="FF0000"/>
              </a:buClr>
              <a:buSzPct val="70000"/>
              <a:buFont typeface="Wingdings" pitchFamily="2" charset="2"/>
              <a:buChar char="n"/>
              <a:tabLst>
                <a:tab pos="181946" algn="l"/>
              </a:tabLst>
              <a:defRPr/>
            </a:pPr>
            <a:endParaRPr lang="zh-CN" altLang="en-US" sz="1866" kern="0" dirty="0">
              <a:solidFill>
                <a:srgbClr val="FFFFFF"/>
              </a:solidFill>
            </a:endParaRPr>
          </a:p>
        </p:txBody>
      </p:sp>
      <p:sp>
        <p:nvSpPr>
          <p:cNvPr id="44" name="iṩļiḍè">
            <a:extLst>
              <a:ext uri="{FF2B5EF4-FFF2-40B4-BE49-F238E27FC236}">
                <a16:creationId xmlns:a16="http://schemas.microsoft.com/office/drawing/2014/main" id="{051C4EAA-A6E7-49F1-BCE1-E738BF12EFA1}"/>
              </a:ext>
            </a:extLst>
          </p:cNvPr>
          <p:cNvSpPr/>
          <p:nvPr/>
        </p:nvSpPr>
        <p:spPr bwMode="auto">
          <a:xfrm>
            <a:off x="1255688" y="4299765"/>
            <a:ext cx="1524355" cy="382393"/>
          </a:xfrm>
          <a:prstGeom prst="roundRect">
            <a:avLst/>
          </a:prstGeom>
          <a:solidFill>
            <a:schemeClr val="tx2">
              <a:lumMod val="20000"/>
              <a:lumOff val="80000"/>
            </a:schemeClr>
          </a:solidFill>
          <a:ln w="25400" cap="flat" cmpd="sng" algn="ctr">
            <a:noFill/>
            <a:prstDash val="solid"/>
          </a:ln>
          <a:effectLst/>
        </p:spPr>
        <p:txBody>
          <a:bodyPr wrap="none" anchor="ctr">
            <a:normAutofit/>
            <a:sp3d/>
          </a:bodyPr>
          <a:lstStyle/>
          <a:p>
            <a:pPr algn="ctr" defTabSz="1218612" eaLnBrk="0" fontAlgn="ctr" hangingPunct="0">
              <a:buClr>
                <a:srgbClr val="FF0000"/>
              </a:buClr>
              <a:buSzPct val="70000"/>
              <a:defRPr/>
            </a:pPr>
            <a:r>
              <a:rPr lang="en-US" altLang="zh-CN" sz="1600" b="1" kern="0" dirty="0"/>
              <a:t> </a:t>
            </a:r>
            <a:endParaRPr lang="zh-CN" altLang="zh-CN" sz="1600" b="1" kern="0" dirty="0"/>
          </a:p>
        </p:txBody>
      </p:sp>
      <p:sp>
        <p:nvSpPr>
          <p:cNvPr id="65" name="矩形 64">
            <a:extLst>
              <a:ext uri="{FF2B5EF4-FFF2-40B4-BE49-F238E27FC236}">
                <a16:creationId xmlns:a16="http://schemas.microsoft.com/office/drawing/2014/main" id="{F487D9B9-D7D8-4067-A963-621AC2B30ED8}"/>
              </a:ext>
            </a:extLst>
          </p:cNvPr>
          <p:cNvSpPr/>
          <p:nvPr/>
        </p:nvSpPr>
        <p:spPr>
          <a:xfrm>
            <a:off x="1104793" y="2763069"/>
            <a:ext cx="2719367"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甚至要培训经理、培训总监来进行组织。像</a:t>
            </a:r>
            <a:r>
              <a:rPr lang="en-US" altLang="zh-CN"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新员工入职培训</a:t>
            </a:r>
            <a:r>
              <a:rPr lang="en-US" altLang="zh-CN"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等常规。</a:t>
            </a:r>
          </a:p>
        </p:txBody>
      </p:sp>
      <p:sp>
        <p:nvSpPr>
          <p:cNvPr id="66" name="矩形 65">
            <a:extLst>
              <a:ext uri="{FF2B5EF4-FFF2-40B4-BE49-F238E27FC236}">
                <a16:creationId xmlns:a16="http://schemas.microsoft.com/office/drawing/2014/main" id="{44AA0743-BA2C-4E72-9846-AB6FBCD8E64E}"/>
              </a:ext>
            </a:extLst>
          </p:cNvPr>
          <p:cNvSpPr/>
          <p:nvPr/>
        </p:nvSpPr>
        <p:spPr>
          <a:xfrm>
            <a:off x="1104793" y="4873354"/>
            <a:ext cx="2719367"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培训项目管理中，最重要的是培训项目计划的管理，即学员需要什么。</a:t>
            </a:r>
          </a:p>
        </p:txBody>
      </p:sp>
      <p:sp>
        <p:nvSpPr>
          <p:cNvPr id="67" name="矩形 66">
            <a:extLst>
              <a:ext uri="{FF2B5EF4-FFF2-40B4-BE49-F238E27FC236}">
                <a16:creationId xmlns:a16="http://schemas.microsoft.com/office/drawing/2014/main" id="{92D5676D-9E2B-44A0-87CC-4E8592519E03}"/>
              </a:ext>
            </a:extLst>
          </p:cNvPr>
          <p:cNvSpPr/>
          <p:nvPr/>
        </p:nvSpPr>
        <p:spPr>
          <a:xfrm>
            <a:off x="4843564" y="2763069"/>
            <a:ext cx="2719367"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其中关键是培训需求调查与研究。培训调查与研究必须建立面向对象的课程。</a:t>
            </a:r>
          </a:p>
        </p:txBody>
      </p:sp>
      <p:sp>
        <p:nvSpPr>
          <p:cNvPr id="68" name="矩形 67">
            <a:extLst>
              <a:ext uri="{FF2B5EF4-FFF2-40B4-BE49-F238E27FC236}">
                <a16:creationId xmlns:a16="http://schemas.microsoft.com/office/drawing/2014/main" id="{334DF8F0-5AC3-473B-B42C-12D88028A651}"/>
              </a:ext>
            </a:extLst>
          </p:cNvPr>
          <p:cNvSpPr/>
          <p:nvPr/>
        </p:nvSpPr>
        <p:spPr>
          <a:xfrm>
            <a:off x="4843564" y="4873354"/>
            <a:ext cx="2719367"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属于体验阶段，资源（讲师、课程、地点、费用）准备、确保雇员做好受训准备</a:t>
            </a:r>
          </a:p>
        </p:txBody>
      </p:sp>
      <p:sp>
        <p:nvSpPr>
          <p:cNvPr id="69" name="矩形 68">
            <a:extLst>
              <a:ext uri="{FF2B5EF4-FFF2-40B4-BE49-F238E27FC236}">
                <a16:creationId xmlns:a16="http://schemas.microsoft.com/office/drawing/2014/main" id="{05DFA0DF-E7EA-462C-82B7-E96126D11793}"/>
              </a:ext>
            </a:extLst>
          </p:cNvPr>
          <p:cNvSpPr/>
          <p:nvPr/>
        </p:nvSpPr>
        <p:spPr>
          <a:xfrm>
            <a:off x="8266730" y="2788897"/>
            <a:ext cx="2851133"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造积极的学习环境等，关键的仍然是教学实施等。此阶段以</a:t>
            </a:r>
            <a:r>
              <a:rPr lang="en-US" altLang="zh-CN"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培训通知书</a:t>
            </a:r>
            <a:r>
              <a:rPr lang="en-US" altLang="zh-CN"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的下发为开始。</a:t>
            </a:r>
          </a:p>
        </p:txBody>
      </p:sp>
      <p:sp>
        <p:nvSpPr>
          <p:cNvPr id="70" name="矩形 69">
            <a:extLst>
              <a:ext uri="{FF2B5EF4-FFF2-40B4-BE49-F238E27FC236}">
                <a16:creationId xmlns:a16="http://schemas.microsoft.com/office/drawing/2014/main" id="{B1DDC54B-4EB4-49FA-B559-18106D3C27DF}"/>
              </a:ext>
            </a:extLst>
          </p:cNvPr>
          <p:cNvSpPr/>
          <p:nvPr/>
        </p:nvSpPr>
        <p:spPr>
          <a:xfrm>
            <a:off x="8266730" y="4831385"/>
            <a:ext cx="2851133" cy="893771"/>
          </a:xfrm>
          <a:prstGeom prst="rect">
            <a:avLst/>
          </a:prstGeom>
        </p:spPr>
        <p:txBody>
          <a:bodyPr wrap="square">
            <a:spAutoFit/>
          </a:bodyPr>
          <a:lstStyle/>
          <a:p>
            <a:pP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一般可由培训主管把握、由培训助理主要担负即可。但复杂的、大型的项目如高层特定。</a:t>
            </a:r>
          </a:p>
        </p:txBody>
      </p:sp>
      <p:sp>
        <p:nvSpPr>
          <p:cNvPr id="71" name="矩形 70">
            <a:extLst>
              <a:ext uri="{FF2B5EF4-FFF2-40B4-BE49-F238E27FC236}">
                <a16:creationId xmlns:a16="http://schemas.microsoft.com/office/drawing/2014/main" id="{DEBBC9D6-C0F2-428A-AD4C-3901FB55C62B}"/>
              </a:ext>
            </a:extLst>
          </p:cNvPr>
          <p:cNvSpPr/>
          <p:nvPr/>
        </p:nvSpPr>
        <p:spPr>
          <a:xfrm>
            <a:off x="1255688" y="2188537"/>
            <a:ext cx="875226" cy="504625"/>
          </a:xfrm>
          <a:prstGeom prst="rect">
            <a:avLst/>
          </a:prstGeom>
        </p:spPr>
        <p:txBody>
          <a:bodyPr wrap="square">
            <a:spAutoFit/>
          </a:bodyPr>
          <a:lstStyle/>
          <a:p>
            <a:pPr algn="ctr">
              <a:lnSpc>
                <a:spcPct val="150000"/>
              </a:lnSpc>
            </a:pPr>
            <a:r>
              <a:rPr lang="en-US" altLang="zh-CN" sz="2000" b="1" spc="400" dirty="0">
                <a:latin typeface="仓耳青禾体-谷力 W05" panose="02020400000000000000" pitchFamily="18" charset="-122"/>
                <a:ea typeface="仓耳青禾体-谷力 W05" panose="02020400000000000000" pitchFamily="18" charset="-122"/>
              </a:rPr>
              <a:t>01</a:t>
            </a:r>
            <a:endParaRPr lang="zh-CN" altLang="en-US" sz="2000" b="1" spc="400" dirty="0">
              <a:latin typeface="仓耳青禾体-谷力 W05" panose="02020400000000000000" pitchFamily="18" charset="-122"/>
              <a:ea typeface="仓耳青禾体-谷力 W05" panose="02020400000000000000" pitchFamily="18" charset="-122"/>
            </a:endParaRPr>
          </a:p>
        </p:txBody>
      </p:sp>
      <p:sp>
        <p:nvSpPr>
          <p:cNvPr id="72" name="矩形 71">
            <a:extLst>
              <a:ext uri="{FF2B5EF4-FFF2-40B4-BE49-F238E27FC236}">
                <a16:creationId xmlns:a16="http://schemas.microsoft.com/office/drawing/2014/main" id="{A60785B5-43F7-4886-BD84-24E51C813CDF}"/>
              </a:ext>
            </a:extLst>
          </p:cNvPr>
          <p:cNvSpPr/>
          <p:nvPr/>
        </p:nvSpPr>
        <p:spPr>
          <a:xfrm>
            <a:off x="4926707" y="2208406"/>
            <a:ext cx="875226" cy="504625"/>
          </a:xfrm>
          <a:prstGeom prst="rect">
            <a:avLst/>
          </a:prstGeom>
        </p:spPr>
        <p:txBody>
          <a:bodyPr wrap="square">
            <a:spAutoFit/>
          </a:bodyPr>
          <a:lstStyle/>
          <a:p>
            <a:pPr algn="ctr">
              <a:lnSpc>
                <a:spcPct val="150000"/>
              </a:lnSpc>
            </a:pPr>
            <a:r>
              <a:rPr lang="en-US" altLang="zh-CN" sz="2000" b="1" spc="400" dirty="0">
                <a:solidFill>
                  <a:schemeClr val="bg1"/>
                </a:solidFill>
                <a:latin typeface="仓耳青禾体-谷力 W05" panose="02020400000000000000" pitchFamily="18" charset="-122"/>
                <a:ea typeface="仓耳青禾体-谷力 W05" panose="02020400000000000000" pitchFamily="18" charset="-122"/>
              </a:rPr>
              <a:t>02</a:t>
            </a:r>
            <a:endParaRPr lang="zh-CN" altLang="en-US" sz="2000" b="1" spc="400" dirty="0">
              <a:solidFill>
                <a:schemeClr val="bg1"/>
              </a:solidFill>
              <a:latin typeface="仓耳青禾体-谷力 W05" panose="02020400000000000000" pitchFamily="18" charset="-122"/>
              <a:ea typeface="仓耳青禾体-谷力 W05" panose="02020400000000000000" pitchFamily="18" charset="-122"/>
            </a:endParaRPr>
          </a:p>
        </p:txBody>
      </p:sp>
      <p:sp>
        <p:nvSpPr>
          <p:cNvPr id="73" name="矩形 72">
            <a:extLst>
              <a:ext uri="{FF2B5EF4-FFF2-40B4-BE49-F238E27FC236}">
                <a16:creationId xmlns:a16="http://schemas.microsoft.com/office/drawing/2014/main" id="{9CB15FF3-B496-45E6-BDFF-D17B771FFF24}"/>
              </a:ext>
            </a:extLst>
          </p:cNvPr>
          <p:cNvSpPr/>
          <p:nvPr/>
        </p:nvSpPr>
        <p:spPr>
          <a:xfrm>
            <a:off x="8493153" y="2189299"/>
            <a:ext cx="875226" cy="504625"/>
          </a:xfrm>
          <a:prstGeom prst="rect">
            <a:avLst/>
          </a:prstGeom>
        </p:spPr>
        <p:txBody>
          <a:bodyPr wrap="square">
            <a:spAutoFit/>
          </a:bodyPr>
          <a:lstStyle/>
          <a:p>
            <a:pPr algn="ctr">
              <a:lnSpc>
                <a:spcPct val="150000"/>
              </a:lnSpc>
            </a:pPr>
            <a:r>
              <a:rPr lang="en-US" altLang="zh-CN" sz="2000" b="1" spc="400" dirty="0">
                <a:latin typeface="仓耳青禾体-谷力 W05" panose="02020400000000000000" pitchFamily="18" charset="-122"/>
                <a:ea typeface="仓耳青禾体-谷力 W05" panose="02020400000000000000" pitchFamily="18" charset="-122"/>
              </a:rPr>
              <a:t>03</a:t>
            </a:r>
            <a:endParaRPr lang="zh-CN" altLang="en-US" sz="2000" b="1" spc="400" dirty="0">
              <a:latin typeface="仓耳青禾体-谷力 W05" panose="02020400000000000000" pitchFamily="18" charset="-122"/>
              <a:ea typeface="仓耳青禾体-谷力 W05" panose="02020400000000000000" pitchFamily="18" charset="-122"/>
            </a:endParaRPr>
          </a:p>
        </p:txBody>
      </p:sp>
      <p:sp>
        <p:nvSpPr>
          <p:cNvPr id="74" name="矩形 73">
            <a:extLst>
              <a:ext uri="{FF2B5EF4-FFF2-40B4-BE49-F238E27FC236}">
                <a16:creationId xmlns:a16="http://schemas.microsoft.com/office/drawing/2014/main" id="{D1A3A8BB-130A-460F-B858-AB0236EF308C}"/>
              </a:ext>
            </a:extLst>
          </p:cNvPr>
          <p:cNvSpPr/>
          <p:nvPr/>
        </p:nvSpPr>
        <p:spPr>
          <a:xfrm>
            <a:off x="1255688" y="4209737"/>
            <a:ext cx="875226" cy="504625"/>
          </a:xfrm>
          <a:prstGeom prst="rect">
            <a:avLst/>
          </a:prstGeom>
        </p:spPr>
        <p:txBody>
          <a:bodyPr wrap="square">
            <a:spAutoFit/>
          </a:bodyPr>
          <a:lstStyle/>
          <a:p>
            <a:pPr algn="ctr">
              <a:lnSpc>
                <a:spcPct val="150000"/>
              </a:lnSpc>
            </a:pPr>
            <a:r>
              <a:rPr lang="en-US" altLang="zh-CN" sz="2000" b="1" spc="400" dirty="0">
                <a:latin typeface="仓耳青禾体-谷力 W05" panose="02020400000000000000" pitchFamily="18" charset="-122"/>
                <a:ea typeface="仓耳青禾体-谷力 W05" panose="02020400000000000000" pitchFamily="18" charset="-122"/>
              </a:rPr>
              <a:t>04</a:t>
            </a:r>
            <a:endParaRPr lang="zh-CN" altLang="en-US" sz="2000" b="1" spc="400" dirty="0">
              <a:latin typeface="仓耳青禾体-谷力 W05" panose="02020400000000000000" pitchFamily="18" charset="-122"/>
              <a:ea typeface="仓耳青禾体-谷力 W05" panose="02020400000000000000" pitchFamily="18" charset="-122"/>
            </a:endParaRPr>
          </a:p>
        </p:txBody>
      </p:sp>
      <p:sp>
        <p:nvSpPr>
          <p:cNvPr id="75" name="矩形 74">
            <a:extLst>
              <a:ext uri="{FF2B5EF4-FFF2-40B4-BE49-F238E27FC236}">
                <a16:creationId xmlns:a16="http://schemas.microsoft.com/office/drawing/2014/main" id="{80BF138F-C91B-43DD-9392-1A11259D2326}"/>
              </a:ext>
            </a:extLst>
          </p:cNvPr>
          <p:cNvSpPr/>
          <p:nvPr/>
        </p:nvSpPr>
        <p:spPr>
          <a:xfrm>
            <a:off x="4913968" y="4177532"/>
            <a:ext cx="875226" cy="504625"/>
          </a:xfrm>
          <a:prstGeom prst="rect">
            <a:avLst/>
          </a:prstGeom>
        </p:spPr>
        <p:txBody>
          <a:bodyPr wrap="square">
            <a:spAutoFit/>
          </a:bodyPr>
          <a:lstStyle/>
          <a:p>
            <a:pPr algn="ctr">
              <a:lnSpc>
                <a:spcPct val="150000"/>
              </a:lnSpc>
            </a:pPr>
            <a:r>
              <a:rPr lang="en-US" altLang="zh-CN" sz="2000" b="1" spc="400" dirty="0">
                <a:latin typeface="仓耳青禾体-谷力 W05" panose="02020400000000000000" pitchFamily="18" charset="-122"/>
                <a:ea typeface="仓耳青禾体-谷力 W05" panose="02020400000000000000" pitchFamily="18" charset="-122"/>
              </a:rPr>
              <a:t>05</a:t>
            </a:r>
            <a:endParaRPr lang="zh-CN" altLang="en-US" sz="2000" b="1" spc="400" dirty="0">
              <a:latin typeface="仓耳青禾体-谷力 W05" panose="02020400000000000000" pitchFamily="18" charset="-122"/>
              <a:ea typeface="仓耳青禾体-谷力 W05" panose="02020400000000000000" pitchFamily="18" charset="-122"/>
            </a:endParaRPr>
          </a:p>
        </p:txBody>
      </p:sp>
      <p:sp>
        <p:nvSpPr>
          <p:cNvPr id="76" name="矩形 75">
            <a:extLst>
              <a:ext uri="{FF2B5EF4-FFF2-40B4-BE49-F238E27FC236}">
                <a16:creationId xmlns:a16="http://schemas.microsoft.com/office/drawing/2014/main" id="{835AB461-7B2C-4F3E-9A61-AF57C3793DA8}"/>
              </a:ext>
            </a:extLst>
          </p:cNvPr>
          <p:cNvSpPr/>
          <p:nvPr/>
        </p:nvSpPr>
        <p:spPr>
          <a:xfrm>
            <a:off x="8479381" y="4187814"/>
            <a:ext cx="875226" cy="504625"/>
          </a:xfrm>
          <a:prstGeom prst="rect">
            <a:avLst/>
          </a:prstGeom>
        </p:spPr>
        <p:txBody>
          <a:bodyPr wrap="square">
            <a:spAutoFit/>
          </a:bodyPr>
          <a:lstStyle/>
          <a:p>
            <a:pPr algn="ctr">
              <a:lnSpc>
                <a:spcPct val="150000"/>
              </a:lnSpc>
            </a:pPr>
            <a:r>
              <a:rPr lang="en-US" altLang="zh-CN" sz="2000" b="1" spc="400" dirty="0">
                <a:latin typeface="仓耳青禾体-谷力 W05" panose="02020400000000000000" pitchFamily="18" charset="-122"/>
                <a:ea typeface="仓耳青禾体-谷力 W05" panose="02020400000000000000" pitchFamily="18" charset="-122"/>
              </a:rPr>
              <a:t>06</a:t>
            </a:r>
            <a:endParaRPr lang="zh-CN" altLang="en-US" sz="2000" b="1" spc="400" dirty="0">
              <a:latin typeface="仓耳青禾体-谷力 W05" panose="02020400000000000000" pitchFamily="18" charset="-122"/>
              <a:ea typeface="仓耳青禾体-谷力 W05" panose="02020400000000000000" pitchFamily="18" charset="-122"/>
            </a:endParaRPr>
          </a:p>
        </p:txBody>
      </p:sp>
    </p:spTree>
    <p:extLst>
      <p:ext uri="{BB962C8B-B14F-4D97-AF65-F5344CB8AC3E}">
        <p14:creationId xmlns:p14="http://schemas.microsoft.com/office/powerpoint/2010/main" val="1462497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randombar(horizontal)">
                                      <p:cBhvr>
                                        <p:cTn id="10" dur="500"/>
                                        <p:tgtEl>
                                          <p:spTgt spid="6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randombar(horizontal)">
                                      <p:cBhvr>
                                        <p:cTn id="13" dur="500"/>
                                        <p:tgtEl>
                                          <p:spTgt spid="5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randombar(horizontal)">
                                      <p:cBhvr>
                                        <p:cTn id="16" dur="500"/>
                                        <p:tgtEl>
                                          <p:spTgt spid="6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randombar(horizontal)">
                                      <p:cBhvr>
                                        <p:cTn id="19" dur="500"/>
                                        <p:tgtEl>
                                          <p:spTgt spid="5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randombar(horizontal)">
                                      <p:cBhvr>
                                        <p:cTn id="22" dur="500"/>
                                        <p:tgtEl>
                                          <p:spTgt spid="5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randombar(horizontal)">
                                      <p:cBhvr>
                                        <p:cTn id="25" dur="500"/>
                                        <p:tgtEl>
                                          <p:spTgt spid="5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randombar(horizontal)">
                                      <p:cBhvr>
                                        <p:cTn id="28" dur="500"/>
                                        <p:tgtEl>
                                          <p:spTgt spid="5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randombar(horizontal)">
                                      <p:cBhvr>
                                        <p:cTn id="31" dur="500"/>
                                        <p:tgtEl>
                                          <p:spTgt spid="4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randombar(horizontal)">
                                      <p:cBhvr>
                                        <p:cTn id="34" dur="500"/>
                                        <p:tgtEl>
                                          <p:spTgt spid="4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randombar(horizontal)">
                                      <p:cBhvr>
                                        <p:cTn id="37" dur="500"/>
                                        <p:tgtEl>
                                          <p:spTgt spid="4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randombar(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1000"/>
                                        <p:tgtEl>
                                          <p:spTgt spid="65"/>
                                        </p:tgtEl>
                                      </p:cBhvr>
                                    </p:animEffect>
                                    <p:anim calcmode="lin" valueType="num">
                                      <p:cBhvr>
                                        <p:cTn id="46" dur="1000" fill="hold"/>
                                        <p:tgtEl>
                                          <p:spTgt spid="65"/>
                                        </p:tgtEl>
                                        <p:attrNameLst>
                                          <p:attrName>ppt_x</p:attrName>
                                        </p:attrNameLst>
                                      </p:cBhvr>
                                      <p:tavLst>
                                        <p:tav tm="0">
                                          <p:val>
                                            <p:strVal val="#ppt_x"/>
                                          </p:val>
                                        </p:tav>
                                        <p:tav tm="100000">
                                          <p:val>
                                            <p:strVal val="#ppt_x"/>
                                          </p:val>
                                        </p:tav>
                                      </p:tavLst>
                                    </p:anim>
                                    <p:anim calcmode="lin" valueType="num">
                                      <p:cBhvr>
                                        <p:cTn id="4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1000"/>
                                        <p:tgtEl>
                                          <p:spTgt spid="66"/>
                                        </p:tgtEl>
                                      </p:cBhvr>
                                    </p:animEffect>
                                    <p:anim calcmode="lin" valueType="num">
                                      <p:cBhvr>
                                        <p:cTn id="53" dur="1000" fill="hold"/>
                                        <p:tgtEl>
                                          <p:spTgt spid="66"/>
                                        </p:tgtEl>
                                        <p:attrNameLst>
                                          <p:attrName>ppt_x</p:attrName>
                                        </p:attrNameLst>
                                      </p:cBhvr>
                                      <p:tavLst>
                                        <p:tav tm="0">
                                          <p:val>
                                            <p:strVal val="#ppt_x"/>
                                          </p:val>
                                        </p:tav>
                                        <p:tav tm="100000">
                                          <p:val>
                                            <p:strVal val="#ppt_x"/>
                                          </p:val>
                                        </p:tav>
                                      </p:tavLst>
                                    </p:anim>
                                    <p:anim calcmode="lin" valueType="num">
                                      <p:cBhvr>
                                        <p:cTn id="5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1000"/>
                                        <p:tgtEl>
                                          <p:spTgt spid="67"/>
                                        </p:tgtEl>
                                      </p:cBhvr>
                                    </p:animEffect>
                                    <p:anim calcmode="lin" valueType="num">
                                      <p:cBhvr>
                                        <p:cTn id="60" dur="1000" fill="hold"/>
                                        <p:tgtEl>
                                          <p:spTgt spid="67"/>
                                        </p:tgtEl>
                                        <p:attrNameLst>
                                          <p:attrName>ppt_x</p:attrName>
                                        </p:attrNameLst>
                                      </p:cBhvr>
                                      <p:tavLst>
                                        <p:tav tm="0">
                                          <p:val>
                                            <p:strVal val="#ppt_x"/>
                                          </p:val>
                                        </p:tav>
                                        <p:tav tm="100000">
                                          <p:val>
                                            <p:strVal val="#ppt_x"/>
                                          </p:val>
                                        </p:tav>
                                      </p:tavLst>
                                    </p:anim>
                                    <p:anim calcmode="lin" valueType="num">
                                      <p:cBhvr>
                                        <p:cTn id="6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1000"/>
                                        <p:tgtEl>
                                          <p:spTgt spid="68"/>
                                        </p:tgtEl>
                                      </p:cBhvr>
                                    </p:animEffect>
                                    <p:anim calcmode="lin" valueType="num">
                                      <p:cBhvr>
                                        <p:cTn id="67" dur="1000" fill="hold"/>
                                        <p:tgtEl>
                                          <p:spTgt spid="68"/>
                                        </p:tgtEl>
                                        <p:attrNameLst>
                                          <p:attrName>ppt_x</p:attrName>
                                        </p:attrNameLst>
                                      </p:cBhvr>
                                      <p:tavLst>
                                        <p:tav tm="0">
                                          <p:val>
                                            <p:strVal val="#ppt_x"/>
                                          </p:val>
                                        </p:tav>
                                        <p:tav tm="100000">
                                          <p:val>
                                            <p:strVal val="#ppt_x"/>
                                          </p:val>
                                        </p:tav>
                                      </p:tavLst>
                                    </p:anim>
                                    <p:anim calcmode="lin" valueType="num">
                                      <p:cBhvr>
                                        <p:cTn id="68"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1000"/>
                                        <p:tgtEl>
                                          <p:spTgt spid="69"/>
                                        </p:tgtEl>
                                      </p:cBhvr>
                                    </p:animEffect>
                                    <p:anim calcmode="lin" valueType="num">
                                      <p:cBhvr>
                                        <p:cTn id="74" dur="1000" fill="hold"/>
                                        <p:tgtEl>
                                          <p:spTgt spid="69"/>
                                        </p:tgtEl>
                                        <p:attrNameLst>
                                          <p:attrName>ppt_x</p:attrName>
                                        </p:attrNameLst>
                                      </p:cBhvr>
                                      <p:tavLst>
                                        <p:tav tm="0">
                                          <p:val>
                                            <p:strVal val="#ppt_x"/>
                                          </p:val>
                                        </p:tav>
                                        <p:tav tm="100000">
                                          <p:val>
                                            <p:strVal val="#ppt_x"/>
                                          </p:val>
                                        </p:tav>
                                      </p:tavLst>
                                    </p:anim>
                                    <p:anim calcmode="lin" valueType="num">
                                      <p:cBhvr>
                                        <p:cTn id="75"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1000"/>
                                        <p:tgtEl>
                                          <p:spTgt spid="71"/>
                                        </p:tgtEl>
                                      </p:cBhvr>
                                    </p:animEffect>
                                    <p:anim calcmode="lin" valueType="num">
                                      <p:cBhvr>
                                        <p:cTn id="88" dur="1000" fill="hold"/>
                                        <p:tgtEl>
                                          <p:spTgt spid="71"/>
                                        </p:tgtEl>
                                        <p:attrNameLst>
                                          <p:attrName>ppt_x</p:attrName>
                                        </p:attrNameLst>
                                      </p:cBhvr>
                                      <p:tavLst>
                                        <p:tav tm="0">
                                          <p:val>
                                            <p:strVal val="#ppt_x"/>
                                          </p:val>
                                        </p:tav>
                                        <p:tav tm="100000">
                                          <p:val>
                                            <p:strVal val="#ppt_x"/>
                                          </p:val>
                                        </p:tav>
                                      </p:tavLst>
                                    </p:anim>
                                    <p:anim calcmode="lin" valueType="num">
                                      <p:cBhvr>
                                        <p:cTn id="8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1000"/>
                                        <p:tgtEl>
                                          <p:spTgt spid="72"/>
                                        </p:tgtEl>
                                      </p:cBhvr>
                                    </p:animEffect>
                                    <p:anim calcmode="lin" valueType="num">
                                      <p:cBhvr>
                                        <p:cTn id="95" dur="1000" fill="hold"/>
                                        <p:tgtEl>
                                          <p:spTgt spid="72"/>
                                        </p:tgtEl>
                                        <p:attrNameLst>
                                          <p:attrName>ppt_x</p:attrName>
                                        </p:attrNameLst>
                                      </p:cBhvr>
                                      <p:tavLst>
                                        <p:tav tm="0">
                                          <p:val>
                                            <p:strVal val="#ppt_x"/>
                                          </p:val>
                                        </p:tav>
                                        <p:tav tm="100000">
                                          <p:val>
                                            <p:strVal val="#ppt_x"/>
                                          </p:val>
                                        </p:tav>
                                      </p:tavLst>
                                    </p:anim>
                                    <p:anim calcmode="lin" valueType="num">
                                      <p:cBhvr>
                                        <p:cTn id="9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1000"/>
                                        <p:tgtEl>
                                          <p:spTgt spid="73"/>
                                        </p:tgtEl>
                                      </p:cBhvr>
                                    </p:animEffect>
                                    <p:anim calcmode="lin" valueType="num">
                                      <p:cBhvr>
                                        <p:cTn id="102" dur="1000" fill="hold"/>
                                        <p:tgtEl>
                                          <p:spTgt spid="73"/>
                                        </p:tgtEl>
                                        <p:attrNameLst>
                                          <p:attrName>ppt_x</p:attrName>
                                        </p:attrNameLst>
                                      </p:cBhvr>
                                      <p:tavLst>
                                        <p:tav tm="0">
                                          <p:val>
                                            <p:strVal val="#ppt_x"/>
                                          </p:val>
                                        </p:tav>
                                        <p:tav tm="100000">
                                          <p:val>
                                            <p:strVal val="#ppt_x"/>
                                          </p:val>
                                        </p:tav>
                                      </p:tavLst>
                                    </p:anim>
                                    <p:anim calcmode="lin" valueType="num">
                                      <p:cBhvr>
                                        <p:cTn id="10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1000"/>
                                        <p:tgtEl>
                                          <p:spTgt spid="74"/>
                                        </p:tgtEl>
                                      </p:cBhvr>
                                    </p:animEffect>
                                    <p:anim calcmode="lin" valueType="num">
                                      <p:cBhvr>
                                        <p:cTn id="109" dur="1000" fill="hold"/>
                                        <p:tgtEl>
                                          <p:spTgt spid="74"/>
                                        </p:tgtEl>
                                        <p:attrNameLst>
                                          <p:attrName>ppt_x</p:attrName>
                                        </p:attrNameLst>
                                      </p:cBhvr>
                                      <p:tavLst>
                                        <p:tav tm="0">
                                          <p:val>
                                            <p:strVal val="#ppt_x"/>
                                          </p:val>
                                        </p:tav>
                                        <p:tav tm="100000">
                                          <p:val>
                                            <p:strVal val="#ppt_x"/>
                                          </p:val>
                                        </p:tav>
                                      </p:tavLst>
                                    </p:anim>
                                    <p:anim calcmode="lin" valueType="num">
                                      <p:cBhvr>
                                        <p:cTn id="11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fade">
                                      <p:cBhvr>
                                        <p:cTn id="115" dur="1000"/>
                                        <p:tgtEl>
                                          <p:spTgt spid="75"/>
                                        </p:tgtEl>
                                      </p:cBhvr>
                                    </p:animEffect>
                                    <p:anim calcmode="lin" valueType="num">
                                      <p:cBhvr>
                                        <p:cTn id="116" dur="1000" fill="hold"/>
                                        <p:tgtEl>
                                          <p:spTgt spid="75"/>
                                        </p:tgtEl>
                                        <p:attrNameLst>
                                          <p:attrName>ppt_x</p:attrName>
                                        </p:attrNameLst>
                                      </p:cBhvr>
                                      <p:tavLst>
                                        <p:tav tm="0">
                                          <p:val>
                                            <p:strVal val="#ppt_x"/>
                                          </p:val>
                                        </p:tav>
                                        <p:tav tm="100000">
                                          <p:val>
                                            <p:strVal val="#ppt_x"/>
                                          </p:val>
                                        </p:tav>
                                      </p:tavLst>
                                    </p:anim>
                                    <p:anim calcmode="lin" valueType="num">
                                      <p:cBhvr>
                                        <p:cTn id="117"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fade">
                                      <p:cBhvr>
                                        <p:cTn id="122" dur="1000"/>
                                        <p:tgtEl>
                                          <p:spTgt spid="76"/>
                                        </p:tgtEl>
                                      </p:cBhvr>
                                    </p:animEffect>
                                    <p:anim calcmode="lin" valueType="num">
                                      <p:cBhvr>
                                        <p:cTn id="123" dur="1000" fill="hold"/>
                                        <p:tgtEl>
                                          <p:spTgt spid="76"/>
                                        </p:tgtEl>
                                        <p:attrNameLst>
                                          <p:attrName>ppt_x</p:attrName>
                                        </p:attrNameLst>
                                      </p:cBhvr>
                                      <p:tavLst>
                                        <p:tav tm="0">
                                          <p:val>
                                            <p:strVal val="#ppt_x"/>
                                          </p:val>
                                        </p:tav>
                                        <p:tav tm="100000">
                                          <p:val>
                                            <p:strVal val="#ppt_x"/>
                                          </p:val>
                                        </p:tav>
                                      </p:tavLst>
                                    </p:anim>
                                    <p:anim calcmode="lin" valueType="num">
                                      <p:cBhvr>
                                        <p:cTn id="124"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59" grpId="0" animBg="1"/>
      <p:bldP spid="60" grpId="0" animBg="1"/>
      <p:bldP spid="55" grpId="0" animBg="1"/>
      <p:bldP spid="56" grpId="0" animBg="1"/>
      <p:bldP spid="51" grpId="0" animBg="1"/>
      <p:bldP spid="52" grpId="0" animBg="1"/>
      <p:bldP spid="47" grpId="0" animBg="1"/>
      <p:bldP spid="48" grpId="0" animBg="1"/>
      <p:bldP spid="43" grpId="0" animBg="1"/>
      <p:bldP spid="44" grpId="0" animBg="1"/>
      <p:bldP spid="65" grpId="0"/>
      <p:bldP spid="66" grpId="0"/>
      <p:bldP spid="67" grpId="0"/>
      <p:bldP spid="68" grpId="0"/>
      <p:bldP spid="69" grpId="0"/>
      <p:bldP spid="70" grpId="0"/>
      <p:bldP spid="71" grpId="0"/>
      <p:bldP spid="72" grpId="0"/>
      <p:bldP spid="73" grpId="0"/>
      <p:bldP spid="74" grpId="0"/>
      <p:bldP spid="75" grpId="0"/>
      <p:bldP spid="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企业项目管理汇总</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îṥliḓè">
            <a:extLst>
              <a:ext uri="{FF2B5EF4-FFF2-40B4-BE49-F238E27FC236}">
                <a16:creationId xmlns:a16="http://schemas.microsoft.com/office/drawing/2014/main" id="{1E4A6301-1AB8-420E-B48D-F6409DD307E0}"/>
              </a:ext>
            </a:extLst>
          </p:cNvPr>
          <p:cNvSpPr/>
          <p:nvPr/>
        </p:nvSpPr>
        <p:spPr>
          <a:xfrm>
            <a:off x="9687043" y="3429000"/>
            <a:ext cx="864000" cy="864000"/>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46" name="iṩľîdê">
            <a:extLst>
              <a:ext uri="{FF2B5EF4-FFF2-40B4-BE49-F238E27FC236}">
                <a16:creationId xmlns:a16="http://schemas.microsoft.com/office/drawing/2014/main" id="{4A479348-C778-4C79-B478-C14AA8B55BC3}"/>
              </a:ext>
            </a:extLst>
          </p:cNvPr>
          <p:cNvSpPr/>
          <p:nvPr/>
        </p:nvSpPr>
        <p:spPr>
          <a:xfrm>
            <a:off x="9901789" y="3639187"/>
            <a:ext cx="434052" cy="443170"/>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9" name="íṩḻíḍé">
            <a:extLst>
              <a:ext uri="{FF2B5EF4-FFF2-40B4-BE49-F238E27FC236}">
                <a16:creationId xmlns:a16="http://schemas.microsoft.com/office/drawing/2014/main" id="{59D4577A-3013-4D30-8731-750ACE900668}"/>
              </a:ext>
            </a:extLst>
          </p:cNvPr>
          <p:cNvSpPr/>
          <p:nvPr/>
        </p:nvSpPr>
        <p:spPr>
          <a:xfrm>
            <a:off x="6988293" y="3429000"/>
            <a:ext cx="864456" cy="864456"/>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40" name="íṧḻîďe">
            <a:extLst>
              <a:ext uri="{FF2B5EF4-FFF2-40B4-BE49-F238E27FC236}">
                <a16:creationId xmlns:a16="http://schemas.microsoft.com/office/drawing/2014/main" id="{86B54DA1-4925-4558-B7F6-38CF61ECA38C}"/>
              </a:ext>
            </a:extLst>
          </p:cNvPr>
          <p:cNvSpPr/>
          <p:nvPr/>
        </p:nvSpPr>
        <p:spPr>
          <a:xfrm>
            <a:off x="7203153" y="3639298"/>
            <a:ext cx="434281" cy="443404"/>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1" name="îs1ïďe">
            <a:extLst>
              <a:ext uri="{FF2B5EF4-FFF2-40B4-BE49-F238E27FC236}">
                <a16:creationId xmlns:a16="http://schemas.microsoft.com/office/drawing/2014/main" id="{CABEFA1E-1384-4808-9E2F-2504C9390DEB}"/>
              </a:ext>
            </a:extLst>
          </p:cNvPr>
          <p:cNvSpPr/>
          <p:nvPr/>
        </p:nvSpPr>
        <p:spPr>
          <a:xfrm>
            <a:off x="1590793" y="3429000"/>
            <a:ext cx="864456" cy="864456"/>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32" name="íś1íḓè">
            <a:extLst>
              <a:ext uri="{FF2B5EF4-FFF2-40B4-BE49-F238E27FC236}">
                <a16:creationId xmlns:a16="http://schemas.microsoft.com/office/drawing/2014/main" id="{651BB819-C458-49E7-9B06-6F85684C990C}"/>
              </a:ext>
            </a:extLst>
          </p:cNvPr>
          <p:cNvSpPr/>
          <p:nvPr/>
        </p:nvSpPr>
        <p:spPr>
          <a:xfrm>
            <a:off x="1805653" y="3639298"/>
            <a:ext cx="434281" cy="443404"/>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5" name="îsḻîḑè">
            <a:extLst>
              <a:ext uri="{FF2B5EF4-FFF2-40B4-BE49-F238E27FC236}">
                <a16:creationId xmlns:a16="http://schemas.microsoft.com/office/drawing/2014/main" id="{B817166D-E327-4432-82E8-461B0703F558}"/>
              </a:ext>
            </a:extLst>
          </p:cNvPr>
          <p:cNvSpPr/>
          <p:nvPr/>
        </p:nvSpPr>
        <p:spPr>
          <a:xfrm>
            <a:off x="4289543" y="3429000"/>
            <a:ext cx="864456" cy="864456"/>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26" name="íSļíďe">
            <a:extLst>
              <a:ext uri="{FF2B5EF4-FFF2-40B4-BE49-F238E27FC236}">
                <a16:creationId xmlns:a16="http://schemas.microsoft.com/office/drawing/2014/main" id="{07090FD4-1283-4D8C-B204-9888A37CA0F9}"/>
              </a:ext>
            </a:extLst>
          </p:cNvPr>
          <p:cNvSpPr/>
          <p:nvPr/>
        </p:nvSpPr>
        <p:spPr>
          <a:xfrm>
            <a:off x="4504403" y="3639298"/>
            <a:ext cx="434281" cy="443404"/>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7" name="îṥḻïḋé">
            <a:extLst>
              <a:ext uri="{FF2B5EF4-FFF2-40B4-BE49-F238E27FC236}">
                <a16:creationId xmlns:a16="http://schemas.microsoft.com/office/drawing/2014/main" id="{74C75311-9065-4A7F-98A4-76ADFAE24230}"/>
              </a:ext>
            </a:extLst>
          </p:cNvPr>
          <p:cNvSpPr/>
          <p:nvPr/>
        </p:nvSpPr>
        <p:spPr bwMode="auto">
          <a:xfrm>
            <a:off x="5878353" y="2861977"/>
            <a:ext cx="404813" cy="57150"/>
          </a:xfrm>
          <a:prstGeom prst="rect">
            <a:avLst/>
          </a:prstGeom>
          <a:solidFill>
            <a:srgbClr val="97C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cxnSp>
        <p:nvCxnSpPr>
          <p:cNvPr id="18" name="直接连接符 17">
            <a:extLst>
              <a:ext uri="{FF2B5EF4-FFF2-40B4-BE49-F238E27FC236}">
                <a16:creationId xmlns:a16="http://schemas.microsoft.com/office/drawing/2014/main" id="{7CF8DD68-2567-46D4-A520-4C4424C57472}"/>
              </a:ext>
            </a:extLst>
          </p:cNvPr>
          <p:cNvCxnSpPr/>
          <p:nvPr/>
        </p:nvCxnSpPr>
        <p:spPr>
          <a:xfrm>
            <a:off x="3372168" y="4398645"/>
            <a:ext cx="0" cy="12954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ED9A9CC-9725-45F0-956E-90CE5BF19369}"/>
              </a:ext>
            </a:extLst>
          </p:cNvPr>
          <p:cNvCxnSpPr/>
          <p:nvPr/>
        </p:nvCxnSpPr>
        <p:spPr>
          <a:xfrm>
            <a:off x="6080760" y="4398645"/>
            <a:ext cx="0" cy="12954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2A0569E-D4C6-4C88-95FF-5A5B6E3DC021}"/>
              </a:ext>
            </a:extLst>
          </p:cNvPr>
          <p:cNvCxnSpPr/>
          <p:nvPr/>
        </p:nvCxnSpPr>
        <p:spPr>
          <a:xfrm>
            <a:off x="8769668" y="4398645"/>
            <a:ext cx="0" cy="12954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E7C7C9EF-40DF-4B2D-889E-7749F3E20326}"/>
              </a:ext>
            </a:extLst>
          </p:cNvPr>
          <p:cNvSpPr/>
          <p:nvPr/>
        </p:nvSpPr>
        <p:spPr>
          <a:xfrm>
            <a:off x="5224113" y="2172916"/>
            <a:ext cx="1713292" cy="587084"/>
          </a:xfrm>
          <a:prstGeom prst="rect">
            <a:avLst/>
          </a:prstGeom>
        </p:spPr>
        <p:txBody>
          <a:bodyPr wrap="square">
            <a:spAutoFit/>
          </a:bodyPr>
          <a:lstStyle/>
          <a:p>
            <a:pPr algn="ct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项目评估</a:t>
            </a:r>
          </a:p>
        </p:txBody>
      </p:sp>
      <p:sp>
        <p:nvSpPr>
          <p:cNvPr id="56" name="矩形 55">
            <a:extLst>
              <a:ext uri="{FF2B5EF4-FFF2-40B4-BE49-F238E27FC236}">
                <a16:creationId xmlns:a16="http://schemas.microsoft.com/office/drawing/2014/main" id="{51C33B3B-D44B-4021-9B9A-9FD32F2FEFC2}"/>
              </a:ext>
            </a:extLst>
          </p:cNvPr>
          <p:cNvSpPr/>
          <p:nvPr/>
        </p:nvSpPr>
        <p:spPr>
          <a:xfrm>
            <a:off x="1039207" y="4503754"/>
            <a:ext cx="2014932" cy="1170770"/>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项目管理培训是对广大管理者和相关专业学员进行现代项目管理理念。</a:t>
            </a:r>
          </a:p>
        </p:txBody>
      </p:sp>
      <p:sp>
        <p:nvSpPr>
          <p:cNvPr id="57" name="矩形 56">
            <a:extLst>
              <a:ext uri="{FF2B5EF4-FFF2-40B4-BE49-F238E27FC236}">
                <a16:creationId xmlns:a16="http://schemas.microsoft.com/office/drawing/2014/main" id="{4C84D244-C3EB-43A1-B6B4-FE22F9BC853E}"/>
              </a:ext>
            </a:extLst>
          </p:cNvPr>
          <p:cNvSpPr/>
          <p:nvPr/>
        </p:nvSpPr>
        <p:spPr>
          <a:xfrm>
            <a:off x="3768923" y="4503754"/>
            <a:ext cx="1993808" cy="1447769"/>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战略思维的主动意识，改变管理习惯，降低随意性和不确定性，大幅度提高工作效率</a:t>
            </a:r>
          </a:p>
        </p:txBody>
      </p:sp>
      <p:sp>
        <p:nvSpPr>
          <p:cNvPr id="58" name="矩形 57">
            <a:extLst>
              <a:ext uri="{FF2B5EF4-FFF2-40B4-BE49-F238E27FC236}">
                <a16:creationId xmlns:a16="http://schemas.microsoft.com/office/drawing/2014/main" id="{535F56B4-E05F-4DF3-9A0A-86D1DB6CEFC1}"/>
              </a:ext>
            </a:extLst>
          </p:cNvPr>
          <p:cNvSpPr/>
          <p:nvPr/>
        </p:nvSpPr>
        <p:spPr>
          <a:xfrm>
            <a:off x="6415965" y="4475446"/>
            <a:ext cx="1942002" cy="1447769"/>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体系、流程和方法的教育培训活动。通过系统的培训，使广大培训对象具备系统思维</a:t>
            </a:r>
          </a:p>
        </p:txBody>
      </p:sp>
      <p:sp>
        <p:nvSpPr>
          <p:cNvPr id="59" name="矩形 58">
            <a:extLst>
              <a:ext uri="{FF2B5EF4-FFF2-40B4-BE49-F238E27FC236}">
                <a16:creationId xmlns:a16="http://schemas.microsoft.com/office/drawing/2014/main" id="{7E10B984-1C42-497C-8F16-BA785D60C732}"/>
              </a:ext>
            </a:extLst>
          </p:cNvPr>
          <p:cNvSpPr/>
          <p:nvPr/>
        </p:nvSpPr>
        <p:spPr>
          <a:xfrm>
            <a:off x="9181370" y="4503754"/>
            <a:ext cx="2369710" cy="1447769"/>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项目管理指把各种系统、方法和人员结合在一起，在规定的时间、预算和质量目标范围内完成项目的各项工作。</a:t>
            </a:r>
          </a:p>
        </p:txBody>
      </p:sp>
    </p:spTree>
    <p:extLst>
      <p:ext uri="{BB962C8B-B14F-4D97-AF65-F5344CB8AC3E}">
        <p14:creationId xmlns:p14="http://schemas.microsoft.com/office/powerpoint/2010/main" val="1344587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1000"/>
                                        <p:tgtEl>
                                          <p:spTgt spid="59"/>
                                        </p:tgtEl>
                                      </p:cBhvr>
                                    </p:animEffect>
                                    <p:anim calcmode="lin" valueType="num">
                                      <p:cBhvr>
                                        <p:cTn id="36" dur="1000" fill="hold"/>
                                        <p:tgtEl>
                                          <p:spTgt spid="59"/>
                                        </p:tgtEl>
                                        <p:attrNameLst>
                                          <p:attrName>ppt_x</p:attrName>
                                        </p:attrNameLst>
                                      </p:cBhvr>
                                      <p:tavLst>
                                        <p:tav tm="0">
                                          <p:val>
                                            <p:strVal val="#ppt_x"/>
                                          </p:val>
                                        </p:tav>
                                        <p:tav tm="100000">
                                          <p:val>
                                            <p:strVal val="#ppt_x"/>
                                          </p:val>
                                        </p:tav>
                                      </p:tavLst>
                                    </p:anim>
                                    <p:anim calcmode="lin" valueType="num">
                                      <p:cBhvr>
                                        <p:cTn id="3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a:extLst>
              <a:ext uri="{FF2B5EF4-FFF2-40B4-BE49-F238E27FC236}">
                <a16:creationId xmlns:a16="http://schemas.microsoft.com/office/drawing/2014/main" id="{68CA9981-C699-4DF4-B534-9E7ADBBA138D}"/>
              </a:ext>
            </a:extLst>
          </p:cNvPr>
          <p:cNvSpPr/>
          <p:nvPr/>
        </p:nvSpPr>
        <p:spPr>
          <a:xfrm>
            <a:off x="4500892" y="5838118"/>
            <a:ext cx="7071360" cy="233680"/>
          </a:xfrm>
          <a:custGeom>
            <a:avLst/>
            <a:gdLst>
              <a:gd name="connsiteX0" fmla="*/ 0 w 7071360"/>
              <a:gd name="connsiteY0" fmla="*/ 0 h 233680"/>
              <a:gd name="connsiteX1" fmla="*/ 1259840 w 7071360"/>
              <a:gd name="connsiteY1" fmla="*/ 0 h 233680"/>
              <a:gd name="connsiteX2" fmla="*/ 1513840 w 7071360"/>
              <a:gd name="connsiteY2" fmla="*/ 233680 h 233680"/>
              <a:gd name="connsiteX3" fmla="*/ 7071360 w 7071360"/>
              <a:gd name="connsiteY3" fmla="*/ 233680 h 233680"/>
            </a:gdLst>
            <a:ahLst/>
            <a:cxnLst>
              <a:cxn ang="0">
                <a:pos x="connsiteX0" y="connsiteY0"/>
              </a:cxn>
              <a:cxn ang="0">
                <a:pos x="connsiteX1" y="connsiteY1"/>
              </a:cxn>
              <a:cxn ang="0">
                <a:pos x="connsiteX2" y="connsiteY2"/>
              </a:cxn>
              <a:cxn ang="0">
                <a:pos x="connsiteX3" y="connsiteY3"/>
              </a:cxn>
            </a:cxnLst>
            <a:rect l="l" t="t" r="r" b="b"/>
            <a:pathLst>
              <a:path w="7071360" h="233680">
                <a:moveTo>
                  <a:pt x="0" y="0"/>
                </a:moveTo>
                <a:lnTo>
                  <a:pt x="1259840" y="0"/>
                </a:lnTo>
                <a:lnTo>
                  <a:pt x="1513840" y="233680"/>
                </a:lnTo>
                <a:lnTo>
                  <a:pt x="7071360" y="233680"/>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870AB4A-5A73-4DC5-B008-B200CD0A29E5}"/>
              </a:ext>
            </a:extLst>
          </p:cNvPr>
          <p:cNvSpPr/>
          <p:nvPr/>
        </p:nvSpPr>
        <p:spPr>
          <a:xfrm>
            <a:off x="416560" y="2108200"/>
            <a:ext cx="589280" cy="2641600"/>
          </a:xfrm>
          <a:prstGeom prst="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4" name="图片 23">
            <a:extLst>
              <a:ext uri="{FF2B5EF4-FFF2-40B4-BE49-F238E27FC236}">
                <a16:creationId xmlns:a16="http://schemas.microsoft.com/office/drawing/2014/main" id="{61E91353-835E-405C-9EF1-4BA17E309D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7273" r="-2" b="13561"/>
          <a:stretch/>
        </p:blipFill>
        <p:spPr>
          <a:xfrm>
            <a:off x="1005840" y="1416130"/>
            <a:ext cx="5814485" cy="4021590"/>
          </a:xfrm>
          <a:prstGeom prst="rect">
            <a:avLst/>
          </a:prstGeom>
        </p:spPr>
      </p:pic>
      <p:grpSp>
        <p:nvGrpSpPr>
          <p:cNvPr id="25" name="组合 24">
            <a:extLst>
              <a:ext uri="{FF2B5EF4-FFF2-40B4-BE49-F238E27FC236}">
                <a16:creationId xmlns:a16="http://schemas.microsoft.com/office/drawing/2014/main" id="{90DDE099-5ED5-4623-924C-6F78FE483A99}"/>
              </a:ext>
            </a:extLst>
          </p:cNvPr>
          <p:cNvGrpSpPr/>
          <p:nvPr/>
        </p:nvGrpSpPr>
        <p:grpSpPr>
          <a:xfrm rot="5400000">
            <a:off x="363129" y="3353331"/>
            <a:ext cx="635182" cy="151338"/>
            <a:chOff x="5813121" y="5973722"/>
            <a:chExt cx="635182" cy="151338"/>
          </a:xfrm>
          <a:solidFill>
            <a:schemeClr val="tx1"/>
          </a:solidFill>
        </p:grpSpPr>
        <p:sp>
          <p:nvSpPr>
            <p:cNvPr id="26" name="椭圆 25">
              <a:extLst>
                <a:ext uri="{FF2B5EF4-FFF2-40B4-BE49-F238E27FC236}">
                  <a16:creationId xmlns:a16="http://schemas.microsoft.com/office/drawing/2014/main" id="{DEA1F66B-271E-47F2-BACA-A811779EBCC3}"/>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231A1439-3CED-47DE-A12A-1B7F8650C70F}"/>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5AFFC162-7406-4E4A-BF5D-E7944401F324}"/>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a:extLst>
              <a:ext uri="{FF2B5EF4-FFF2-40B4-BE49-F238E27FC236}">
                <a16:creationId xmlns:a16="http://schemas.microsoft.com/office/drawing/2014/main" id="{305656B1-4C77-4EE1-84EA-6B510D2C7AD4}"/>
              </a:ext>
            </a:extLst>
          </p:cNvPr>
          <p:cNvSpPr/>
          <p:nvPr/>
        </p:nvSpPr>
        <p:spPr>
          <a:xfrm>
            <a:off x="6700405" y="1791777"/>
            <a:ext cx="4871847" cy="1569660"/>
          </a:xfrm>
          <a:prstGeom prst="rect">
            <a:avLst/>
          </a:prstGeom>
        </p:spPr>
        <p:txBody>
          <a:bodyPr wrap="none">
            <a:spAutoFit/>
          </a:bodyPr>
          <a:lstStyle/>
          <a:p>
            <a:r>
              <a:rPr lang="zh-CN" altLang="en-US" sz="9600" b="1" spc="300" dirty="0">
                <a:effectLst>
                  <a:outerShdw blurRad="38100" dist="38100" dir="2700000" algn="tl">
                    <a:srgbClr val="000000">
                      <a:alpha val="43137"/>
                    </a:srgbClr>
                  </a:outerShdw>
                </a:effectLst>
                <a:latin typeface="三极儍黑简体" panose="00000500000000000000" pitchFamily="2" charset="-122"/>
                <a:ea typeface="三极儍黑简体" panose="00000500000000000000" pitchFamily="2" charset="-122"/>
              </a:rPr>
              <a:t>谢谢大家</a:t>
            </a:r>
          </a:p>
        </p:txBody>
      </p:sp>
      <p:sp>
        <p:nvSpPr>
          <p:cNvPr id="30" name="矩形: 圆角 29">
            <a:extLst>
              <a:ext uri="{FF2B5EF4-FFF2-40B4-BE49-F238E27FC236}">
                <a16:creationId xmlns:a16="http://schemas.microsoft.com/office/drawing/2014/main" id="{246ADF38-6372-4151-B772-1A64BEB68645}"/>
              </a:ext>
            </a:extLst>
          </p:cNvPr>
          <p:cNvSpPr/>
          <p:nvPr/>
        </p:nvSpPr>
        <p:spPr>
          <a:xfrm>
            <a:off x="7527854" y="4403345"/>
            <a:ext cx="3078480" cy="692910"/>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TextBox 44">
            <a:extLst>
              <a:ext uri="{FF2B5EF4-FFF2-40B4-BE49-F238E27FC236}">
                <a16:creationId xmlns:a16="http://schemas.microsoft.com/office/drawing/2014/main" id="{8FA07B0E-EE5B-4F32-A3E9-7C2B05A3062D}"/>
              </a:ext>
            </a:extLst>
          </p:cNvPr>
          <p:cNvSpPr txBox="1"/>
          <p:nvPr/>
        </p:nvSpPr>
        <p:spPr>
          <a:xfrm>
            <a:off x="6891445" y="3499907"/>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grpSp>
        <p:nvGrpSpPr>
          <p:cNvPr id="33" name="组合 32">
            <a:extLst>
              <a:ext uri="{FF2B5EF4-FFF2-40B4-BE49-F238E27FC236}">
                <a16:creationId xmlns:a16="http://schemas.microsoft.com/office/drawing/2014/main" id="{4116DE38-0755-41F2-8E14-8DFB63B8DD99}"/>
              </a:ext>
            </a:extLst>
          </p:cNvPr>
          <p:cNvGrpSpPr/>
          <p:nvPr/>
        </p:nvGrpSpPr>
        <p:grpSpPr>
          <a:xfrm>
            <a:off x="3595491" y="5803620"/>
            <a:ext cx="635182" cy="151338"/>
            <a:chOff x="5813121" y="5973722"/>
            <a:chExt cx="635182" cy="151338"/>
          </a:xfrm>
          <a:solidFill>
            <a:schemeClr val="tx1"/>
          </a:solidFill>
        </p:grpSpPr>
        <p:sp>
          <p:nvSpPr>
            <p:cNvPr id="34" name="椭圆 33">
              <a:extLst>
                <a:ext uri="{FF2B5EF4-FFF2-40B4-BE49-F238E27FC236}">
                  <a16:creationId xmlns:a16="http://schemas.microsoft.com/office/drawing/2014/main" id="{9CF73D3F-EFF5-4225-AB8A-4841BD975833}"/>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C67675F-A616-4A58-92CE-71504BE936B2}"/>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141D9DD-22A3-400B-9715-ED4A4E63ED1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35EEF0FF-4A0F-4ABC-B7D8-2D1876A4EB16}"/>
              </a:ext>
            </a:extLst>
          </p:cNvPr>
          <p:cNvGrpSpPr/>
          <p:nvPr/>
        </p:nvGrpSpPr>
        <p:grpSpPr>
          <a:xfrm>
            <a:off x="8152319" y="926803"/>
            <a:ext cx="3157895" cy="246221"/>
            <a:chOff x="13460495" y="5965816"/>
            <a:chExt cx="3157895" cy="246221"/>
          </a:xfrm>
        </p:grpSpPr>
        <p:sp>
          <p:nvSpPr>
            <p:cNvPr id="38" name="TextBox 507">
              <a:extLst>
                <a:ext uri="{FF2B5EF4-FFF2-40B4-BE49-F238E27FC236}">
                  <a16:creationId xmlns:a16="http://schemas.microsoft.com/office/drawing/2014/main" id="{BE97AC05-72AA-4750-B556-E89E07F1C02A}"/>
                </a:ext>
              </a:extLst>
            </p:cNvPr>
            <p:cNvSpPr txBox="1"/>
            <p:nvPr/>
          </p:nvSpPr>
          <p:spPr>
            <a:xfrm>
              <a:off x="13460495" y="5965816"/>
              <a:ext cx="792205" cy="246221"/>
            </a:xfrm>
            <a:prstGeom prst="rect">
              <a:avLst/>
            </a:prstGeom>
            <a:noFill/>
          </p:spPr>
          <p:txBody>
            <a:bodyPr wrap="none" rtlCol="0">
              <a:spAutoFit/>
            </a:bodyPr>
            <a:lstStyle/>
            <a:p>
              <a:r>
                <a:rPr lang="en-US" sz="1000" dirty="0" err="1"/>
                <a:t>Powerpoint</a:t>
              </a:r>
              <a:endParaRPr lang="en-US" sz="1000" dirty="0"/>
            </a:p>
          </p:txBody>
        </p:sp>
        <p:sp>
          <p:nvSpPr>
            <p:cNvPr id="39" name="TextBox 508">
              <a:extLst>
                <a:ext uri="{FF2B5EF4-FFF2-40B4-BE49-F238E27FC236}">
                  <a16:creationId xmlns:a16="http://schemas.microsoft.com/office/drawing/2014/main" id="{9EBB1DDC-1521-42B2-BFC9-0B1BD19E5D48}"/>
                </a:ext>
              </a:extLst>
            </p:cNvPr>
            <p:cNvSpPr txBox="1"/>
            <p:nvPr/>
          </p:nvSpPr>
          <p:spPr>
            <a:xfrm>
              <a:off x="14677595" y="5965816"/>
              <a:ext cx="630301" cy="246221"/>
            </a:xfrm>
            <a:prstGeom prst="rect">
              <a:avLst/>
            </a:prstGeom>
            <a:noFill/>
          </p:spPr>
          <p:txBody>
            <a:bodyPr wrap="none" rtlCol="0">
              <a:spAutoFit/>
            </a:bodyPr>
            <a:lstStyle/>
            <a:p>
              <a:r>
                <a:rPr lang="en-US" sz="1000" dirty="0"/>
                <a:t>Keynote</a:t>
              </a:r>
            </a:p>
          </p:txBody>
        </p:sp>
        <p:grpSp>
          <p:nvGrpSpPr>
            <p:cNvPr id="40" name="Group 2">
              <a:extLst>
                <a:ext uri="{FF2B5EF4-FFF2-40B4-BE49-F238E27FC236}">
                  <a16:creationId xmlns:a16="http://schemas.microsoft.com/office/drawing/2014/main" id="{A8742796-A474-4984-8AC4-247E7BCF6093}"/>
                </a:ext>
              </a:extLst>
            </p:cNvPr>
            <p:cNvGrpSpPr/>
            <p:nvPr/>
          </p:nvGrpSpPr>
          <p:grpSpPr>
            <a:xfrm>
              <a:off x="15716614" y="5965816"/>
              <a:ext cx="901776" cy="246221"/>
              <a:chOff x="8396554" y="466819"/>
              <a:chExt cx="901776" cy="246221"/>
            </a:xfrm>
          </p:grpSpPr>
          <p:sp>
            <p:nvSpPr>
              <p:cNvPr id="41" name="TextBox 509">
                <a:extLst>
                  <a:ext uri="{FF2B5EF4-FFF2-40B4-BE49-F238E27FC236}">
                    <a16:creationId xmlns:a16="http://schemas.microsoft.com/office/drawing/2014/main" id="{05BA0D2E-C334-4187-BA68-DAEAE990C1AA}"/>
                  </a:ext>
                </a:extLst>
              </p:cNvPr>
              <p:cNvSpPr txBox="1"/>
              <p:nvPr/>
            </p:nvSpPr>
            <p:spPr>
              <a:xfrm>
                <a:off x="8398725" y="466819"/>
                <a:ext cx="899605" cy="246221"/>
              </a:xfrm>
              <a:prstGeom prst="rect">
                <a:avLst/>
              </a:prstGeom>
              <a:noFill/>
            </p:spPr>
            <p:txBody>
              <a:bodyPr wrap="none" rtlCol="0">
                <a:spAutoFit/>
              </a:bodyPr>
              <a:lstStyle/>
              <a:p>
                <a:r>
                  <a:rPr lang="en-US" sz="1000" b="1" dirty="0"/>
                  <a:t>Google Slides</a:t>
                </a:r>
              </a:p>
            </p:txBody>
          </p:sp>
          <p:sp>
            <p:nvSpPr>
              <p:cNvPr id="42" name="Oval 1576">
                <a:extLst>
                  <a:ext uri="{FF2B5EF4-FFF2-40B4-BE49-F238E27FC236}">
                    <a16:creationId xmlns:a16="http://schemas.microsoft.com/office/drawing/2014/main" id="{92FF49AE-CFD6-4D19-8A2B-A48FA2877C31}"/>
                  </a:ext>
                </a:extLst>
              </p:cNvPr>
              <p:cNvSpPr/>
              <p:nvPr/>
            </p:nvSpPr>
            <p:spPr>
              <a:xfrm>
                <a:off x="8396554" y="493760"/>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5" name="矩形 44">
            <a:extLst>
              <a:ext uri="{FF2B5EF4-FFF2-40B4-BE49-F238E27FC236}">
                <a16:creationId xmlns:a16="http://schemas.microsoft.com/office/drawing/2014/main" id="{566BE90B-BE62-4C91-873C-92644CD0B472}"/>
              </a:ext>
            </a:extLst>
          </p:cNvPr>
          <p:cNvSpPr/>
          <p:nvPr/>
        </p:nvSpPr>
        <p:spPr>
          <a:xfrm rot="16200000">
            <a:off x="4965419" y="1523246"/>
            <a:ext cx="369332" cy="1539240"/>
          </a:xfrm>
          <a:prstGeom prst="rect">
            <a:avLst/>
          </a:prstGeom>
          <a:noFill/>
          <a:ln>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文本框 45">
            <a:extLst>
              <a:ext uri="{FF2B5EF4-FFF2-40B4-BE49-F238E27FC236}">
                <a16:creationId xmlns:a16="http://schemas.microsoft.com/office/drawing/2014/main" id="{21AC2E0E-AEC1-4587-9C40-4825776DC466}"/>
              </a:ext>
            </a:extLst>
          </p:cNvPr>
          <p:cNvSpPr txBox="1"/>
          <p:nvPr/>
        </p:nvSpPr>
        <p:spPr>
          <a:xfrm rot="16200000">
            <a:off x="4948686" y="1660406"/>
            <a:ext cx="369332" cy="1264920"/>
          </a:xfrm>
          <a:prstGeom prst="rect">
            <a:avLst/>
          </a:prstGeom>
          <a:noFill/>
        </p:spPr>
        <p:txBody>
          <a:bodyPr vert="eaVert" wrap="square" rtlCol="0">
            <a:spAutoFit/>
          </a:bodyPr>
          <a:lstStyle/>
          <a:p>
            <a:pPr algn="dist"/>
            <a:r>
              <a:rPr lang="en-US" altLang="zh-CN" sz="1200" dirty="0"/>
              <a:t>IBAOTU</a:t>
            </a:r>
            <a:endParaRPr lang="zh-CN" altLang="en-US" sz="1200" dirty="0"/>
          </a:p>
        </p:txBody>
      </p:sp>
    </p:spTree>
    <p:extLst>
      <p:ext uri="{BB962C8B-B14F-4D97-AF65-F5344CB8AC3E}">
        <p14:creationId xmlns:p14="http://schemas.microsoft.com/office/powerpoint/2010/main" val="2787278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500"/>
                                        <p:tgtEl>
                                          <p:spTgt spid="3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randombar(horizont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1000" fill="hold"/>
                                        <p:tgtEl>
                                          <p:spTgt spid="24"/>
                                        </p:tgtEl>
                                        <p:attrNameLst>
                                          <p:attrName>ppt_x</p:attrName>
                                        </p:attrNameLst>
                                      </p:cBhvr>
                                      <p:tavLst>
                                        <p:tav tm="0">
                                          <p:val>
                                            <p:strVal val="#ppt_x"/>
                                          </p:val>
                                        </p:tav>
                                        <p:tav tm="100000">
                                          <p:val>
                                            <p:strVal val="#ppt_x"/>
                                          </p:val>
                                        </p:tav>
                                      </p:tavLst>
                                    </p:anim>
                                    <p:anim calcmode="lin" valueType="num">
                                      <p:cBhvr additive="base">
                                        <p:cTn id="27"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10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14"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p:bldP spid="30"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2ADC9EE-897A-4ACD-8D0A-5C964FB53A93}"/>
              </a:ext>
            </a:extLst>
          </p:cNvPr>
          <p:cNvSpPr/>
          <p:nvPr/>
        </p:nvSpPr>
        <p:spPr>
          <a:xfrm rot="2573196">
            <a:off x="1525144" y="1647494"/>
            <a:ext cx="3226324" cy="3226324"/>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7524A721-5C74-40C5-868F-193D95103AD6}"/>
              </a:ext>
            </a:extLst>
          </p:cNvPr>
          <p:cNvSpPr/>
          <p:nvPr/>
        </p:nvSpPr>
        <p:spPr>
          <a:xfrm rot="2573196">
            <a:off x="5195624" y="1881186"/>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DE4EE0D1-3A40-4B86-904D-30294B108AC7}"/>
              </a:ext>
            </a:extLst>
          </p:cNvPr>
          <p:cNvSpPr/>
          <p:nvPr/>
        </p:nvSpPr>
        <p:spPr>
          <a:xfrm rot="2573196">
            <a:off x="3838457" y="5274214"/>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8A48B469-D329-4A78-815F-D128CCFB2C5C}"/>
              </a:ext>
            </a:extLst>
          </p:cNvPr>
          <p:cNvSpPr txBox="1"/>
          <p:nvPr/>
        </p:nvSpPr>
        <p:spPr>
          <a:xfrm>
            <a:off x="1894686" y="2051363"/>
            <a:ext cx="2615547" cy="2215991"/>
          </a:xfrm>
          <a:prstGeom prst="rect">
            <a:avLst/>
          </a:prstGeom>
          <a:noFill/>
        </p:spPr>
        <p:txBody>
          <a:bodyPr wrap="square" rtlCol="0">
            <a:spAutoFit/>
          </a:bodyPr>
          <a:lstStyle/>
          <a:p>
            <a:pPr algn="ctr"/>
            <a:r>
              <a:rPr lang="en-US" altLang="zh-CN" sz="13800" dirty="0">
                <a:latin typeface="三极智量黑简体" panose="00000500000000000000" pitchFamily="2" charset="-122"/>
                <a:ea typeface="三极智量黑简体" panose="00000500000000000000" pitchFamily="2" charset="-122"/>
              </a:rPr>
              <a:t>01</a:t>
            </a:r>
            <a:endParaRPr lang="zh-CN" altLang="en-US" sz="13800" dirty="0">
              <a:latin typeface="三极智量黑简体" panose="00000500000000000000" pitchFamily="2" charset="-122"/>
              <a:ea typeface="三极智量黑简体" panose="00000500000000000000" pitchFamily="2" charset="-122"/>
            </a:endParaRPr>
          </a:p>
        </p:txBody>
      </p:sp>
      <p:sp>
        <p:nvSpPr>
          <p:cNvPr id="10" name="矩形 9">
            <a:extLst>
              <a:ext uri="{FF2B5EF4-FFF2-40B4-BE49-F238E27FC236}">
                <a16:creationId xmlns:a16="http://schemas.microsoft.com/office/drawing/2014/main" id="{0D56E5A2-6C32-4A38-80D1-4E9F56DAD6EE}"/>
              </a:ext>
            </a:extLst>
          </p:cNvPr>
          <p:cNvSpPr/>
          <p:nvPr/>
        </p:nvSpPr>
        <p:spPr>
          <a:xfrm>
            <a:off x="6800677" y="2379601"/>
            <a:ext cx="3775393" cy="2123658"/>
          </a:xfrm>
          <a:prstGeom prst="rect">
            <a:avLst/>
          </a:prstGeom>
        </p:spPr>
        <p:txBody>
          <a:bodyPr wrap="none">
            <a:spAutoFit/>
          </a:bodyPr>
          <a:lstStyle/>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企业项目</a:t>
            </a:r>
            <a:endParaRPr lang="en-US" altLang="zh-CN"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endParaRPr>
          </a:p>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汇总分析</a:t>
            </a:r>
          </a:p>
        </p:txBody>
      </p:sp>
      <p:sp>
        <p:nvSpPr>
          <p:cNvPr id="11" name="TextBox 44">
            <a:extLst>
              <a:ext uri="{FF2B5EF4-FFF2-40B4-BE49-F238E27FC236}">
                <a16:creationId xmlns:a16="http://schemas.microsoft.com/office/drawing/2014/main" id="{7509DCD8-7683-4FC0-9185-920CB54F824C}"/>
              </a:ext>
            </a:extLst>
          </p:cNvPr>
          <p:cNvSpPr txBox="1"/>
          <p:nvPr/>
        </p:nvSpPr>
        <p:spPr>
          <a:xfrm>
            <a:off x="6520430" y="4503259"/>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sp>
        <p:nvSpPr>
          <p:cNvPr id="12" name="right-thin-arrowheads_32738">
            <a:extLst>
              <a:ext uri="{FF2B5EF4-FFF2-40B4-BE49-F238E27FC236}">
                <a16:creationId xmlns:a16="http://schemas.microsoft.com/office/drawing/2014/main" id="{97A1716A-0DC9-4127-8E6D-8AFD878BFC00}"/>
              </a:ext>
            </a:extLst>
          </p:cNvPr>
          <p:cNvSpPr>
            <a:spLocks noChangeAspect="1"/>
          </p:cNvSpPr>
          <p:nvPr/>
        </p:nvSpPr>
        <p:spPr bwMode="auto">
          <a:xfrm>
            <a:off x="11083724" y="5647310"/>
            <a:ext cx="336988" cy="336832"/>
          </a:xfrm>
          <a:custGeom>
            <a:avLst/>
            <a:gdLst>
              <a:gd name="T0" fmla="*/ 5083 w 6101"/>
              <a:gd name="T1" fmla="*/ 3053 h 6107"/>
              <a:gd name="T2" fmla="*/ 2791 w 6101"/>
              <a:gd name="T3" fmla="*/ 761 h 6107"/>
              <a:gd name="T4" fmla="*/ 2791 w 6101"/>
              <a:gd name="T5" fmla="*/ 164 h 6107"/>
              <a:gd name="T6" fmla="*/ 3387 w 6101"/>
              <a:gd name="T7" fmla="*/ 164 h 6107"/>
              <a:gd name="T8" fmla="*/ 5978 w 6101"/>
              <a:gd name="T9" fmla="*/ 2755 h 6107"/>
              <a:gd name="T10" fmla="*/ 6101 w 6101"/>
              <a:gd name="T11" fmla="*/ 3053 h 6107"/>
              <a:gd name="T12" fmla="*/ 5978 w 6101"/>
              <a:gd name="T13" fmla="*/ 3351 h 6107"/>
              <a:gd name="T14" fmla="*/ 3387 w 6101"/>
              <a:gd name="T15" fmla="*/ 5942 h 6107"/>
              <a:gd name="T16" fmla="*/ 2791 w 6101"/>
              <a:gd name="T17" fmla="*/ 5942 h 6107"/>
              <a:gd name="T18" fmla="*/ 2791 w 6101"/>
              <a:gd name="T19" fmla="*/ 5345 h 6107"/>
              <a:gd name="T20" fmla="*/ 5083 w 6101"/>
              <a:gd name="T21" fmla="*/ 3053 h 6107"/>
              <a:gd name="T22" fmla="*/ 165 w 6101"/>
              <a:gd name="T23" fmla="*/ 5345 h 6107"/>
              <a:gd name="T24" fmla="*/ 165 w 6101"/>
              <a:gd name="T25" fmla="*/ 5942 h 6107"/>
              <a:gd name="T26" fmla="*/ 761 w 6101"/>
              <a:gd name="T27" fmla="*/ 5942 h 6107"/>
              <a:gd name="T28" fmla="*/ 3352 w 6101"/>
              <a:gd name="T29" fmla="*/ 3351 h 6107"/>
              <a:gd name="T30" fmla="*/ 3475 w 6101"/>
              <a:gd name="T31" fmla="*/ 3053 h 6107"/>
              <a:gd name="T32" fmla="*/ 3352 w 6101"/>
              <a:gd name="T33" fmla="*/ 2755 h 6107"/>
              <a:gd name="T34" fmla="*/ 761 w 6101"/>
              <a:gd name="T35" fmla="*/ 164 h 6107"/>
              <a:gd name="T36" fmla="*/ 165 w 6101"/>
              <a:gd name="T37" fmla="*/ 164 h 6107"/>
              <a:gd name="T38" fmla="*/ 165 w 6101"/>
              <a:gd name="T39" fmla="*/ 761 h 6107"/>
              <a:gd name="T40" fmla="*/ 2457 w 6101"/>
              <a:gd name="T41" fmla="*/ 3053 h 6107"/>
              <a:gd name="T42" fmla="*/ 165 w 6101"/>
              <a:gd name="T43" fmla="*/ 5345 h 6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01" h="6107">
                <a:moveTo>
                  <a:pt x="5083" y="3053"/>
                </a:moveTo>
                <a:lnTo>
                  <a:pt x="2791" y="761"/>
                </a:lnTo>
                <a:cubicBezTo>
                  <a:pt x="2626" y="596"/>
                  <a:pt x="2626" y="329"/>
                  <a:pt x="2791" y="164"/>
                </a:cubicBezTo>
                <a:cubicBezTo>
                  <a:pt x="2955" y="0"/>
                  <a:pt x="3222" y="0"/>
                  <a:pt x="3387" y="164"/>
                </a:cubicBezTo>
                <a:lnTo>
                  <a:pt x="5978" y="2755"/>
                </a:lnTo>
                <a:cubicBezTo>
                  <a:pt x="6060" y="2837"/>
                  <a:pt x="6101" y="2945"/>
                  <a:pt x="6101" y="3053"/>
                </a:cubicBezTo>
                <a:cubicBezTo>
                  <a:pt x="6101" y="3161"/>
                  <a:pt x="6060" y="3269"/>
                  <a:pt x="5978" y="3351"/>
                </a:cubicBezTo>
                <a:lnTo>
                  <a:pt x="3387" y="5942"/>
                </a:lnTo>
                <a:cubicBezTo>
                  <a:pt x="3222" y="6107"/>
                  <a:pt x="2955" y="6107"/>
                  <a:pt x="2791" y="5942"/>
                </a:cubicBezTo>
                <a:cubicBezTo>
                  <a:pt x="2626" y="5777"/>
                  <a:pt x="2626" y="5510"/>
                  <a:pt x="2791" y="5345"/>
                </a:cubicBezTo>
                <a:lnTo>
                  <a:pt x="5083" y="3053"/>
                </a:lnTo>
                <a:close/>
                <a:moveTo>
                  <a:pt x="165" y="5345"/>
                </a:moveTo>
                <a:cubicBezTo>
                  <a:pt x="0" y="5510"/>
                  <a:pt x="0" y="5777"/>
                  <a:pt x="165" y="5942"/>
                </a:cubicBezTo>
                <a:cubicBezTo>
                  <a:pt x="329" y="6107"/>
                  <a:pt x="596" y="6107"/>
                  <a:pt x="761" y="5942"/>
                </a:cubicBezTo>
                <a:lnTo>
                  <a:pt x="3352" y="3351"/>
                </a:lnTo>
                <a:cubicBezTo>
                  <a:pt x="3434" y="3269"/>
                  <a:pt x="3475" y="3161"/>
                  <a:pt x="3475" y="3053"/>
                </a:cubicBezTo>
                <a:cubicBezTo>
                  <a:pt x="3475" y="2945"/>
                  <a:pt x="3434" y="2837"/>
                  <a:pt x="3352" y="2755"/>
                </a:cubicBezTo>
                <a:lnTo>
                  <a:pt x="761" y="164"/>
                </a:lnTo>
                <a:cubicBezTo>
                  <a:pt x="596" y="0"/>
                  <a:pt x="329" y="0"/>
                  <a:pt x="165" y="164"/>
                </a:cubicBezTo>
                <a:cubicBezTo>
                  <a:pt x="0" y="329"/>
                  <a:pt x="0" y="596"/>
                  <a:pt x="165" y="761"/>
                </a:cubicBezTo>
                <a:lnTo>
                  <a:pt x="2457" y="3053"/>
                </a:lnTo>
                <a:lnTo>
                  <a:pt x="165" y="5345"/>
                </a:lnTo>
                <a:close/>
              </a:path>
            </a:pathLst>
          </a:custGeom>
          <a:solidFill>
            <a:srgbClr val="97C6BB"/>
          </a:solidFill>
          <a:ln>
            <a:noFill/>
          </a:ln>
        </p:spPr>
      </p:sp>
    </p:spTree>
    <p:extLst>
      <p:ext uri="{BB962C8B-B14F-4D97-AF65-F5344CB8AC3E}">
        <p14:creationId xmlns:p14="http://schemas.microsoft.com/office/powerpoint/2010/main" val="1989083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企业项目汇总分析</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1" name="îsḷiďê">
            <a:extLst>
              <a:ext uri="{FF2B5EF4-FFF2-40B4-BE49-F238E27FC236}">
                <a16:creationId xmlns:a16="http://schemas.microsoft.com/office/drawing/2014/main" id="{8E4C85BE-F862-41A4-B3F8-CCAE055A302C}"/>
              </a:ext>
            </a:extLst>
          </p:cNvPr>
          <p:cNvSpPr/>
          <p:nvPr/>
        </p:nvSpPr>
        <p:spPr>
          <a:xfrm>
            <a:off x="1907674" y="2720930"/>
            <a:ext cx="589364" cy="589364"/>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172" name="ïṩľiḓé">
            <a:extLst>
              <a:ext uri="{FF2B5EF4-FFF2-40B4-BE49-F238E27FC236}">
                <a16:creationId xmlns:a16="http://schemas.microsoft.com/office/drawing/2014/main" id="{AA9BA2A1-7F0D-4EDB-AE6E-D0D958AE8A5C}"/>
              </a:ext>
            </a:extLst>
          </p:cNvPr>
          <p:cNvSpPr/>
          <p:nvPr/>
        </p:nvSpPr>
        <p:spPr>
          <a:xfrm>
            <a:off x="2047518" y="2904110"/>
            <a:ext cx="309675" cy="22300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8037" h="437859">
                <a:moveTo>
                  <a:pt x="435614" y="275305"/>
                </a:moveTo>
                <a:cubicBezTo>
                  <a:pt x="437271" y="274359"/>
                  <a:pt x="439284" y="274596"/>
                  <a:pt x="440823" y="275778"/>
                </a:cubicBezTo>
                <a:cubicBezTo>
                  <a:pt x="448635" y="281809"/>
                  <a:pt x="457277" y="285948"/>
                  <a:pt x="466273" y="287959"/>
                </a:cubicBezTo>
                <a:cubicBezTo>
                  <a:pt x="467930" y="288313"/>
                  <a:pt x="469232" y="289496"/>
                  <a:pt x="469824" y="291033"/>
                </a:cubicBezTo>
                <a:lnTo>
                  <a:pt x="478939" y="315276"/>
                </a:lnTo>
                <a:lnTo>
                  <a:pt x="488172" y="291033"/>
                </a:lnTo>
                <a:cubicBezTo>
                  <a:pt x="488764" y="289496"/>
                  <a:pt x="490066" y="288313"/>
                  <a:pt x="491723" y="287959"/>
                </a:cubicBezTo>
                <a:cubicBezTo>
                  <a:pt x="500838" y="285948"/>
                  <a:pt x="509361" y="281809"/>
                  <a:pt x="517174" y="275778"/>
                </a:cubicBezTo>
                <a:cubicBezTo>
                  <a:pt x="518713" y="274596"/>
                  <a:pt x="520725" y="274359"/>
                  <a:pt x="522382" y="275305"/>
                </a:cubicBezTo>
                <a:cubicBezTo>
                  <a:pt x="529485" y="278971"/>
                  <a:pt x="564878" y="298247"/>
                  <a:pt x="573875" y="309954"/>
                </a:cubicBezTo>
                <a:cubicBezTo>
                  <a:pt x="591157" y="332423"/>
                  <a:pt x="603468" y="399829"/>
                  <a:pt x="607966" y="427738"/>
                </a:cubicBezTo>
                <a:cubicBezTo>
                  <a:pt x="608203" y="429157"/>
                  <a:pt x="607848" y="430694"/>
                  <a:pt x="606901" y="431758"/>
                </a:cubicBezTo>
                <a:cubicBezTo>
                  <a:pt x="605954" y="432823"/>
                  <a:pt x="604652" y="433414"/>
                  <a:pt x="603231" y="433414"/>
                </a:cubicBezTo>
                <a:lnTo>
                  <a:pt x="354765" y="433414"/>
                </a:lnTo>
                <a:cubicBezTo>
                  <a:pt x="353344" y="433414"/>
                  <a:pt x="352042" y="432823"/>
                  <a:pt x="351095" y="431758"/>
                </a:cubicBezTo>
                <a:cubicBezTo>
                  <a:pt x="350148" y="430694"/>
                  <a:pt x="349793" y="429157"/>
                  <a:pt x="350030" y="427738"/>
                </a:cubicBezTo>
                <a:cubicBezTo>
                  <a:pt x="354528" y="399829"/>
                  <a:pt x="366839" y="332423"/>
                  <a:pt x="384122" y="309954"/>
                </a:cubicBezTo>
                <a:cubicBezTo>
                  <a:pt x="393118" y="298247"/>
                  <a:pt x="428512" y="278971"/>
                  <a:pt x="435614" y="275305"/>
                </a:cubicBezTo>
                <a:close/>
                <a:moveTo>
                  <a:pt x="479051" y="123066"/>
                </a:moveTo>
                <a:cubicBezTo>
                  <a:pt x="542255" y="123066"/>
                  <a:pt x="548646" y="158180"/>
                  <a:pt x="548646" y="201334"/>
                </a:cubicBezTo>
                <a:cubicBezTo>
                  <a:pt x="548646" y="244607"/>
                  <a:pt x="517518" y="279721"/>
                  <a:pt x="479051" y="279721"/>
                </a:cubicBezTo>
                <a:cubicBezTo>
                  <a:pt x="440584" y="279721"/>
                  <a:pt x="409337" y="244607"/>
                  <a:pt x="409337" y="201334"/>
                </a:cubicBezTo>
                <a:cubicBezTo>
                  <a:pt x="409337" y="198852"/>
                  <a:pt x="409337" y="196369"/>
                  <a:pt x="409455" y="193886"/>
                </a:cubicBezTo>
                <a:cubicBezTo>
                  <a:pt x="405668" y="196723"/>
                  <a:pt x="402235" y="200389"/>
                  <a:pt x="400460" y="205000"/>
                </a:cubicBezTo>
                <a:cubicBezTo>
                  <a:pt x="397856" y="211502"/>
                  <a:pt x="399276" y="219305"/>
                  <a:pt x="404484" y="228173"/>
                </a:cubicBezTo>
                <a:cubicBezTo>
                  <a:pt x="406259" y="228646"/>
                  <a:pt x="407916" y="229710"/>
                  <a:pt x="408982" y="231365"/>
                </a:cubicBezTo>
                <a:lnTo>
                  <a:pt x="411822" y="235503"/>
                </a:lnTo>
                <a:cubicBezTo>
                  <a:pt x="413124" y="237276"/>
                  <a:pt x="413598" y="239405"/>
                  <a:pt x="413243" y="241651"/>
                </a:cubicBezTo>
                <a:cubicBezTo>
                  <a:pt x="412888" y="243779"/>
                  <a:pt x="411586" y="245671"/>
                  <a:pt x="409810" y="246853"/>
                </a:cubicBezTo>
                <a:cubicBezTo>
                  <a:pt x="408508" y="247799"/>
                  <a:pt x="406851" y="248390"/>
                  <a:pt x="405194" y="248390"/>
                </a:cubicBezTo>
                <a:cubicBezTo>
                  <a:pt x="402472" y="248390"/>
                  <a:pt x="399986" y="247090"/>
                  <a:pt x="398448" y="244843"/>
                </a:cubicBezTo>
                <a:lnTo>
                  <a:pt x="395489" y="240705"/>
                </a:lnTo>
                <a:cubicBezTo>
                  <a:pt x="394187" y="238695"/>
                  <a:pt x="393832" y="236331"/>
                  <a:pt x="394305" y="234202"/>
                </a:cubicBezTo>
                <a:cubicBezTo>
                  <a:pt x="387085" y="222143"/>
                  <a:pt x="385428" y="210793"/>
                  <a:pt x="389334" y="200625"/>
                </a:cubicBezTo>
                <a:cubicBezTo>
                  <a:pt x="393358" y="190221"/>
                  <a:pt x="402590" y="183482"/>
                  <a:pt x="410284" y="179344"/>
                </a:cubicBezTo>
                <a:cubicBezTo>
                  <a:pt x="413361" y="146830"/>
                  <a:pt x="426854" y="123066"/>
                  <a:pt x="479051" y="123066"/>
                </a:cubicBezTo>
                <a:close/>
                <a:moveTo>
                  <a:pt x="251377" y="87196"/>
                </a:moveTo>
                <a:cubicBezTo>
                  <a:pt x="255047" y="87078"/>
                  <a:pt x="258599" y="88970"/>
                  <a:pt x="260493" y="92162"/>
                </a:cubicBezTo>
                <a:lnTo>
                  <a:pt x="294826" y="150452"/>
                </a:lnTo>
                <a:lnTo>
                  <a:pt x="373554" y="150452"/>
                </a:lnTo>
                <a:cubicBezTo>
                  <a:pt x="379118" y="150452"/>
                  <a:pt x="383735" y="155063"/>
                  <a:pt x="383735" y="160738"/>
                </a:cubicBezTo>
                <a:cubicBezTo>
                  <a:pt x="383735" y="166414"/>
                  <a:pt x="379118" y="171025"/>
                  <a:pt x="373554" y="171025"/>
                </a:cubicBezTo>
                <a:lnTo>
                  <a:pt x="289025" y="171025"/>
                </a:lnTo>
                <a:cubicBezTo>
                  <a:pt x="285355" y="171025"/>
                  <a:pt x="281921" y="169015"/>
                  <a:pt x="280145" y="165941"/>
                </a:cubicBezTo>
                <a:lnTo>
                  <a:pt x="252206" y="118529"/>
                </a:lnTo>
                <a:lnTo>
                  <a:pt x="201773" y="214890"/>
                </a:lnTo>
                <a:cubicBezTo>
                  <a:pt x="200115" y="217964"/>
                  <a:pt x="197155" y="219974"/>
                  <a:pt x="193722" y="220329"/>
                </a:cubicBezTo>
                <a:cubicBezTo>
                  <a:pt x="193367" y="220329"/>
                  <a:pt x="193012" y="220447"/>
                  <a:pt x="192657" y="220447"/>
                </a:cubicBezTo>
                <a:cubicBezTo>
                  <a:pt x="189579" y="220447"/>
                  <a:pt x="186619" y="219028"/>
                  <a:pt x="184606" y="216545"/>
                </a:cubicBezTo>
                <a:lnTo>
                  <a:pt x="148261" y="171025"/>
                </a:lnTo>
                <a:lnTo>
                  <a:pt x="75926" y="171025"/>
                </a:lnTo>
                <a:cubicBezTo>
                  <a:pt x="70243" y="171025"/>
                  <a:pt x="65626" y="166414"/>
                  <a:pt x="65626" y="160738"/>
                </a:cubicBezTo>
                <a:cubicBezTo>
                  <a:pt x="65626" y="155063"/>
                  <a:pt x="70243" y="150452"/>
                  <a:pt x="75926" y="150452"/>
                </a:cubicBezTo>
                <a:lnTo>
                  <a:pt x="153233" y="150452"/>
                </a:lnTo>
                <a:cubicBezTo>
                  <a:pt x="156311" y="150452"/>
                  <a:pt x="159271" y="151871"/>
                  <a:pt x="161284" y="154354"/>
                </a:cubicBezTo>
                <a:lnTo>
                  <a:pt x="190881" y="191480"/>
                </a:lnTo>
                <a:lnTo>
                  <a:pt x="242498" y="92635"/>
                </a:lnTo>
                <a:cubicBezTo>
                  <a:pt x="244274" y="89325"/>
                  <a:pt x="247589" y="87315"/>
                  <a:pt x="251377" y="87196"/>
                </a:cubicBezTo>
                <a:close/>
                <a:moveTo>
                  <a:pt x="13735" y="0"/>
                </a:moveTo>
                <a:lnTo>
                  <a:pt x="495160" y="0"/>
                </a:lnTo>
                <a:cubicBezTo>
                  <a:pt x="502738" y="0"/>
                  <a:pt x="508776" y="6147"/>
                  <a:pt x="508776" y="13713"/>
                </a:cubicBezTo>
                <a:lnTo>
                  <a:pt x="508776" y="104618"/>
                </a:lnTo>
                <a:cubicBezTo>
                  <a:pt x="499186" y="102254"/>
                  <a:pt x="488411" y="101072"/>
                  <a:pt x="476452" y="101072"/>
                </a:cubicBezTo>
                <a:cubicBezTo>
                  <a:pt x="472308" y="101072"/>
                  <a:pt x="468282" y="101190"/>
                  <a:pt x="464375" y="101426"/>
                </a:cubicBezTo>
                <a:lnTo>
                  <a:pt x="464375" y="37946"/>
                </a:lnTo>
                <a:lnTo>
                  <a:pt x="44401" y="37946"/>
                </a:lnTo>
                <a:lnTo>
                  <a:pt x="44401" y="297896"/>
                </a:lnTo>
                <a:lnTo>
                  <a:pt x="203653" y="297896"/>
                </a:lnTo>
                <a:lnTo>
                  <a:pt x="305242" y="297896"/>
                </a:lnTo>
                <a:lnTo>
                  <a:pt x="362667" y="297896"/>
                </a:lnTo>
                <a:cubicBezTo>
                  <a:pt x="356037" y="306998"/>
                  <a:pt x="350117" y="320356"/>
                  <a:pt x="345025" y="335842"/>
                </a:cubicBezTo>
                <a:lnTo>
                  <a:pt x="325015" y="335842"/>
                </a:lnTo>
                <a:cubicBezTo>
                  <a:pt x="326673" y="345772"/>
                  <a:pt x="329515" y="359957"/>
                  <a:pt x="334132" y="375916"/>
                </a:cubicBezTo>
                <a:cubicBezTo>
                  <a:pt x="330343" y="392584"/>
                  <a:pt x="327265" y="409606"/>
                  <a:pt x="324778" y="424974"/>
                </a:cubicBezTo>
                <a:cubicBezTo>
                  <a:pt x="324068" y="429348"/>
                  <a:pt x="324542" y="433722"/>
                  <a:pt x="325844" y="437859"/>
                </a:cubicBezTo>
                <a:lnTo>
                  <a:pt x="171566" y="437859"/>
                </a:lnTo>
                <a:cubicBezTo>
                  <a:pt x="166829" y="437859"/>
                  <a:pt x="162567" y="435495"/>
                  <a:pt x="159962" y="431594"/>
                </a:cubicBezTo>
                <a:cubicBezTo>
                  <a:pt x="157476" y="427575"/>
                  <a:pt x="157120" y="422728"/>
                  <a:pt x="159133" y="418472"/>
                </a:cubicBezTo>
                <a:cubicBezTo>
                  <a:pt x="173815" y="386437"/>
                  <a:pt x="180801" y="354046"/>
                  <a:pt x="183761" y="335842"/>
                </a:cubicBezTo>
                <a:lnTo>
                  <a:pt x="13735" y="335842"/>
                </a:lnTo>
                <a:cubicBezTo>
                  <a:pt x="6157" y="335842"/>
                  <a:pt x="0" y="329695"/>
                  <a:pt x="0" y="322129"/>
                </a:cubicBezTo>
                <a:lnTo>
                  <a:pt x="0" y="13713"/>
                </a:lnTo>
                <a:cubicBezTo>
                  <a:pt x="0" y="6147"/>
                  <a:pt x="6157" y="0"/>
                  <a:pt x="13735"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100" b="1" dirty="0">
              <a:solidFill>
                <a:schemeClr val="bg1"/>
              </a:solidFill>
            </a:endParaRPr>
          </a:p>
        </p:txBody>
      </p:sp>
      <p:sp>
        <p:nvSpPr>
          <p:cNvPr id="50" name="îṣḷíḑé">
            <a:extLst>
              <a:ext uri="{FF2B5EF4-FFF2-40B4-BE49-F238E27FC236}">
                <a16:creationId xmlns:a16="http://schemas.microsoft.com/office/drawing/2014/main" id="{B36638C5-BBFB-4C9B-BC7D-2D8F0513B638}"/>
              </a:ext>
            </a:extLst>
          </p:cNvPr>
          <p:cNvSpPr/>
          <p:nvPr/>
        </p:nvSpPr>
        <p:spPr>
          <a:xfrm>
            <a:off x="5002441" y="2687352"/>
            <a:ext cx="589364" cy="589364"/>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51" name="ïŝḷîde">
            <a:extLst>
              <a:ext uri="{FF2B5EF4-FFF2-40B4-BE49-F238E27FC236}">
                <a16:creationId xmlns:a16="http://schemas.microsoft.com/office/drawing/2014/main" id="{EE2531BC-F44A-4719-B923-49B469B8ED99}"/>
              </a:ext>
            </a:extLst>
          </p:cNvPr>
          <p:cNvSpPr/>
          <p:nvPr/>
        </p:nvSpPr>
        <p:spPr>
          <a:xfrm>
            <a:off x="5142285" y="2870532"/>
            <a:ext cx="309675" cy="22300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8037" h="437859">
                <a:moveTo>
                  <a:pt x="435614" y="275305"/>
                </a:moveTo>
                <a:cubicBezTo>
                  <a:pt x="437271" y="274359"/>
                  <a:pt x="439284" y="274596"/>
                  <a:pt x="440823" y="275778"/>
                </a:cubicBezTo>
                <a:cubicBezTo>
                  <a:pt x="448635" y="281809"/>
                  <a:pt x="457277" y="285948"/>
                  <a:pt x="466273" y="287959"/>
                </a:cubicBezTo>
                <a:cubicBezTo>
                  <a:pt x="467930" y="288313"/>
                  <a:pt x="469232" y="289496"/>
                  <a:pt x="469824" y="291033"/>
                </a:cubicBezTo>
                <a:lnTo>
                  <a:pt x="478939" y="315276"/>
                </a:lnTo>
                <a:lnTo>
                  <a:pt x="488172" y="291033"/>
                </a:lnTo>
                <a:cubicBezTo>
                  <a:pt x="488764" y="289496"/>
                  <a:pt x="490066" y="288313"/>
                  <a:pt x="491723" y="287959"/>
                </a:cubicBezTo>
                <a:cubicBezTo>
                  <a:pt x="500838" y="285948"/>
                  <a:pt x="509361" y="281809"/>
                  <a:pt x="517174" y="275778"/>
                </a:cubicBezTo>
                <a:cubicBezTo>
                  <a:pt x="518713" y="274596"/>
                  <a:pt x="520725" y="274359"/>
                  <a:pt x="522382" y="275305"/>
                </a:cubicBezTo>
                <a:cubicBezTo>
                  <a:pt x="529485" y="278971"/>
                  <a:pt x="564878" y="298247"/>
                  <a:pt x="573875" y="309954"/>
                </a:cubicBezTo>
                <a:cubicBezTo>
                  <a:pt x="591157" y="332423"/>
                  <a:pt x="603468" y="399829"/>
                  <a:pt x="607966" y="427738"/>
                </a:cubicBezTo>
                <a:cubicBezTo>
                  <a:pt x="608203" y="429157"/>
                  <a:pt x="607848" y="430694"/>
                  <a:pt x="606901" y="431758"/>
                </a:cubicBezTo>
                <a:cubicBezTo>
                  <a:pt x="605954" y="432823"/>
                  <a:pt x="604652" y="433414"/>
                  <a:pt x="603231" y="433414"/>
                </a:cubicBezTo>
                <a:lnTo>
                  <a:pt x="354765" y="433414"/>
                </a:lnTo>
                <a:cubicBezTo>
                  <a:pt x="353344" y="433414"/>
                  <a:pt x="352042" y="432823"/>
                  <a:pt x="351095" y="431758"/>
                </a:cubicBezTo>
                <a:cubicBezTo>
                  <a:pt x="350148" y="430694"/>
                  <a:pt x="349793" y="429157"/>
                  <a:pt x="350030" y="427738"/>
                </a:cubicBezTo>
                <a:cubicBezTo>
                  <a:pt x="354528" y="399829"/>
                  <a:pt x="366839" y="332423"/>
                  <a:pt x="384122" y="309954"/>
                </a:cubicBezTo>
                <a:cubicBezTo>
                  <a:pt x="393118" y="298247"/>
                  <a:pt x="428512" y="278971"/>
                  <a:pt x="435614" y="275305"/>
                </a:cubicBezTo>
                <a:close/>
                <a:moveTo>
                  <a:pt x="479051" y="123066"/>
                </a:moveTo>
                <a:cubicBezTo>
                  <a:pt x="542255" y="123066"/>
                  <a:pt x="548646" y="158180"/>
                  <a:pt x="548646" y="201334"/>
                </a:cubicBezTo>
                <a:cubicBezTo>
                  <a:pt x="548646" y="244607"/>
                  <a:pt x="517518" y="279721"/>
                  <a:pt x="479051" y="279721"/>
                </a:cubicBezTo>
                <a:cubicBezTo>
                  <a:pt x="440584" y="279721"/>
                  <a:pt x="409337" y="244607"/>
                  <a:pt x="409337" y="201334"/>
                </a:cubicBezTo>
                <a:cubicBezTo>
                  <a:pt x="409337" y="198852"/>
                  <a:pt x="409337" y="196369"/>
                  <a:pt x="409455" y="193886"/>
                </a:cubicBezTo>
                <a:cubicBezTo>
                  <a:pt x="405668" y="196723"/>
                  <a:pt x="402235" y="200389"/>
                  <a:pt x="400460" y="205000"/>
                </a:cubicBezTo>
                <a:cubicBezTo>
                  <a:pt x="397856" y="211502"/>
                  <a:pt x="399276" y="219305"/>
                  <a:pt x="404484" y="228173"/>
                </a:cubicBezTo>
                <a:cubicBezTo>
                  <a:pt x="406259" y="228646"/>
                  <a:pt x="407916" y="229710"/>
                  <a:pt x="408982" y="231365"/>
                </a:cubicBezTo>
                <a:lnTo>
                  <a:pt x="411822" y="235503"/>
                </a:lnTo>
                <a:cubicBezTo>
                  <a:pt x="413124" y="237276"/>
                  <a:pt x="413598" y="239405"/>
                  <a:pt x="413243" y="241651"/>
                </a:cubicBezTo>
                <a:cubicBezTo>
                  <a:pt x="412888" y="243779"/>
                  <a:pt x="411586" y="245671"/>
                  <a:pt x="409810" y="246853"/>
                </a:cubicBezTo>
                <a:cubicBezTo>
                  <a:pt x="408508" y="247799"/>
                  <a:pt x="406851" y="248390"/>
                  <a:pt x="405194" y="248390"/>
                </a:cubicBezTo>
                <a:cubicBezTo>
                  <a:pt x="402472" y="248390"/>
                  <a:pt x="399986" y="247090"/>
                  <a:pt x="398448" y="244843"/>
                </a:cubicBezTo>
                <a:lnTo>
                  <a:pt x="395489" y="240705"/>
                </a:lnTo>
                <a:cubicBezTo>
                  <a:pt x="394187" y="238695"/>
                  <a:pt x="393832" y="236331"/>
                  <a:pt x="394305" y="234202"/>
                </a:cubicBezTo>
                <a:cubicBezTo>
                  <a:pt x="387085" y="222143"/>
                  <a:pt x="385428" y="210793"/>
                  <a:pt x="389334" y="200625"/>
                </a:cubicBezTo>
                <a:cubicBezTo>
                  <a:pt x="393358" y="190221"/>
                  <a:pt x="402590" y="183482"/>
                  <a:pt x="410284" y="179344"/>
                </a:cubicBezTo>
                <a:cubicBezTo>
                  <a:pt x="413361" y="146830"/>
                  <a:pt x="426854" y="123066"/>
                  <a:pt x="479051" y="123066"/>
                </a:cubicBezTo>
                <a:close/>
                <a:moveTo>
                  <a:pt x="251377" y="87196"/>
                </a:moveTo>
                <a:cubicBezTo>
                  <a:pt x="255047" y="87078"/>
                  <a:pt x="258599" y="88970"/>
                  <a:pt x="260493" y="92162"/>
                </a:cubicBezTo>
                <a:lnTo>
                  <a:pt x="294826" y="150452"/>
                </a:lnTo>
                <a:lnTo>
                  <a:pt x="373554" y="150452"/>
                </a:lnTo>
                <a:cubicBezTo>
                  <a:pt x="379118" y="150452"/>
                  <a:pt x="383735" y="155063"/>
                  <a:pt x="383735" y="160738"/>
                </a:cubicBezTo>
                <a:cubicBezTo>
                  <a:pt x="383735" y="166414"/>
                  <a:pt x="379118" y="171025"/>
                  <a:pt x="373554" y="171025"/>
                </a:cubicBezTo>
                <a:lnTo>
                  <a:pt x="289025" y="171025"/>
                </a:lnTo>
                <a:cubicBezTo>
                  <a:pt x="285355" y="171025"/>
                  <a:pt x="281921" y="169015"/>
                  <a:pt x="280145" y="165941"/>
                </a:cubicBezTo>
                <a:lnTo>
                  <a:pt x="252206" y="118529"/>
                </a:lnTo>
                <a:lnTo>
                  <a:pt x="201773" y="214890"/>
                </a:lnTo>
                <a:cubicBezTo>
                  <a:pt x="200115" y="217964"/>
                  <a:pt x="197155" y="219974"/>
                  <a:pt x="193722" y="220329"/>
                </a:cubicBezTo>
                <a:cubicBezTo>
                  <a:pt x="193367" y="220329"/>
                  <a:pt x="193012" y="220447"/>
                  <a:pt x="192657" y="220447"/>
                </a:cubicBezTo>
                <a:cubicBezTo>
                  <a:pt x="189579" y="220447"/>
                  <a:pt x="186619" y="219028"/>
                  <a:pt x="184606" y="216545"/>
                </a:cubicBezTo>
                <a:lnTo>
                  <a:pt x="148261" y="171025"/>
                </a:lnTo>
                <a:lnTo>
                  <a:pt x="75926" y="171025"/>
                </a:lnTo>
                <a:cubicBezTo>
                  <a:pt x="70243" y="171025"/>
                  <a:pt x="65626" y="166414"/>
                  <a:pt x="65626" y="160738"/>
                </a:cubicBezTo>
                <a:cubicBezTo>
                  <a:pt x="65626" y="155063"/>
                  <a:pt x="70243" y="150452"/>
                  <a:pt x="75926" y="150452"/>
                </a:cubicBezTo>
                <a:lnTo>
                  <a:pt x="153233" y="150452"/>
                </a:lnTo>
                <a:cubicBezTo>
                  <a:pt x="156311" y="150452"/>
                  <a:pt x="159271" y="151871"/>
                  <a:pt x="161284" y="154354"/>
                </a:cubicBezTo>
                <a:lnTo>
                  <a:pt x="190881" y="191480"/>
                </a:lnTo>
                <a:lnTo>
                  <a:pt x="242498" y="92635"/>
                </a:lnTo>
                <a:cubicBezTo>
                  <a:pt x="244274" y="89325"/>
                  <a:pt x="247589" y="87315"/>
                  <a:pt x="251377" y="87196"/>
                </a:cubicBezTo>
                <a:close/>
                <a:moveTo>
                  <a:pt x="13735" y="0"/>
                </a:moveTo>
                <a:lnTo>
                  <a:pt x="495160" y="0"/>
                </a:lnTo>
                <a:cubicBezTo>
                  <a:pt x="502738" y="0"/>
                  <a:pt x="508776" y="6147"/>
                  <a:pt x="508776" y="13713"/>
                </a:cubicBezTo>
                <a:lnTo>
                  <a:pt x="508776" y="104618"/>
                </a:lnTo>
                <a:cubicBezTo>
                  <a:pt x="499186" y="102254"/>
                  <a:pt x="488411" y="101072"/>
                  <a:pt x="476452" y="101072"/>
                </a:cubicBezTo>
                <a:cubicBezTo>
                  <a:pt x="472308" y="101072"/>
                  <a:pt x="468282" y="101190"/>
                  <a:pt x="464375" y="101426"/>
                </a:cubicBezTo>
                <a:lnTo>
                  <a:pt x="464375" y="37946"/>
                </a:lnTo>
                <a:lnTo>
                  <a:pt x="44401" y="37946"/>
                </a:lnTo>
                <a:lnTo>
                  <a:pt x="44401" y="297896"/>
                </a:lnTo>
                <a:lnTo>
                  <a:pt x="203653" y="297896"/>
                </a:lnTo>
                <a:lnTo>
                  <a:pt x="305242" y="297896"/>
                </a:lnTo>
                <a:lnTo>
                  <a:pt x="362667" y="297896"/>
                </a:lnTo>
                <a:cubicBezTo>
                  <a:pt x="356037" y="306998"/>
                  <a:pt x="350117" y="320356"/>
                  <a:pt x="345025" y="335842"/>
                </a:cubicBezTo>
                <a:lnTo>
                  <a:pt x="325015" y="335842"/>
                </a:lnTo>
                <a:cubicBezTo>
                  <a:pt x="326673" y="345772"/>
                  <a:pt x="329515" y="359957"/>
                  <a:pt x="334132" y="375916"/>
                </a:cubicBezTo>
                <a:cubicBezTo>
                  <a:pt x="330343" y="392584"/>
                  <a:pt x="327265" y="409606"/>
                  <a:pt x="324778" y="424974"/>
                </a:cubicBezTo>
                <a:cubicBezTo>
                  <a:pt x="324068" y="429348"/>
                  <a:pt x="324542" y="433722"/>
                  <a:pt x="325844" y="437859"/>
                </a:cubicBezTo>
                <a:lnTo>
                  <a:pt x="171566" y="437859"/>
                </a:lnTo>
                <a:cubicBezTo>
                  <a:pt x="166829" y="437859"/>
                  <a:pt x="162567" y="435495"/>
                  <a:pt x="159962" y="431594"/>
                </a:cubicBezTo>
                <a:cubicBezTo>
                  <a:pt x="157476" y="427575"/>
                  <a:pt x="157120" y="422728"/>
                  <a:pt x="159133" y="418472"/>
                </a:cubicBezTo>
                <a:cubicBezTo>
                  <a:pt x="173815" y="386437"/>
                  <a:pt x="180801" y="354046"/>
                  <a:pt x="183761" y="335842"/>
                </a:cubicBezTo>
                <a:lnTo>
                  <a:pt x="13735" y="335842"/>
                </a:lnTo>
                <a:cubicBezTo>
                  <a:pt x="6157" y="335842"/>
                  <a:pt x="0" y="329695"/>
                  <a:pt x="0" y="322129"/>
                </a:cubicBezTo>
                <a:lnTo>
                  <a:pt x="0" y="13713"/>
                </a:lnTo>
                <a:cubicBezTo>
                  <a:pt x="0" y="6147"/>
                  <a:pt x="6157" y="0"/>
                  <a:pt x="13735"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100" b="1" dirty="0">
              <a:solidFill>
                <a:schemeClr val="bg1"/>
              </a:solidFill>
            </a:endParaRPr>
          </a:p>
        </p:txBody>
      </p:sp>
      <p:sp>
        <p:nvSpPr>
          <p:cNvPr id="44" name="íṧliḍé">
            <a:extLst>
              <a:ext uri="{FF2B5EF4-FFF2-40B4-BE49-F238E27FC236}">
                <a16:creationId xmlns:a16="http://schemas.microsoft.com/office/drawing/2014/main" id="{D563CC14-4651-4F7B-A86F-8C8C24891D88}"/>
              </a:ext>
            </a:extLst>
          </p:cNvPr>
          <p:cNvSpPr/>
          <p:nvPr/>
        </p:nvSpPr>
        <p:spPr>
          <a:xfrm>
            <a:off x="8097208" y="2680070"/>
            <a:ext cx="589364" cy="589364"/>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800" dirty="0">
              <a:solidFill>
                <a:schemeClr val="tx1"/>
              </a:solidFill>
              <a:latin typeface="仓耳青禾体-谷力 W05" panose="02020400000000000000" pitchFamily="18" charset="-122"/>
              <a:ea typeface="仓耳青禾体-谷力 W05" panose="02020400000000000000" pitchFamily="18" charset="-122"/>
            </a:endParaRPr>
          </a:p>
        </p:txBody>
      </p:sp>
      <p:sp>
        <p:nvSpPr>
          <p:cNvPr id="45" name="iš1îḋé">
            <a:extLst>
              <a:ext uri="{FF2B5EF4-FFF2-40B4-BE49-F238E27FC236}">
                <a16:creationId xmlns:a16="http://schemas.microsoft.com/office/drawing/2014/main" id="{71F0F447-8F13-4CC5-A934-864EA926F786}"/>
              </a:ext>
            </a:extLst>
          </p:cNvPr>
          <p:cNvSpPr/>
          <p:nvPr/>
        </p:nvSpPr>
        <p:spPr>
          <a:xfrm>
            <a:off x="8237052" y="2863246"/>
            <a:ext cx="309675" cy="22300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08037" h="437859">
                <a:moveTo>
                  <a:pt x="435614" y="275305"/>
                </a:moveTo>
                <a:cubicBezTo>
                  <a:pt x="437271" y="274359"/>
                  <a:pt x="439284" y="274596"/>
                  <a:pt x="440823" y="275778"/>
                </a:cubicBezTo>
                <a:cubicBezTo>
                  <a:pt x="448635" y="281809"/>
                  <a:pt x="457277" y="285948"/>
                  <a:pt x="466273" y="287959"/>
                </a:cubicBezTo>
                <a:cubicBezTo>
                  <a:pt x="467930" y="288313"/>
                  <a:pt x="469232" y="289496"/>
                  <a:pt x="469824" y="291033"/>
                </a:cubicBezTo>
                <a:lnTo>
                  <a:pt x="478939" y="315276"/>
                </a:lnTo>
                <a:lnTo>
                  <a:pt x="488172" y="291033"/>
                </a:lnTo>
                <a:cubicBezTo>
                  <a:pt x="488764" y="289496"/>
                  <a:pt x="490066" y="288313"/>
                  <a:pt x="491723" y="287959"/>
                </a:cubicBezTo>
                <a:cubicBezTo>
                  <a:pt x="500838" y="285948"/>
                  <a:pt x="509361" y="281809"/>
                  <a:pt x="517174" y="275778"/>
                </a:cubicBezTo>
                <a:cubicBezTo>
                  <a:pt x="518713" y="274596"/>
                  <a:pt x="520725" y="274359"/>
                  <a:pt x="522382" y="275305"/>
                </a:cubicBezTo>
                <a:cubicBezTo>
                  <a:pt x="529485" y="278971"/>
                  <a:pt x="564878" y="298247"/>
                  <a:pt x="573875" y="309954"/>
                </a:cubicBezTo>
                <a:cubicBezTo>
                  <a:pt x="591157" y="332423"/>
                  <a:pt x="603468" y="399829"/>
                  <a:pt x="607966" y="427738"/>
                </a:cubicBezTo>
                <a:cubicBezTo>
                  <a:pt x="608203" y="429157"/>
                  <a:pt x="607848" y="430694"/>
                  <a:pt x="606901" y="431758"/>
                </a:cubicBezTo>
                <a:cubicBezTo>
                  <a:pt x="605954" y="432823"/>
                  <a:pt x="604652" y="433414"/>
                  <a:pt x="603231" y="433414"/>
                </a:cubicBezTo>
                <a:lnTo>
                  <a:pt x="354765" y="433414"/>
                </a:lnTo>
                <a:cubicBezTo>
                  <a:pt x="353344" y="433414"/>
                  <a:pt x="352042" y="432823"/>
                  <a:pt x="351095" y="431758"/>
                </a:cubicBezTo>
                <a:cubicBezTo>
                  <a:pt x="350148" y="430694"/>
                  <a:pt x="349793" y="429157"/>
                  <a:pt x="350030" y="427738"/>
                </a:cubicBezTo>
                <a:cubicBezTo>
                  <a:pt x="354528" y="399829"/>
                  <a:pt x="366839" y="332423"/>
                  <a:pt x="384122" y="309954"/>
                </a:cubicBezTo>
                <a:cubicBezTo>
                  <a:pt x="393118" y="298247"/>
                  <a:pt x="428512" y="278971"/>
                  <a:pt x="435614" y="275305"/>
                </a:cubicBezTo>
                <a:close/>
                <a:moveTo>
                  <a:pt x="479051" y="123066"/>
                </a:moveTo>
                <a:cubicBezTo>
                  <a:pt x="542255" y="123066"/>
                  <a:pt x="548646" y="158180"/>
                  <a:pt x="548646" y="201334"/>
                </a:cubicBezTo>
                <a:cubicBezTo>
                  <a:pt x="548646" y="244607"/>
                  <a:pt x="517518" y="279721"/>
                  <a:pt x="479051" y="279721"/>
                </a:cubicBezTo>
                <a:cubicBezTo>
                  <a:pt x="440584" y="279721"/>
                  <a:pt x="409337" y="244607"/>
                  <a:pt x="409337" y="201334"/>
                </a:cubicBezTo>
                <a:cubicBezTo>
                  <a:pt x="409337" y="198852"/>
                  <a:pt x="409337" y="196369"/>
                  <a:pt x="409455" y="193886"/>
                </a:cubicBezTo>
                <a:cubicBezTo>
                  <a:pt x="405668" y="196723"/>
                  <a:pt x="402235" y="200389"/>
                  <a:pt x="400460" y="205000"/>
                </a:cubicBezTo>
                <a:cubicBezTo>
                  <a:pt x="397856" y="211502"/>
                  <a:pt x="399276" y="219305"/>
                  <a:pt x="404484" y="228173"/>
                </a:cubicBezTo>
                <a:cubicBezTo>
                  <a:pt x="406259" y="228646"/>
                  <a:pt x="407916" y="229710"/>
                  <a:pt x="408982" y="231365"/>
                </a:cubicBezTo>
                <a:lnTo>
                  <a:pt x="411822" y="235503"/>
                </a:lnTo>
                <a:cubicBezTo>
                  <a:pt x="413124" y="237276"/>
                  <a:pt x="413598" y="239405"/>
                  <a:pt x="413243" y="241651"/>
                </a:cubicBezTo>
                <a:cubicBezTo>
                  <a:pt x="412888" y="243779"/>
                  <a:pt x="411586" y="245671"/>
                  <a:pt x="409810" y="246853"/>
                </a:cubicBezTo>
                <a:cubicBezTo>
                  <a:pt x="408508" y="247799"/>
                  <a:pt x="406851" y="248390"/>
                  <a:pt x="405194" y="248390"/>
                </a:cubicBezTo>
                <a:cubicBezTo>
                  <a:pt x="402472" y="248390"/>
                  <a:pt x="399986" y="247090"/>
                  <a:pt x="398448" y="244843"/>
                </a:cubicBezTo>
                <a:lnTo>
                  <a:pt x="395489" y="240705"/>
                </a:lnTo>
                <a:cubicBezTo>
                  <a:pt x="394187" y="238695"/>
                  <a:pt x="393832" y="236331"/>
                  <a:pt x="394305" y="234202"/>
                </a:cubicBezTo>
                <a:cubicBezTo>
                  <a:pt x="387085" y="222143"/>
                  <a:pt x="385428" y="210793"/>
                  <a:pt x="389334" y="200625"/>
                </a:cubicBezTo>
                <a:cubicBezTo>
                  <a:pt x="393358" y="190221"/>
                  <a:pt x="402590" y="183482"/>
                  <a:pt x="410284" y="179344"/>
                </a:cubicBezTo>
                <a:cubicBezTo>
                  <a:pt x="413361" y="146830"/>
                  <a:pt x="426854" y="123066"/>
                  <a:pt x="479051" y="123066"/>
                </a:cubicBezTo>
                <a:close/>
                <a:moveTo>
                  <a:pt x="251377" y="87196"/>
                </a:moveTo>
                <a:cubicBezTo>
                  <a:pt x="255047" y="87078"/>
                  <a:pt x="258599" y="88970"/>
                  <a:pt x="260493" y="92162"/>
                </a:cubicBezTo>
                <a:lnTo>
                  <a:pt x="294826" y="150452"/>
                </a:lnTo>
                <a:lnTo>
                  <a:pt x="373554" y="150452"/>
                </a:lnTo>
                <a:cubicBezTo>
                  <a:pt x="379118" y="150452"/>
                  <a:pt x="383735" y="155063"/>
                  <a:pt x="383735" y="160738"/>
                </a:cubicBezTo>
                <a:cubicBezTo>
                  <a:pt x="383735" y="166414"/>
                  <a:pt x="379118" y="171025"/>
                  <a:pt x="373554" y="171025"/>
                </a:cubicBezTo>
                <a:lnTo>
                  <a:pt x="289025" y="171025"/>
                </a:lnTo>
                <a:cubicBezTo>
                  <a:pt x="285355" y="171025"/>
                  <a:pt x="281921" y="169015"/>
                  <a:pt x="280145" y="165941"/>
                </a:cubicBezTo>
                <a:lnTo>
                  <a:pt x="252206" y="118529"/>
                </a:lnTo>
                <a:lnTo>
                  <a:pt x="201773" y="214890"/>
                </a:lnTo>
                <a:cubicBezTo>
                  <a:pt x="200115" y="217964"/>
                  <a:pt x="197155" y="219974"/>
                  <a:pt x="193722" y="220329"/>
                </a:cubicBezTo>
                <a:cubicBezTo>
                  <a:pt x="193367" y="220329"/>
                  <a:pt x="193012" y="220447"/>
                  <a:pt x="192657" y="220447"/>
                </a:cubicBezTo>
                <a:cubicBezTo>
                  <a:pt x="189579" y="220447"/>
                  <a:pt x="186619" y="219028"/>
                  <a:pt x="184606" y="216545"/>
                </a:cubicBezTo>
                <a:lnTo>
                  <a:pt x="148261" y="171025"/>
                </a:lnTo>
                <a:lnTo>
                  <a:pt x="75926" y="171025"/>
                </a:lnTo>
                <a:cubicBezTo>
                  <a:pt x="70243" y="171025"/>
                  <a:pt x="65626" y="166414"/>
                  <a:pt x="65626" y="160738"/>
                </a:cubicBezTo>
                <a:cubicBezTo>
                  <a:pt x="65626" y="155063"/>
                  <a:pt x="70243" y="150452"/>
                  <a:pt x="75926" y="150452"/>
                </a:cubicBezTo>
                <a:lnTo>
                  <a:pt x="153233" y="150452"/>
                </a:lnTo>
                <a:cubicBezTo>
                  <a:pt x="156311" y="150452"/>
                  <a:pt x="159271" y="151871"/>
                  <a:pt x="161284" y="154354"/>
                </a:cubicBezTo>
                <a:lnTo>
                  <a:pt x="190881" y="191480"/>
                </a:lnTo>
                <a:lnTo>
                  <a:pt x="242498" y="92635"/>
                </a:lnTo>
                <a:cubicBezTo>
                  <a:pt x="244274" y="89325"/>
                  <a:pt x="247589" y="87315"/>
                  <a:pt x="251377" y="87196"/>
                </a:cubicBezTo>
                <a:close/>
                <a:moveTo>
                  <a:pt x="13735" y="0"/>
                </a:moveTo>
                <a:lnTo>
                  <a:pt x="495160" y="0"/>
                </a:lnTo>
                <a:cubicBezTo>
                  <a:pt x="502738" y="0"/>
                  <a:pt x="508776" y="6147"/>
                  <a:pt x="508776" y="13713"/>
                </a:cubicBezTo>
                <a:lnTo>
                  <a:pt x="508776" y="104618"/>
                </a:lnTo>
                <a:cubicBezTo>
                  <a:pt x="499186" y="102254"/>
                  <a:pt x="488411" y="101072"/>
                  <a:pt x="476452" y="101072"/>
                </a:cubicBezTo>
                <a:cubicBezTo>
                  <a:pt x="472308" y="101072"/>
                  <a:pt x="468282" y="101190"/>
                  <a:pt x="464375" y="101426"/>
                </a:cubicBezTo>
                <a:lnTo>
                  <a:pt x="464375" y="37946"/>
                </a:lnTo>
                <a:lnTo>
                  <a:pt x="44401" y="37946"/>
                </a:lnTo>
                <a:lnTo>
                  <a:pt x="44401" y="297896"/>
                </a:lnTo>
                <a:lnTo>
                  <a:pt x="203653" y="297896"/>
                </a:lnTo>
                <a:lnTo>
                  <a:pt x="305242" y="297896"/>
                </a:lnTo>
                <a:lnTo>
                  <a:pt x="362667" y="297896"/>
                </a:lnTo>
                <a:cubicBezTo>
                  <a:pt x="356037" y="306998"/>
                  <a:pt x="350117" y="320356"/>
                  <a:pt x="345025" y="335842"/>
                </a:cubicBezTo>
                <a:lnTo>
                  <a:pt x="325015" y="335842"/>
                </a:lnTo>
                <a:cubicBezTo>
                  <a:pt x="326673" y="345772"/>
                  <a:pt x="329515" y="359957"/>
                  <a:pt x="334132" y="375916"/>
                </a:cubicBezTo>
                <a:cubicBezTo>
                  <a:pt x="330343" y="392584"/>
                  <a:pt x="327265" y="409606"/>
                  <a:pt x="324778" y="424974"/>
                </a:cubicBezTo>
                <a:cubicBezTo>
                  <a:pt x="324068" y="429348"/>
                  <a:pt x="324542" y="433722"/>
                  <a:pt x="325844" y="437859"/>
                </a:cubicBezTo>
                <a:lnTo>
                  <a:pt x="171566" y="437859"/>
                </a:lnTo>
                <a:cubicBezTo>
                  <a:pt x="166829" y="437859"/>
                  <a:pt x="162567" y="435495"/>
                  <a:pt x="159962" y="431594"/>
                </a:cubicBezTo>
                <a:cubicBezTo>
                  <a:pt x="157476" y="427575"/>
                  <a:pt x="157120" y="422728"/>
                  <a:pt x="159133" y="418472"/>
                </a:cubicBezTo>
                <a:cubicBezTo>
                  <a:pt x="173815" y="386437"/>
                  <a:pt x="180801" y="354046"/>
                  <a:pt x="183761" y="335842"/>
                </a:cubicBezTo>
                <a:lnTo>
                  <a:pt x="13735" y="335842"/>
                </a:lnTo>
                <a:cubicBezTo>
                  <a:pt x="6157" y="335842"/>
                  <a:pt x="0" y="329695"/>
                  <a:pt x="0" y="322129"/>
                </a:cubicBezTo>
                <a:lnTo>
                  <a:pt x="0" y="13713"/>
                </a:lnTo>
                <a:cubicBezTo>
                  <a:pt x="0" y="6147"/>
                  <a:pt x="6157" y="0"/>
                  <a:pt x="13735"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100" b="1" dirty="0">
              <a:solidFill>
                <a:schemeClr val="bg1"/>
              </a:solidFill>
            </a:endParaRPr>
          </a:p>
        </p:txBody>
      </p:sp>
      <p:sp>
        <p:nvSpPr>
          <p:cNvPr id="173" name="矩形 172">
            <a:extLst>
              <a:ext uri="{FF2B5EF4-FFF2-40B4-BE49-F238E27FC236}">
                <a16:creationId xmlns:a16="http://schemas.microsoft.com/office/drawing/2014/main" id="{92DCB82C-04E9-4BEE-B3A5-028529BFAD0C}"/>
              </a:ext>
            </a:extLst>
          </p:cNvPr>
          <p:cNvSpPr/>
          <p:nvPr/>
        </p:nvSpPr>
        <p:spPr>
          <a:xfrm>
            <a:off x="1864463" y="3675377"/>
            <a:ext cx="8273261" cy="1617559"/>
          </a:xfrm>
          <a:prstGeom prst="rect">
            <a:avLst/>
          </a:prstGeom>
        </p:spPr>
        <p:txBody>
          <a:bodyPr wrap="square">
            <a:spAutoFit/>
          </a:bodyPr>
          <a:lstStyle/>
          <a:p>
            <a:pPr>
              <a:lnSpc>
                <a:spcPct val="150000"/>
              </a:lnSpc>
            </a:pPr>
            <a:r>
              <a:rPr lang="zh-CN" altLang="en-US" sz="3200" b="1" spc="400" dirty="0">
                <a:latin typeface="仓耳青禾体-谷力 W05" panose="02020400000000000000" pitchFamily="18" charset="-122"/>
                <a:ea typeface="仓耳青禾体-谷力 W05" panose="02020400000000000000" pitchFamily="18" charset="-122"/>
              </a:rPr>
              <a:t>项目</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是人们通过努力，运用新的方法，将人力的、材料的和财务的资源组织起来，在给定的费用和时间约束规范内，完成一项独立的、一次性的工作任务。</a:t>
            </a:r>
          </a:p>
        </p:txBody>
      </p:sp>
      <p:sp>
        <p:nvSpPr>
          <p:cNvPr id="174" name="文本框 173">
            <a:extLst>
              <a:ext uri="{FF2B5EF4-FFF2-40B4-BE49-F238E27FC236}">
                <a16:creationId xmlns:a16="http://schemas.microsoft.com/office/drawing/2014/main" id="{6CD58A97-F24E-4172-AB8F-2136185C0BA6}"/>
              </a:ext>
            </a:extLst>
          </p:cNvPr>
          <p:cNvSpPr txBox="1"/>
          <p:nvPr/>
        </p:nvSpPr>
        <p:spPr>
          <a:xfrm>
            <a:off x="5600242" y="2815557"/>
            <a:ext cx="1311309" cy="461665"/>
          </a:xfrm>
          <a:prstGeom prst="rect">
            <a:avLst/>
          </a:prstGeom>
          <a:noFill/>
        </p:spPr>
        <p:txBody>
          <a:bodyPr wrap="square" rtlCol="0">
            <a:spAutoFit/>
          </a:bodyPr>
          <a:lstStyle/>
          <a:p>
            <a:pPr algn="ctr"/>
            <a:r>
              <a:rPr lang="zh-CN" altLang="en-US" sz="2400" spc="300" dirty="0">
                <a:solidFill>
                  <a:srgbClr val="313C52"/>
                </a:solidFill>
                <a:latin typeface="仓耳今楷05-6763 W05" panose="02020400000000000000" pitchFamily="18" charset="-122"/>
                <a:ea typeface="仓耳今楷05-6763 W05" panose="02020400000000000000" pitchFamily="18" charset="-122"/>
              </a:rPr>
              <a:t>临时性</a:t>
            </a:r>
          </a:p>
        </p:txBody>
      </p:sp>
      <p:sp>
        <p:nvSpPr>
          <p:cNvPr id="175" name="文本框 174">
            <a:extLst>
              <a:ext uri="{FF2B5EF4-FFF2-40B4-BE49-F238E27FC236}">
                <a16:creationId xmlns:a16="http://schemas.microsoft.com/office/drawing/2014/main" id="{40D99CFB-02FD-43D2-AB36-116FF2EA4E6C}"/>
              </a:ext>
            </a:extLst>
          </p:cNvPr>
          <p:cNvSpPr txBox="1"/>
          <p:nvPr/>
        </p:nvSpPr>
        <p:spPr>
          <a:xfrm>
            <a:off x="2439185" y="2815557"/>
            <a:ext cx="1311309" cy="461665"/>
          </a:xfrm>
          <a:prstGeom prst="rect">
            <a:avLst/>
          </a:prstGeom>
          <a:noFill/>
        </p:spPr>
        <p:txBody>
          <a:bodyPr wrap="square" rtlCol="0">
            <a:spAutoFit/>
          </a:bodyPr>
          <a:lstStyle/>
          <a:p>
            <a:pPr algn="ctr"/>
            <a:r>
              <a:rPr lang="zh-CN" altLang="en-US" sz="2400" spc="300" dirty="0">
                <a:solidFill>
                  <a:srgbClr val="313C52"/>
                </a:solidFill>
                <a:latin typeface="仓耳今楷05-6763 W05" panose="02020400000000000000" pitchFamily="18" charset="-122"/>
                <a:ea typeface="仓耳今楷05-6763 W05" panose="02020400000000000000" pitchFamily="18" charset="-122"/>
              </a:rPr>
              <a:t>唯一性</a:t>
            </a:r>
          </a:p>
        </p:txBody>
      </p:sp>
      <p:sp>
        <p:nvSpPr>
          <p:cNvPr id="176" name="文本框 175">
            <a:extLst>
              <a:ext uri="{FF2B5EF4-FFF2-40B4-BE49-F238E27FC236}">
                <a16:creationId xmlns:a16="http://schemas.microsoft.com/office/drawing/2014/main" id="{12DFE49D-1ADF-43AB-8BA0-4B9CEED4F3BB}"/>
              </a:ext>
            </a:extLst>
          </p:cNvPr>
          <p:cNvSpPr txBox="1"/>
          <p:nvPr/>
        </p:nvSpPr>
        <p:spPr>
          <a:xfrm>
            <a:off x="8826416" y="2815557"/>
            <a:ext cx="1311309" cy="461665"/>
          </a:xfrm>
          <a:prstGeom prst="rect">
            <a:avLst/>
          </a:prstGeom>
          <a:noFill/>
        </p:spPr>
        <p:txBody>
          <a:bodyPr wrap="square" rtlCol="0">
            <a:spAutoFit/>
          </a:bodyPr>
          <a:lstStyle/>
          <a:p>
            <a:pPr algn="ctr"/>
            <a:r>
              <a:rPr lang="zh-CN" altLang="en-US" sz="2400" spc="300" dirty="0">
                <a:solidFill>
                  <a:srgbClr val="313C52"/>
                </a:solidFill>
                <a:latin typeface="仓耳今楷05-6763 W05" panose="02020400000000000000" pitchFamily="18" charset="-122"/>
                <a:ea typeface="仓耳今楷05-6763 W05" panose="02020400000000000000" pitchFamily="18" charset="-122"/>
              </a:rPr>
              <a:t>导向性</a:t>
            </a:r>
          </a:p>
        </p:txBody>
      </p:sp>
      <p:cxnSp>
        <p:nvCxnSpPr>
          <p:cNvPr id="177" name="直接连接符 176">
            <a:extLst>
              <a:ext uri="{FF2B5EF4-FFF2-40B4-BE49-F238E27FC236}">
                <a16:creationId xmlns:a16="http://schemas.microsoft.com/office/drawing/2014/main" id="{CCF01FB7-2631-4DFB-BDBC-BC52A10DB66B}"/>
              </a:ext>
            </a:extLst>
          </p:cNvPr>
          <p:cNvCxnSpPr>
            <a:cxnSpLocks/>
          </p:cNvCxnSpPr>
          <p:nvPr/>
        </p:nvCxnSpPr>
        <p:spPr>
          <a:xfrm flipH="1">
            <a:off x="1907675" y="3675377"/>
            <a:ext cx="839456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512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randombar(horizontal)">
                                      <p:cBhvr>
                                        <p:cTn id="12"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企业项目汇总分析</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îṡḻíḑê">
            <a:extLst>
              <a:ext uri="{FF2B5EF4-FFF2-40B4-BE49-F238E27FC236}">
                <a16:creationId xmlns:a16="http://schemas.microsoft.com/office/drawing/2014/main" id="{DBE155AC-80FB-496C-96A8-233F484E756D}"/>
              </a:ext>
            </a:extLst>
          </p:cNvPr>
          <p:cNvSpPr/>
          <p:nvPr/>
        </p:nvSpPr>
        <p:spPr>
          <a:xfrm>
            <a:off x="5522667" y="3446505"/>
            <a:ext cx="1228370" cy="1228370"/>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3" name="išḷidè">
            <a:extLst>
              <a:ext uri="{FF2B5EF4-FFF2-40B4-BE49-F238E27FC236}">
                <a16:creationId xmlns:a16="http://schemas.microsoft.com/office/drawing/2014/main" id="{B74F1247-42D5-43E1-B2A7-186CB6817618}"/>
              </a:ext>
            </a:extLst>
          </p:cNvPr>
          <p:cNvSpPr/>
          <p:nvPr/>
        </p:nvSpPr>
        <p:spPr>
          <a:xfrm>
            <a:off x="5138801" y="3062638"/>
            <a:ext cx="1996103" cy="1996101"/>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śḻiḋè">
            <a:extLst>
              <a:ext uri="{FF2B5EF4-FFF2-40B4-BE49-F238E27FC236}">
                <a16:creationId xmlns:a16="http://schemas.microsoft.com/office/drawing/2014/main" id="{24052848-F4BE-4F83-816F-459D2210CB6E}"/>
              </a:ext>
            </a:extLst>
          </p:cNvPr>
          <p:cNvSpPr/>
          <p:nvPr/>
        </p:nvSpPr>
        <p:spPr>
          <a:xfrm>
            <a:off x="6830277" y="3472217"/>
            <a:ext cx="399220" cy="399219"/>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5" name="îš1îḋê">
            <a:extLst>
              <a:ext uri="{FF2B5EF4-FFF2-40B4-BE49-F238E27FC236}">
                <a16:creationId xmlns:a16="http://schemas.microsoft.com/office/drawing/2014/main" id="{ACA1B41B-8DCC-4D57-BBC8-701C658C68B6}"/>
              </a:ext>
            </a:extLst>
          </p:cNvPr>
          <p:cNvSpPr/>
          <p:nvPr/>
        </p:nvSpPr>
        <p:spPr>
          <a:xfrm>
            <a:off x="4831709" y="2755546"/>
            <a:ext cx="2610288" cy="2610286"/>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ḷiḍè">
            <a:extLst>
              <a:ext uri="{FF2B5EF4-FFF2-40B4-BE49-F238E27FC236}">
                <a16:creationId xmlns:a16="http://schemas.microsoft.com/office/drawing/2014/main" id="{EF3102FA-4A74-4AE8-AED1-E9835CE6F808}"/>
              </a:ext>
            </a:extLst>
          </p:cNvPr>
          <p:cNvSpPr/>
          <p:nvPr/>
        </p:nvSpPr>
        <p:spPr>
          <a:xfrm>
            <a:off x="4524615" y="2448452"/>
            <a:ext cx="3224472" cy="3224471"/>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ṥḷiḋè">
            <a:extLst>
              <a:ext uri="{FF2B5EF4-FFF2-40B4-BE49-F238E27FC236}">
                <a16:creationId xmlns:a16="http://schemas.microsoft.com/office/drawing/2014/main" id="{B7B2C4F9-FCB7-4427-B6CF-F95D38EC3CF2}"/>
              </a:ext>
            </a:extLst>
          </p:cNvPr>
          <p:cNvSpPr/>
          <p:nvPr/>
        </p:nvSpPr>
        <p:spPr>
          <a:xfrm>
            <a:off x="4878507" y="3114560"/>
            <a:ext cx="399220" cy="399219"/>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8" name="ïṥľídè">
            <a:extLst>
              <a:ext uri="{FF2B5EF4-FFF2-40B4-BE49-F238E27FC236}">
                <a16:creationId xmlns:a16="http://schemas.microsoft.com/office/drawing/2014/main" id="{E73C2F48-EDC4-44CF-BD04-35EC8113612C}"/>
              </a:ext>
            </a:extLst>
          </p:cNvPr>
          <p:cNvSpPr/>
          <p:nvPr/>
        </p:nvSpPr>
        <p:spPr>
          <a:xfrm>
            <a:off x="6795894" y="5230711"/>
            <a:ext cx="399220" cy="399219"/>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9" name="îṧḷïdê">
            <a:extLst>
              <a:ext uri="{FF2B5EF4-FFF2-40B4-BE49-F238E27FC236}">
                <a16:creationId xmlns:a16="http://schemas.microsoft.com/office/drawing/2014/main" id="{BEEB88D2-9517-47B2-B34B-1D093D34F7F3}"/>
              </a:ext>
            </a:extLst>
          </p:cNvPr>
          <p:cNvSpPr/>
          <p:nvPr/>
        </p:nvSpPr>
        <p:spPr>
          <a:xfrm>
            <a:off x="4217522" y="2141361"/>
            <a:ext cx="3838659" cy="3838655"/>
          </a:xfrm>
          <a:prstGeom prst="ellipse">
            <a:avLst/>
          </a:prstGeom>
          <a:noFill/>
          <a:ln w="28575">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iṥḻíḋè">
            <a:extLst>
              <a:ext uri="{FF2B5EF4-FFF2-40B4-BE49-F238E27FC236}">
                <a16:creationId xmlns:a16="http://schemas.microsoft.com/office/drawing/2014/main" id="{302517B0-24CA-4B1D-A019-86CA186877BB}"/>
              </a:ext>
            </a:extLst>
          </p:cNvPr>
          <p:cNvSpPr/>
          <p:nvPr/>
        </p:nvSpPr>
        <p:spPr>
          <a:xfrm>
            <a:off x="4529311" y="5137507"/>
            <a:ext cx="399220" cy="399219"/>
          </a:xfrm>
          <a:prstGeom prst="ellipse">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31" name="ïş1ïḑè">
            <a:extLst>
              <a:ext uri="{FF2B5EF4-FFF2-40B4-BE49-F238E27FC236}">
                <a16:creationId xmlns:a16="http://schemas.microsoft.com/office/drawing/2014/main" id="{4533960E-4266-488C-989B-47C814E8A34C}"/>
              </a:ext>
            </a:extLst>
          </p:cNvPr>
          <p:cNvSpPr txBox="1"/>
          <p:nvPr/>
        </p:nvSpPr>
        <p:spPr>
          <a:xfrm>
            <a:off x="6834277" y="3506981"/>
            <a:ext cx="405471" cy="325462"/>
          </a:xfrm>
          <a:prstGeom prst="rect">
            <a:avLst/>
          </a:prstGeom>
          <a:noFill/>
        </p:spPr>
        <p:txBody>
          <a:bodyPr wrap="none" anchor="ctr" anchorCtr="0">
            <a:noAutofit/>
          </a:bodyPr>
          <a:lstStyle/>
          <a:p>
            <a:r>
              <a:rPr lang="id-ID" sz="1600">
                <a:solidFill>
                  <a:schemeClr val="bg1"/>
                </a:solidFill>
                <a:latin typeface="Impact" panose="020B0806030902050204" pitchFamily="34" charset="0"/>
              </a:rPr>
              <a:t>01</a:t>
            </a:r>
            <a:endParaRPr lang="id-ID" sz="1600" dirty="0">
              <a:solidFill>
                <a:schemeClr val="bg1"/>
              </a:solidFill>
              <a:latin typeface="Impact" panose="020B0806030902050204" pitchFamily="34" charset="0"/>
            </a:endParaRPr>
          </a:p>
        </p:txBody>
      </p:sp>
      <p:sp>
        <p:nvSpPr>
          <p:cNvPr id="32" name="išľîḓé">
            <a:extLst>
              <a:ext uri="{FF2B5EF4-FFF2-40B4-BE49-F238E27FC236}">
                <a16:creationId xmlns:a16="http://schemas.microsoft.com/office/drawing/2014/main" id="{23180639-36C2-46A8-8CAF-7C67B2952BC7}"/>
              </a:ext>
            </a:extLst>
          </p:cNvPr>
          <p:cNvSpPr txBox="1"/>
          <p:nvPr/>
        </p:nvSpPr>
        <p:spPr>
          <a:xfrm>
            <a:off x="4873529" y="3148852"/>
            <a:ext cx="405471" cy="325462"/>
          </a:xfrm>
          <a:prstGeom prst="rect">
            <a:avLst/>
          </a:prstGeom>
          <a:noFill/>
        </p:spPr>
        <p:txBody>
          <a:bodyPr wrap="none" anchor="ctr" anchorCtr="0">
            <a:normAutofit lnSpcReduction="10000"/>
          </a:bodyPr>
          <a:lstStyle/>
          <a:p>
            <a:r>
              <a:rPr lang="id-ID" sz="1600" dirty="0">
                <a:solidFill>
                  <a:schemeClr val="bg1"/>
                </a:solidFill>
                <a:latin typeface="Impact" panose="020B0806030902050204" pitchFamily="34" charset="0"/>
              </a:rPr>
              <a:t>02</a:t>
            </a:r>
          </a:p>
        </p:txBody>
      </p:sp>
      <p:sp>
        <p:nvSpPr>
          <p:cNvPr id="33" name="îš1íḋé">
            <a:extLst>
              <a:ext uri="{FF2B5EF4-FFF2-40B4-BE49-F238E27FC236}">
                <a16:creationId xmlns:a16="http://schemas.microsoft.com/office/drawing/2014/main" id="{D91360F5-E541-409C-9B24-9A648895EEF3}"/>
              </a:ext>
            </a:extLst>
          </p:cNvPr>
          <p:cNvSpPr txBox="1"/>
          <p:nvPr/>
        </p:nvSpPr>
        <p:spPr>
          <a:xfrm>
            <a:off x="6798465" y="5270755"/>
            <a:ext cx="405471" cy="325462"/>
          </a:xfrm>
          <a:prstGeom prst="rect">
            <a:avLst/>
          </a:prstGeom>
          <a:noFill/>
        </p:spPr>
        <p:txBody>
          <a:bodyPr wrap="none" anchor="ctr" anchorCtr="0">
            <a:noAutofit/>
          </a:bodyPr>
          <a:lstStyle/>
          <a:p>
            <a:r>
              <a:rPr lang="id-ID" sz="1600">
                <a:solidFill>
                  <a:schemeClr val="bg1"/>
                </a:solidFill>
                <a:latin typeface="Impact" panose="020B0806030902050204" pitchFamily="34" charset="0"/>
              </a:rPr>
              <a:t>03</a:t>
            </a:r>
          </a:p>
        </p:txBody>
      </p:sp>
      <p:sp>
        <p:nvSpPr>
          <p:cNvPr id="34" name="iśḷîdè">
            <a:extLst>
              <a:ext uri="{FF2B5EF4-FFF2-40B4-BE49-F238E27FC236}">
                <a16:creationId xmlns:a16="http://schemas.microsoft.com/office/drawing/2014/main" id="{B04761D4-CB10-4709-97B1-E629B16D4C79}"/>
              </a:ext>
            </a:extLst>
          </p:cNvPr>
          <p:cNvSpPr txBox="1"/>
          <p:nvPr/>
        </p:nvSpPr>
        <p:spPr>
          <a:xfrm>
            <a:off x="4533309" y="5172272"/>
            <a:ext cx="405471" cy="325462"/>
          </a:xfrm>
          <a:prstGeom prst="rect">
            <a:avLst/>
          </a:prstGeom>
          <a:noFill/>
        </p:spPr>
        <p:txBody>
          <a:bodyPr wrap="none" anchor="ctr" anchorCtr="0">
            <a:normAutofit lnSpcReduction="10000"/>
          </a:bodyPr>
          <a:lstStyle/>
          <a:p>
            <a:r>
              <a:rPr lang="id-ID" sz="1600" dirty="0">
                <a:solidFill>
                  <a:schemeClr val="bg1"/>
                </a:solidFill>
                <a:latin typeface="Impact" panose="020B0806030902050204" pitchFamily="34" charset="0"/>
              </a:rPr>
              <a:t>04</a:t>
            </a:r>
          </a:p>
        </p:txBody>
      </p:sp>
      <p:grpSp>
        <p:nvGrpSpPr>
          <p:cNvPr id="64" name="组合 63">
            <a:extLst>
              <a:ext uri="{FF2B5EF4-FFF2-40B4-BE49-F238E27FC236}">
                <a16:creationId xmlns:a16="http://schemas.microsoft.com/office/drawing/2014/main" id="{3C912C8D-34EE-4BFB-A473-F1FA44BFE637}"/>
              </a:ext>
            </a:extLst>
          </p:cNvPr>
          <p:cNvGrpSpPr/>
          <p:nvPr/>
        </p:nvGrpSpPr>
        <p:grpSpPr>
          <a:xfrm>
            <a:off x="5785868" y="3771116"/>
            <a:ext cx="680918" cy="564663"/>
            <a:chOff x="5929760" y="3702537"/>
            <a:chExt cx="412962" cy="342456"/>
          </a:xfrm>
        </p:grpSpPr>
        <p:sp>
          <p:nvSpPr>
            <p:cNvPr id="60" name="iṧ1ïḋê">
              <a:extLst>
                <a:ext uri="{FF2B5EF4-FFF2-40B4-BE49-F238E27FC236}">
                  <a16:creationId xmlns:a16="http://schemas.microsoft.com/office/drawing/2014/main" id="{46F4470B-8BDF-4E78-ACD9-77D2A6A09F2F}"/>
                </a:ext>
              </a:extLst>
            </p:cNvPr>
            <p:cNvSpPr/>
            <p:nvPr/>
          </p:nvSpPr>
          <p:spPr bwMode="auto">
            <a:xfrm>
              <a:off x="6093435" y="3959379"/>
              <a:ext cx="85614" cy="856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Sľíḍe">
              <a:extLst>
                <a:ext uri="{FF2B5EF4-FFF2-40B4-BE49-F238E27FC236}">
                  <a16:creationId xmlns:a16="http://schemas.microsoft.com/office/drawing/2014/main" id="{E00BF216-DAF8-4B28-83BB-C218D2E4C9E6}"/>
                </a:ext>
              </a:extLst>
            </p:cNvPr>
            <p:cNvSpPr/>
            <p:nvPr/>
          </p:nvSpPr>
          <p:spPr bwMode="auto">
            <a:xfrm>
              <a:off x="6022929" y="3863693"/>
              <a:ext cx="226625" cy="83097"/>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1ïḋè">
              <a:extLst>
                <a:ext uri="{FF2B5EF4-FFF2-40B4-BE49-F238E27FC236}">
                  <a16:creationId xmlns:a16="http://schemas.microsoft.com/office/drawing/2014/main" id="{557B483D-C7F4-4CCB-888F-FF5E5E163E36}"/>
                </a:ext>
              </a:extLst>
            </p:cNvPr>
            <p:cNvSpPr/>
            <p:nvPr/>
          </p:nvSpPr>
          <p:spPr bwMode="auto">
            <a:xfrm>
              <a:off x="5929760" y="3702537"/>
              <a:ext cx="412962" cy="110795"/>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s1íḍe">
              <a:extLst>
                <a:ext uri="{FF2B5EF4-FFF2-40B4-BE49-F238E27FC236}">
                  <a16:creationId xmlns:a16="http://schemas.microsoft.com/office/drawing/2014/main" id="{65E593E1-C530-43C5-B8B2-834FCAFE1917}"/>
                </a:ext>
              </a:extLst>
            </p:cNvPr>
            <p:cNvSpPr/>
            <p:nvPr/>
          </p:nvSpPr>
          <p:spPr bwMode="auto">
            <a:xfrm>
              <a:off x="5975085" y="3783115"/>
              <a:ext cx="322312" cy="95686"/>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îSḻîḓê">
            <a:extLst>
              <a:ext uri="{FF2B5EF4-FFF2-40B4-BE49-F238E27FC236}">
                <a16:creationId xmlns:a16="http://schemas.microsoft.com/office/drawing/2014/main" id="{58C217FB-5731-4395-9F18-F8DBBD50786E}"/>
              </a:ext>
            </a:extLst>
          </p:cNvPr>
          <p:cNvSpPr/>
          <p:nvPr/>
        </p:nvSpPr>
        <p:spPr bwMode="auto">
          <a:xfrm>
            <a:off x="8760131" y="2711011"/>
            <a:ext cx="226628" cy="360925"/>
          </a:xfrm>
          <a:custGeom>
            <a:avLst/>
            <a:gdLst>
              <a:gd name="T0" fmla="*/ 68 w 80"/>
              <a:gd name="T1" fmla="*/ 0 h 128"/>
              <a:gd name="T2" fmla="*/ 11 w 80"/>
              <a:gd name="T3" fmla="*/ 0 h 128"/>
              <a:gd name="T4" fmla="*/ 0 w 80"/>
              <a:gd name="T5" fmla="*/ 11 h 128"/>
              <a:gd name="T6" fmla="*/ 0 w 80"/>
              <a:gd name="T7" fmla="*/ 116 h 128"/>
              <a:gd name="T8" fmla="*/ 11 w 80"/>
              <a:gd name="T9" fmla="*/ 128 h 128"/>
              <a:gd name="T10" fmla="*/ 68 w 80"/>
              <a:gd name="T11" fmla="*/ 128 h 128"/>
              <a:gd name="T12" fmla="*/ 80 w 80"/>
              <a:gd name="T13" fmla="*/ 116 h 128"/>
              <a:gd name="T14" fmla="*/ 80 w 80"/>
              <a:gd name="T15" fmla="*/ 11 h 128"/>
              <a:gd name="T16" fmla="*/ 68 w 80"/>
              <a:gd name="T17" fmla="*/ 0 h 128"/>
              <a:gd name="T18" fmla="*/ 72 w 80"/>
              <a:gd name="T19" fmla="*/ 116 h 128"/>
              <a:gd name="T20" fmla="*/ 68 w 80"/>
              <a:gd name="T21" fmla="*/ 120 h 128"/>
              <a:gd name="T22" fmla="*/ 11 w 80"/>
              <a:gd name="T23" fmla="*/ 120 h 128"/>
              <a:gd name="T24" fmla="*/ 8 w 80"/>
              <a:gd name="T25" fmla="*/ 116 h 128"/>
              <a:gd name="T26" fmla="*/ 8 w 80"/>
              <a:gd name="T27" fmla="*/ 11 h 128"/>
              <a:gd name="T28" fmla="*/ 11 w 80"/>
              <a:gd name="T29" fmla="*/ 8 h 128"/>
              <a:gd name="T30" fmla="*/ 68 w 80"/>
              <a:gd name="T31" fmla="*/ 8 h 128"/>
              <a:gd name="T32" fmla="*/ 72 w 80"/>
              <a:gd name="T33" fmla="*/ 11 h 128"/>
              <a:gd name="T34" fmla="*/ 72 w 80"/>
              <a:gd name="T35"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28">
                <a:moveTo>
                  <a:pt x="68" y="0"/>
                </a:moveTo>
                <a:cubicBezTo>
                  <a:pt x="11" y="0"/>
                  <a:pt x="11" y="0"/>
                  <a:pt x="11" y="0"/>
                </a:cubicBezTo>
                <a:cubicBezTo>
                  <a:pt x="5" y="0"/>
                  <a:pt x="0" y="5"/>
                  <a:pt x="0" y="11"/>
                </a:cubicBezTo>
                <a:cubicBezTo>
                  <a:pt x="0" y="116"/>
                  <a:pt x="0" y="116"/>
                  <a:pt x="0" y="116"/>
                </a:cubicBezTo>
                <a:cubicBezTo>
                  <a:pt x="0" y="123"/>
                  <a:pt x="5" y="128"/>
                  <a:pt x="11" y="128"/>
                </a:cubicBezTo>
                <a:cubicBezTo>
                  <a:pt x="68" y="128"/>
                  <a:pt x="68" y="128"/>
                  <a:pt x="68" y="128"/>
                </a:cubicBezTo>
                <a:cubicBezTo>
                  <a:pt x="75" y="128"/>
                  <a:pt x="80" y="123"/>
                  <a:pt x="80" y="116"/>
                </a:cubicBezTo>
                <a:cubicBezTo>
                  <a:pt x="80" y="11"/>
                  <a:pt x="80" y="11"/>
                  <a:pt x="80" y="11"/>
                </a:cubicBezTo>
                <a:cubicBezTo>
                  <a:pt x="80" y="5"/>
                  <a:pt x="75" y="0"/>
                  <a:pt x="68" y="0"/>
                </a:cubicBezTo>
                <a:close/>
                <a:moveTo>
                  <a:pt x="72" y="116"/>
                </a:moveTo>
                <a:cubicBezTo>
                  <a:pt x="72" y="118"/>
                  <a:pt x="70" y="120"/>
                  <a:pt x="68" y="120"/>
                </a:cubicBezTo>
                <a:cubicBezTo>
                  <a:pt x="11" y="120"/>
                  <a:pt x="11" y="120"/>
                  <a:pt x="11" y="120"/>
                </a:cubicBezTo>
                <a:cubicBezTo>
                  <a:pt x="9" y="120"/>
                  <a:pt x="8" y="118"/>
                  <a:pt x="8" y="116"/>
                </a:cubicBezTo>
                <a:cubicBezTo>
                  <a:pt x="8" y="11"/>
                  <a:pt x="8" y="11"/>
                  <a:pt x="8" y="11"/>
                </a:cubicBezTo>
                <a:cubicBezTo>
                  <a:pt x="8" y="9"/>
                  <a:pt x="9" y="8"/>
                  <a:pt x="11" y="8"/>
                </a:cubicBezTo>
                <a:cubicBezTo>
                  <a:pt x="68" y="8"/>
                  <a:pt x="68" y="8"/>
                  <a:pt x="68" y="8"/>
                </a:cubicBezTo>
                <a:cubicBezTo>
                  <a:pt x="70" y="8"/>
                  <a:pt x="72" y="9"/>
                  <a:pt x="72" y="11"/>
                </a:cubicBezTo>
                <a:lnTo>
                  <a:pt x="72" y="116"/>
                </a:lnTo>
                <a:close/>
              </a:path>
            </a:pathLst>
          </a:custGeom>
          <a:solidFill>
            <a:schemeClr val="accent2"/>
          </a:solidFill>
          <a:ln w="9525">
            <a:noFill/>
            <a:round/>
            <a:headEnd/>
            <a:tailEnd/>
          </a:ln>
        </p:spPr>
        <p:txBody>
          <a:bodyPr anchor="ctr"/>
          <a:lstStyle/>
          <a:p>
            <a:pPr algn="ctr"/>
            <a:endParaRPr/>
          </a:p>
        </p:txBody>
      </p:sp>
      <p:sp>
        <p:nvSpPr>
          <p:cNvPr id="57" name="ísļîḋé">
            <a:extLst>
              <a:ext uri="{FF2B5EF4-FFF2-40B4-BE49-F238E27FC236}">
                <a16:creationId xmlns:a16="http://schemas.microsoft.com/office/drawing/2014/main" id="{EE937A0C-86A1-4382-B98A-A39C2FA056A0}"/>
              </a:ext>
            </a:extLst>
          </p:cNvPr>
          <p:cNvSpPr/>
          <p:nvPr/>
        </p:nvSpPr>
        <p:spPr bwMode="auto">
          <a:xfrm>
            <a:off x="8805457" y="2768087"/>
            <a:ext cx="135977" cy="236700"/>
          </a:xfrm>
          <a:custGeom>
            <a:avLst/>
            <a:gdLst>
              <a:gd name="T0" fmla="*/ 40 w 48"/>
              <a:gd name="T1" fmla="*/ 0 h 84"/>
              <a:gd name="T2" fmla="*/ 7 w 48"/>
              <a:gd name="T3" fmla="*/ 0 h 84"/>
              <a:gd name="T4" fmla="*/ 7 w 48"/>
              <a:gd name="T5" fmla="*/ 0 h 84"/>
              <a:gd name="T6" fmla="*/ 7 w 48"/>
              <a:gd name="T7" fmla="*/ 0 h 84"/>
              <a:gd name="T8" fmla="*/ 0 w 48"/>
              <a:gd name="T9" fmla="*/ 7 h 84"/>
              <a:gd name="T10" fmla="*/ 0 w 48"/>
              <a:gd name="T11" fmla="*/ 76 h 84"/>
              <a:gd name="T12" fmla="*/ 7 w 48"/>
              <a:gd name="T13" fmla="*/ 84 h 84"/>
              <a:gd name="T14" fmla="*/ 40 w 48"/>
              <a:gd name="T15" fmla="*/ 84 h 84"/>
              <a:gd name="T16" fmla="*/ 48 w 48"/>
              <a:gd name="T17" fmla="*/ 76 h 84"/>
              <a:gd name="T18" fmla="*/ 48 w 48"/>
              <a:gd name="T19" fmla="*/ 7 h 84"/>
              <a:gd name="T20" fmla="*/ 40 w 48"/>
              <a:gd name="T21" fmla="*/ 0 h 84"/>
              <a:gd name="T22" fmla="*/ 44 w 48"/>
              <a:gd name="T23" fmla="*/ 76 h 84"/>
              <a:gd name="T24" fmla="*/ 40 w 48"/>
              <a:gd name="T25" fmla="*/ 80 h 84"/>
              <a:gd name="T26" fmla="*/ 7 w 48"/>
              <a:gd name="T27" fmla="*/ 80 h 84"/>
              <a:gd name="T28" fmla="*/ 4 w 48"/>
              <a:gd name="T29" fmla="*/ 76 h 84"/>
              <a:gd name="T30" fmla="*/ 4 w 48"/>
              <a:gd name="T31" fmla="*/ 7 h 84"/>
              <a:gd name="T32" fmla="*/ 7 w 48"/>
              <a:gd name="T33" fmla="*/ 4 h 84"/>
              <a:gd name="T34" fmla="*/ 40 w 48"/>
              <a:gd name="T35" fmla="*/ 4 h 84"/>
              <a:gd name="T36" fmla="*/ 44 w 48"/>
              <a:gd name="T37" fmla="*/ 7 h 84"/>
              <a:gd name="T38" fmla="*/ 44 w 48"/>
              <a:gd name="T3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84">
                <a:moveTo>
                  <a:pt x="40" y="0"/>
                </a:moveTo>
                <a:cubicBezTo>
                  <a:pt x="7" y="0"/>
                  <a:pt x="7" y="0"/>
                  <a:pt x="7" y="0"/>
                </a:cubicBezTo>
                <a:cubicBezTo>
                  <a:pt x="7" y="0"/>
                  <a:pt x="7" y="0"/>
                  <a:pt x="7" y="0"/>
                </a:cubicBezTo>
                <a:cubicBezTo>
                  <a:pt x="7" y="0"/>
                  <a:pt x="7" y="0"/>
                  <a:pt x="7" y="0"/>
                </a:cubicBezTo>
                <a:cubicBezTo>
                  <a:pt x="3" y="0"/>
                  <a:pt x="0" y="3"/>
                  <a:pt x="0" y="7"/>
                </a:cubicBezTo>
                <a:cubicBezTo>
                  <a:pt x="0" y="76"/>
                  <a:pt x="0" y="76"/>
                  <a:pt x="0" y="76"/>
                </a:cubicBezTo>
                <a:cubicBezTo>
                  <a:pt x="0" y="80"/>
                  <a:pt x="3" y="84"/>
                  <a:pt x="7" y="84"/>
                </a:cubicBezTo>
                <a:cubicBezTo>
                  <a:pt x="40" y="84"/>
                  <a:pt x="40" y="84"/>
                  <a:pt x="40" y="84"/>
                </a:cubicBezTo>
                <a:cubicBezTo>
                  <a:pt x="44" y="84"/>
                  <a:pt x="48" y="80"/>
                  <a:pt x="48" y="76"/>
                </a:cubicBezTo>
                <a:cubicBezTo>
                  <a:pt x="48" y="7"/>
                  <a:pt x="48" y="7"/>
                  <a:pt x="48" y="7"/>
                </a:cubicBezTo>
                <a:cubicBezTo>
                  <a:pt x="48" y="3"/>
                  <a:pt x="44" y="0"/>
                  <a:pt x="40" y="0"/>
                </a:cubicBezTo>
                <a:close/>
                <a:moveTo>
                  <a:pt x="44" y="76"/>
                </a:moveTo>
                <a:cubicBezTo>
                  <a:pt x="44" y="78"/>
                  <a:pt x="42" y="80"/>
                  <a:pt x="40" y="80"/>
                </a:cubicBezTo>
                <a:cubicBezTo>
                  <a:pt x="7" y="80"/>
                  <a:pt x="7" y="80"/>
                  <a:pt x="7" y="80"/>
                </a:cubicBezTo>
                <a:cubicBezTo>
                  <a:pt x="5" y="80"/>
                  <a:pt x="4" y="78"/>
                  <a:pt x="4" y="76"/>
                </a:cubicBezTo>
                <a:cubicBezTo>
                  <a:pt x="4" y="7"/>
                  <a:pt x="4" y="7"/>
                  <a:pt x="4" y="7"/>
                </a:cubicBezTo>
                <a:cubicBezTo>
                  <a:pt x="4" y="5"/>
                  <a:pt x="5" y="4"/>
                  <a:pt x="7" y="4"/>
                </a:cubicBezTo>
                <a:cubicBezTo>
                  <a:pt x="40" y="4"/>
                  <a:pt x="40" y="4"/>
                  <a:pt x="40" y="4"/>
                </a:cubicBezTo>
                <a:cubicBezTo>
                  <a:pt x="42" y="4"/>
                  <a:pt x="44" y="5"/>
                  <a:pt x="44" y="7"/>
                </a:cubicBezTo>
                <a:lnTo>
                  <a:pt x="44" y="76"/>
                </a:lnTo>
                <a:close/>
              </a:path>
            </a:pathLst>
          </a:custGeom>
          <a:solidFill>
            <a:schemeClr val="accent2"/>
          </a:solidFill>
          <a:ln w="9525">
            <a:noFill/>
            <a:round/>
            <a:headEnd/>
            <a:tailEnd/>
          </a:ln>
        </p:spPr>
        <p:txBody>
          <a:bodyPr anchor="ctr"/>
          <a:lstStyle/>
          <a:p>
            <a:pPr algn="ctr"/>
            <a:endParaRPr/>
          </a:p>
        </p:txBody>
      </p:sp>
      <p:sp>
        <p:nvSpPr>
          <p:cNvPr id="58" name="i$ľïde">
            <a:extLst>
              <a:ext uri="{FF2B5EF4-FFF2-40B4-BE49-F238E27FC236}">
                <a16:creationId xmlns:a16="http://schemas.microsoft.com/office/drawing/2014/main" id="{4E060BBF-A569-4013-8515-B8B2D769DA09}"/>
              </a:ext>
            </a:extLst>
          </p:cNvPr>
          <p:cNvSpPr/>
          <p:nvPr/>
        </p:nvSpPr>
        <p:spPr bwMode="auto">
          <a:xfrm>
            <a:off x="8850782" y="2744585"/>
            <a:ext cx="45326" cy="11752"/>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close/>
              </a:path>
            </a:pathLst>
          </a:custGeom>
          <a:solidFill>
            <a:schemeClr val="accent2"/>
          </a:solidFill>
          <a:ln w="9525">
            <a:noFill/>
            <a:round/>
            <a:headEnd/>
            <a:tailEnd/>
          </a:ln>
        </p:spPr>
        <p:txBody>
          <a:bodyPr anchor="ctr"/>
          <a:lstStyle/>
          <a:p>
            <a:pPr algn="ctr"/>
            <a:endParaRPr/>
          </a:p>
        </p:txBody>
      </p:sp>
      <p:sp>
        <p:nvSpPr>
          <p:cNvPr id="59" name="î$1íďê">
            <a:extLst>
              <a:ext uri="{FF2B5EF4-FFF2-40B4-BE49-F238E27FC236}">
                <a16:creationId xmlns:a16="http://schemas.microsoft.com/office/drawing/2014/main" id="{5DF80C75-9832-4C80-865B-AE42DE9CB1EF}"/>
              </a:ext>
            </a:extLst>
          </p:cNvPr>
          <p:cNvSpPr/>
          <p:nvPr/>
        </p:nvSpPr>
        <p:spPr bwMode="auto">
          <a:xfrm>
            <a:off x="8862534" y="3016538"/>
            <a:ext cx="21824" cy="21824"/>
          </a:xfrm>
          <a:prstGeom prst="ellipse">
            <a:avLst/>
          </a:prstGeom>
          <a:solidFill>
            <a:schemeClr val="accent2"/>
          </a:solidFill>
          <a:ln w="9525">
            <a:noFill/>
            <a:round/>
            <a:headEnd/>
            <a:tailEnd/>
          </a:ln>
        </p:spPr>
        <p:txBody>
          <a:bodyPr anchor="ctr"/>
          <a:lstStyle/>
          <a:p>
            <a:pPr algn="ctr"/>
            <a:endParaRPr/>
          </a:p>
        </p:txBody>
      </p:sp>
      <p:sp>
        <p:nvSpPr>
          <p:cNvPr id="53" name="íşlïḋé">
            <a:extLst>
              <a:ext uri="{FF2B5EF4-FFF2-40B4-BE49-F238E27FC236}">
                <a16:creationId xmlns:a16="http://schemas.microsoft.com/office/drawing/2014/main" id="{334EB360-C286-4DFB-8237-AD104C7B4EB0}"/>
              </a:ext>
            </a:extLst>
          </p:cNvPr>
          <p:cNvSpPr/>
          <p:nvPr/>
        </p:nvSpPr>
        <p:spPr bwMode="auto">
          <a:xfrm>
            <a:off x="3255611" y="2522992"/>
            <a:ext cx="270275" cy="360925"/>
          </a:xfrm>
          <a:custGeom>
            <a:avLst/>
            <a:gdLst>
              <a:gd name="T0" fmla="*/ 85 w 96"/>
              <a:gd name="T1" fmla="*/ 8 h 128"/>
              <a:gd name="T2" fmla="*/ 88 w 96"/>
              <a:gd name="T3" fmla="*/ 11 h 128"/>
              <a:gd name="T4" fmla="*/ 88 w 96"/>
              <a:gd name="T5" fmla="*/ 117 h 128"/>
              <a:gd name="T6" fmla="*/ 85 w 96"/>
              <a:gd name="T7" fmla="*/ 120 h 128"/>
              <a:gd name="T8" fmla="*/ 11 w 96"/>
              <a:gd name="T9" fmla="*/ 120 h 128"/>
              <a:gd name="T10" fmla="*/ 8 w 96"/>
              <a:gd name="T11" fmla="*/ 117 h 128"/>
              <a:gd name="T12" fmla="*/ 8 w 96"/>
              <a:gd name="T13" fmla="*/ 11 h 128"/>
              <a:gd name="T14" fmla="*/ 11 w 96"/>
              <a:gd name="T15" fmla="*/ 8 h 128"/>
              <a:gd name="T16" fmla="*/ 85 w 96"/>
              <a:gd name="T17" fmla="*/ 8 h 128"/>
              <a:gd name="T18" fmla="*/ 85 w 96"/>
              <a:gd name="T19" fmla="*/ 0 h 128"/>
              <a:gd name="T20" fmla="*/ 11 w 96"/>
              <a:gd name="T21" fmla="*/ 0 h 128"/>
              <a:gd name="T22" fmla="*/ 0 w 96"/>
              <a:gd name="T23" fmla="*/ 11 h 128"/>
              <a:gd name="T24" fmla="*/ 0 w 96"/>
              <a:gd name="T25" fmla="*/ 117 h 128"/>
              <a:gd name="T26" fmla="*/ 11 w 96"/>
              <a:gd name="T27" fmla="*/ 128 h 128"/>
              <a:gd name="T28" fmla="*/ 85 w 96"/>
              <a:gd name="T29" fmla="*/ 128 h 128"/>
              <a:gd name="T30" fmla="*/ 96 w 96"/>
              <a:gd name="T31" fmla="*/ 117 h 128"/>
              <a:gd name="T32" fmla="*/ 96 w 96"/>
              <a:gd name="T33" fmla="*/ 11 h 128"/>
              <a:gd name="T34" fmla="*/ 85 w 96"/>
              <a:gd name="T3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28">
                <a:moveTo>
                  <a:pt x="85" y="8"/>
                </a:moveTo>
                <a:cubicBezTo>
                  <a:pt x="86" y="8"/>
                  <a:pt x="88" y="9"/>
                  <a:pt x="88" y="11"/>
                </a:cubicBezTo>
                <a:cubicBezTo>
                  <a:pt x="88" y="117"/>
                  <a:pt x="88" y="117"/>
                  <a:pt x="88" y="117"/>
                </a:cubicBezTo>
                <a:cubicBezTo>
                  <a:pt x="88" y="118"/>
                  <a:pt x="86" y="120"/>
                  <a:pt x="85" y="120"/>
                </a:cubicBezTo>
                <a:cubicBezTo>
                  <a:pt x="11" y="120"/>
                  <a:pt x="11" y="120"/>
                  <a:pt x="11" y="120"/>
                </a:cubicBezTo>
                <a:cubicBezTo>
                  <a:pt x="9" y="120"/>
                  <a:pt x="8" y="118"/>
                  <a:pt x="8" y="117"/>
                </a:cubicBezTo>
                <a:cubicBezTo>
                  <a:pt x="8" y="11"/>
                  <a:pt x="8" y="11"/>
                  <a:pt x="8" y="11"/>
                </a:cubicBezTo>
                <a:cubicBezTo>
                  <a:pt x="8" y="9"/>
                  <a:pt x="9" y="8"/>
                  <a:pt x="11" y="8"/>
                </a:cubicBezTo>
                <a:cubicBezTo>
                  <a:pt x="85" y="8"/>
                  <a:pt x="85" y="8"/>
                  <a:pt x="85" y="8"/>
                </a:cubicBezTo>
                <a:moveTo>
                  <a:pt x="85" y="0"/>
                </a:moveTo>
                <a:cubicBezTo>
                  <a:pt x="11" y="0"/>
                  <a:pt x="11" y="0"/>
                  <a:pt x="11" y="0"/>
                </a:cubicBezTo>
                <a:cubicBezTo>
                  <a:pt x="5" y="0"/>
                  <a:pt x="0" y="5"/>
                  <a:pt x="0" y="11"/>
                </a:cubicBezTo>
                <a:cubicBezTo>
                  <a:pt x="0" y="117"/>
                  <a:pt x="0" y="117"/>
                  <a:pt x="0" y="117"/>
                </a:cubicBezTo>
                <a:cubicBezTo>
                  <a:pt x="0" y="123"/>
                  <a:pt x="5" y="128"/>
                  <a:pt x="11" y="128"/>
                </a:cubicBezTo>
                <a:cubicBezTo>
                  <a:pt x="85" y="128"/>
                  <a:pt x="85" y="128"/>
                  <a:pt x="85" y="128"/>
                </a:cubicBezTo>
                <a:cubicBezTo>
                  <a:pt x="91" y="128"/>
                  <a:pt x="96" y="123"/>
                  <a:pt x="96" y="117"/>
                </a:cubicBezTo>
                <a:cubicBezTo>
                  <a:pt x="96" y="11"/>
                  <a:pt x="96" y="11"/>
                  <a:pt x="96" y="11"/>
                </a:cubicBezTo>
                <a:cubicBezTo>
                  <a:pt x="96" y="5"/>
                  <a:pt x="91" y="0"/>
                  <a:pt x="85" y="0"/>
                </a:cubicBezTo>
                <a:close/>
              </a:path>
            </a:pathLst>
          </a:custGeom>
          <a:solidFill>
            <a:schemeClr val="accent3"/>
          </a:solidFill>
          <a:ln w="9525">
            <a:noFill/>
            <a:round/>
            <a:headEnd/>
            <a:tailEnd/>
          </a:ln>
        </p:spPr>
        <p:txBody>
          <a:bodyPr anchor="ctr"/>
          <a:lstStyle/>
          <a:p>
            <a:pPr algn="ctr"/>
            <a:endParaRPr/>
          </a:p>
        </p:txBody>
      </p:sp>
      <p:sp>
        <p:nvSpPr>
          <p:cNvPr id="54" name="îSḻíḑè">
            <a:extLst>
              <a:ext uri="{FF2B5EF4-FFF2-40B4-BE49-F238E27FC236}">
                <a16:creationId xmlns:a16="http://schemas.microsoft.com/office/drawing/2014/main" id="{6E7564F6-32D5-43DC-A506-D7B9B5062871}"/>
              </a:ext>
            </a:extLst>
          </p:cNvPr>
          <p:cNvSpPr/>
          <p:nvPr/>
        </p:nvSpPr>
        <p:spPr bwMode="auto">
          <a:xfrm>
            <a:off x="3300936" y="2568318"/>
            <a:ext cx="179624" cy="248450"/>
          </a:xfrm>
          <a:custGeom>
            <a:avLst/>
            <a:gdLst>
              <a:gd name="T0" fmla="*/ 57 w 64"/>
              <a:gd name="T1" fmla="*/ 4 h 88"/>
              <a:gd name="T2" fmla="*/ 60 w 64"/>
              <a:gd name="T3" fmla="*/ 7 h 88"/>
              <a:gd name="T4" fmla="*/ 60 w 64"/>
              <a:gd name="T5" fmla="*/ 81 h 88"/>
              <a:gd name="T6" fmla="*/ 57 w 64"/>
              <a:gd name="T7" fmla="*/ 84 h 88"/>
              <a:gd name="T8" fmla="*/ 7 w 64"/>
              <a:gd name="T9" fmla="*/ 84 h 88"/>
              <a:gd name="T10" fmla="*/ 4 w 64"/>
              <a:gd name="T11" fmla="*/ 81 h 88"/>
              <a:gd name="T12" fmla="*/ 4 w 64"/>
              <a:gd name="T13" fmla="*/ 7 h 88"/>
              <a:gd name="T14" fmla="*/ 7 w 64"/>
              <a:gd name="T15" fmla="*/ 4 h 88"/>
              <a:gd name="T16" fmla="*/ 57 w 64"/>
              <a:gd name="T17" fmla="*/ 4 h 88"/>
              <a:gd name="T18" fmla="*/ 57 w 64"/>
              <a:gd name="T19" fmla="*/ 0 h 88"/>
              <a:gd name="T20" fmla="*/ 7 w 64"/>
              <a:gd name="T21" fmla="*/ 0 h 88"/>
              <a:gd name="T22" fmla="*/ 0 w 64"/>
              <a:gd name="T23" fmla="*/ 7 h 88"/>
              <a:gd name="T24" fmla="*/ 0 w 64"/>
              <a:gd name="T25" fmla="*/ 81 h 88"/>
              <a:gd name="T26" fmla="*/ 7 w 64"/>
              <a:gd name="T27" fmla="*/ 88 h 88"/>
              <a:gd name="T28" fmla="*/ 57 w 64"/>
              <a:gd name="T29" fmla="*/ 88 h 88"/>
              <a:gd name="T30" fmla="*/ 64 w 64"/>
              <a:gd name="T31" fmla="*/ 81 h 88"/>
              <a:gd name="T32" fmla="*/ 64 w 64"/>
              <a:gd name="T33" fmla="*/ 7 h 88"/>
              <a:gd name="T34" fmla="*/ 57 w 64"/>
              <a:gd name="T3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88">
                <a:moveTo>
                  <a:pt x="57" y="4"/>
                </a:moveTo>
                <a:cubicBezTo>
                  <a:pt x="58" y="4"/>
                  <a:pt x="60" y="5"/>
                  <a:pt x="60" y="7"/>
                </a:cubicBezTo>
                <a:cubicBezTo>
                  <a:pt x="60" y="81"/>
                  <a:pt x="60" y="81"/>
                  <a:pt x="60" y="81"/>
                </a:cubicBezTo>
                <a:cubicBezTo>
                  <a:pt x="60" y="82"/>
                  <a:pt x="58" y="84"/>
                  <a:pt x="57" y="84"/>
                </a:cubicBezTo>
                <a:cubicBezTo>
                  <a:pt x="7" y="84"/>
                  <a:pt x="7" y="84"/>
                  <a:pt x="7" y="84"/>
                </a:cubicBezTo>
                <a:cubicBezTo>
                  <a:pt x="5" y="84"/>
                  <a:pt x="4" y="82"/>
                  <a:pt x="4" y="81"/>
                </a:cubicBezTo>
                <a:cubicBezTo>
                  <a:pt x="4" y="7"/>
                  <a:pt x="4" y="7"/>
                  <a:pt x="4" y="7"/>
                </a:cubicBezTo>
                <a:cubicBezTo>
                  <a:pt x="4" y="5"/>
                  <a:pt x="5" y="4"/>
                  <a:pt x="7" y="4"/>
                </a:cubicBezTo>
                <a:cubicBezTo>
                  <a:pt x="57" y="4"/>
                  <a:pt x="57" y="4"/>
                  <a:pt x="57" y="4"/>
                </a:cubicBezTo>
                <a:moveTo>
                  <a:pt x="57" y="0"/>
                </a:moveTo>
                <a:cubicBezTo>
                  <a:pt x="7" y="0"/>
                  <a:pt x="7" y="0"/>
                  <a:pt x="7" y="0"/>
                </a:cubicBezTo>
                <a:cubicBezTo>
                  <a:pt x="3" y="0"/>
                  <a:pt x="0" y="3"/>
                  <a:pt x="0" y="7"/>
                </a:cubicBezTo>
                <a:cubicBezTo>
                  <a:pt x="0" y="81"/>
                  <a:pt x="0" y="81"/>
                  <a:pt x="0" y="81"/>
                </a:cubicBezTo>
                <a:cubicBezTo>
                  <a:pt x="0" y="85"/>
                  <a:pt x="3" y="88"/>
                  <a:pt x="7" y="88"/>
                </a:cubicBezTo>
                <a:cubicBezTo>
                  <a:pt x="57" y="88"/>
                  <a:pt x="57" y="88"/>
                  <a:pt x="57" y="88"/>
                </a:cubicBezTo>
                <a:cubicBezTo>
                  <a:pt x="61" y="88"/>
                  <a:pt x="64" y="85"/>
                  <a:pt x="64" y="81"/>
                </a:cubicBezTo>
                <a:cubicBezTo>
                  <a:pt x="64" y="7"/>
                  <a:pt x="64" y="7"/>
                  <a:pt x="64" y="7"/>
                </a:cubicBezTo>
                <a:cubicBezTo>
                  <a:pt x="64" y="3"/>
                  <a:pt x="61" y="0"/>
                  <a:pt x="57" y="0"/>
                </a:cubicBezTo>
                <a:close/>
              </a:path>
            </a:pathLst>
          </a:custGeom>
          <a:solidFill>
            <a:schemeClr val="accent3"/>
          </a:solidFill>
          <a:ln w="9525">
            <a:noFill/>
            <a:round/>
            <a:headEnd/>
            <a:tailEnd/>
          </a:ln>
        </p:spPr>
        <p:txBody>
          <a:bodyPr anchor="ctr"/>
          <a:lstStyle/>
          <a:p>
            <a:pPr algn="ctr"/>
            <a:endParaRPr/>
          </a:p>
        </p:txBody>
      </p:sp>
      <p:sp>
        <p:nvSpPr>
          <p:cNvPr id="55" name="íšlíḓe">
            <a:extLst>
              <a:ext uri="{FF2B5EF4-FFF2-40B4-BE49-F238E27FC236}">
                <a16:creationId xmlns:a16="http://schemas.microsoft.com/office/drawing/2014/main" id="{1A341C27-FD61-4879-9F51-86F536D74490}"/>
              </a:ext>
            </a:extLst>
          </p:cNvPr>
          <p:cNvSpPr/>
          <p:nvPr/>
        </p:nvSpPr>
        <p:spPr bwMode="auto">
          <a:xfrm>
            <a:off x="3379837" y="2828519"/>
            <a:ext cx="21824" cy="21824"/>
          </a:xfrm>
          <a:prstGeom prst="ellipse">
            <a:avLst/>
          </a:prstGeom>
          <a:solidFill>
            <a:schemeClr val="accent3"/>
          </a:solidFill>
          <a:ln w="9525">
            <a:noFill/>
            <a:round/>
            <a:headEnd/>
            <a:tailEnd/>
          </a:ln>
        </p:spPr>
        <p:txBody>
          <a:bodyPr anchor="ctr"/>
          <a:lstStyle/>
          <a:p>
            <a:pPr algn="ctr"/>
            <a:endParaRPr/>
          </a:p>
        </p:txBody>
      </p:sp>
      <p:cxnSp>
        <p:nvCxnSpPr>
          <p:cNvPr id="51" name="直接连接符 50">
            <a:extLst>
              <a:ext uri="{FF2B5EF4-FFF2-40B4-BE49-F238E27FC236}">
                <a16:creationId xmlns:a16="http://schemas.microsoft.com/office/drawing/2014/main" id="{7E636BAC-015E-4904-8959-BD95D3449999}"/>
              </a:ext>
            </a:extLst>
          </p:cNvPr>
          <p:cNvCxnSpPr/>
          <p:nvPr/>
        </p:nvCxnSpPr>
        <p:spPr>
          <a:xfrm flipV="1">
            <a:off x="7165220" y="2884477"/>
            <a:ext cx="677629" cy="6824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99A25D6C-7675-4F13-9B2F-747EE160696F}"/>
              </a:ext>
            </a:extLst>
          </p:cNvPr>
          <p:cNvCxnSpPr/>
          <p:nvPr/>
        </p:nvCxnSpPr>
        <p:spPr>
          <a:xfrm>
            <a:off x="7844299" y="2880061"/>
            <a:ext cx="736764" cy="0"/>
          </a:xfrm>
          <a:prstGeom prst="line">
            <a:avLst/>
          </a:prstGeom>
          <a:ln w="19050">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964A002-E468-4359-B0F4-DC26FE4991DF}"/>
              </a:ext>
            </a:extLst>
          </p:cNvPr>
          <p:cNvCxnSpPr/>
          <p:nvPr/>
        </p:nvCxnSpPr>
        <p:spPr>
          <a:xfrm flipH="1" flipV="1">
            <a:off x="4383436" y="2687506"/>
            <a:ext cx="559844" cy="56384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4F26354-A429-4F50-97D0-0AB98B0336C7}"/>
              </a:ext>
            </a:extLst>
          </p:cNvPr>
          <p:cNvCxnSpPr/>
          <p:nvPr/>
        </p:nvCxnSpPr>
        <p:spPr>
          <a:xfrm flipH="1">
            <a:off x="3683679" y="2700168"/>
            <a:ext cx="697622" cy="0"/>
          </a:xfrm>
          <a:prstGeom prst="line">
            <a:avLst/>
          </a:prstGeom>
          <a:ln w="19050">
            <a:solidFill>
              <a:schemeClr val="accent1"/>
            </a:solidFill>
            <a:tailEnd type="diamond"/>
          </a:ln>
        </p:spPr>
        <p:style>
          <a:lnRef idx="1">
            <a:schemeClr val="accent1"/>
          </a:lnRef>
          <a:fillRef idx="0">
            <a:schemeClr val="accent1"/>
          </a:fillRef>
          <a:effectRef idx="0">
            <a:schemeClr val="accent1"/>
          </a:effectRef>
          <a:fontRef idx="minor">
            <a:schemeClr val="tx1"/>
          </a:fontRef>
        </p:style>
      </p:cxnSp>
      <p:sp>
        <p:nvSpPr>
          <p:cNvPr id="47" name="îśḻíde">
            <a:extLst>
              <a:ext uri="{FF2B5EF4-FFF2-40B4-BE49-F238E27FC236}">
                <a16:creationId xmlns:a16="http://schemas.microsoft.com/office/drawing/2014/main" id="{CFD7BF2D-8C0F-47C9-BEB8-8E18EF1FA5BF}"/>
              </a:ext>
            </a:extLst>
          </p:cNvPr>
          <p:cNvSpPr/>
          <p:nvPr/>
        </p:nvSpPr>
        <p:spPr bwMode="auto">
          <a:xfrm>
            <a:off x="3246056" y="5207305"/>
            <a:ext cx="318304" cy="210808"/>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solidFill>
            <a:schemeClr val="accent5"/>
          </a:solidFill>
          <a:ln w="9525">
            <a:noFill/>
            <a:round/>
            <a:headEnd/>
            <a:tailEnd/>
          </a:ln>
        </p:spPr>
        <p:txBody>
          <a:bodyPr anchor="ctr"/>
          <a:lstStyle/>
          <a:p>
            <a:pPr algn="ctr"/>
            <a:endParaRPr/>
          </a:p>
        </p:txBody>
      </p:sp>
      <p:sp>
        <p:nvSpPr>
          <p:cNvPr id="48" name="ïşļiḓê">
            <a:extLst>
              <a:ext uri="{FF2B5EF4-FFF2-40B4-BE49-F238E27FC236}">
                <a16:creationId xmlns:a16="http://schemas.microsoft.com/office/drawing/2014/main" id="{761B1DEE-F48E-48DF-A70F-B7CCD53001FD}"/>
              </a:ext>
            </a:extLst>
          </p:cNvPr>
          <p:cNvSpPr/>
          <p:nvPr/>
        </p:nvSpPr>
        <p:spPr bwMode="auto">
          <a:xfrm>
            <a:off x="3193005" y="5154254"/>
            <a:ext cx="423010" cy="396486"/>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solidFill>
            <a:schemeClr val="accent5"/>
          </a:solidFill>
          <a:ln w="9525">
            <a:noFill/>
            <a:round/>
            <a:headEnd/>
            <a:tailEnd/>
          </a:ln>
        </p:spPr>
        <p:txBody>
          <a:bodyPr anchor="ctr"/>
          <a:lstStyle/>
          <a:p>
            <a:pPr algn="ctr"/>
            <a:endParaRPr/>
          </a:p>
        </p:txBody>
      </p:sp>
      <p:cxnSp>
        <p:nvCxnSpPr>
          <p:cNvPr id="42" name="直接连接符 41">
            <a:extLst>
              <a:ext uri="{FF2B5EF4-FFF2-40B4-BE49-F238E27FC236}">
                <a16:creationId xmlns:a16="http://schemas.microsoft.com/office/drawing/2014/main" id="{4C1AEE24-79AC-4619-9B90-EF87E8D4AD72}"/>
              </a:ext>
            </a:extLst>
          </p:cNvPr>
          <p:cNvCxnSpPr/>
          <p:nvPr/>
        </p:nvCxnSpPr>
        <p:spPr>
          <a:xfrm flipH="1">
            <a:off x="3791117" y="5359254"/>
            <a:ext cx="751341" cy="0"/>
          </a:xfrm>
          <a:prstGeom prst="line">
            <a:avLst/>
          </a:prstGeom>
          <a:ln w="19050">
            <a:solidFill>
              <a:schemeClr val="accent1"/>
            </a:solidFill>
            <a:tailEnd type="diamo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19C1D17-BC5B-490A-8C15-EF567425954B}"/>
              </a:ext>
            </a:extLst>
          </p:cNvPr>
          <p:cNvCxnSpPr/>
          <p:nvPr/>
        </p:nvCxnSpPr>
        <p:spPr>
          <a:xfrm>
            <a:off x="7190721" y="5413801"/>
            <a:ext cx="933734" cy="0"/>
          </a:xfrm>
          <a:prstGeom prst="line">
            <a:avLst/>
          </a:prstGeom>
          <a:ln w="19050">
            <a:solidFill>
              <a:schemeClr val="accent1"/>
            </a:solidFill>
            <a:tailEnd type="diamond"/>
          </a:ln>
        </p:spPr>
        <p:style>
          <a:lnRef idx="1">
            <a:schemeClr val="accent1"/>
          </a:lnRef>
          <a:fillRef idx="0">
            <a:schemeClr val="accent1"/>
          </a:fillRef>
          <a:effectRef idx="0">
            <a:schemeClr val="accent1"/>
          </a:effectRef>
          <a:fontRef idx="minor">
            <a:schemeClr val="tx1"/>
          </a:fontRef>
        </p:style>
      </p:cxnSp>
      <p:sp>
        <p:nvSpPr>
          <p:cNvPr id="45" name="ïślidê">
            <a:extLst>
              <a:ext uri="{FF2B5EF4-FFF2-40B4-BE49-F238E27FC236}">
                <a16:creationId xmlns:a16="http://schemas.microsoft.com/office/drawing/2014/main" id="{30B2F09E-39E4-4950-BFB9-981CD9EFC7AF}"/>
              </a:ext>
            </a:extLst>
          </p:cNvPr>
          <p:cNvSpPr/>
          <p:nvPr/>
        </p:nvSpPr>
        <p:spPr bwMode="auto">
          <a:xfrm>
            <a:off x="8287689" y="5251276"/>
            <a:ext cx="338856" cy="246556"/>
          </a:xfrm>
          <a:custGeom>
            <a:avLst/>
            <a:gdLst>
              <a:gd name="T0" fmla="*/ 41 w 367"/>
              <a:gd name="T1" fmla="*/ 267 h 267"/>
              <a:gd name="T2" fmla="*/ 325 w 367"/>
              <a:gd name="T3" fmla="*/ 267 h 267"/>
              <a:gd name="T4" fmla="*/ 355 w 367"/>
              <a:gd name="T5" fmla="*/ 255 h 267"/>
              <a:gd name="T6" fmla="*/ 367 w 367"/>
              <a:gd name="T7" fmla="*/ 225 h 267"/>
              <a:gd name="T8" fmla="*/ 367 w 367"/>
              <a:gd name="T9" fmla="*/ 42 h 267"/>
              <a:gd name="T10" fmla="*/ 355 w 367"/>
              <a:gd name="T11" fmla="*/ 12 h 267"/>
              <a:gd name="T12" fmla="*/ 325 w 367"/>
              <a:gd name="T13" fmla="*/ 0 h 267"/>
              <a:gd name="T14" fmla="*/ 41 w 367"/>
              <a:gd name="T15" fmla="*/ 0 h 267"/>
              <a:gd name="T16" fmla="*/ 12 w 367"/>
              <a:gd name="T17" fmla="*/ 12 h 267"/>
              <a:gd name="T18" fmla="*/ 0 w 367"/>
              <a:gd name="T19" fmla="*/ 42 h 267"/>
              <a:gd name="T20" fmla="*/ 0 w 367"/>
              <a:gd name="T21" fmla="*/ 225 h 267"/>
              <a:gd name="T22" fmla="*/ 12 w 367"/>
              <a:gd name="T23" fmla="*/ 255 h 267"/>
              <a:gd name="T24" fmla="*/ 41 w 367"/>
              <a:gd name="T25" fmla="*/ 267 h 267"/>
              <a:gd name="T26" fmla="*/ 33 w 367"/>
              <a:gd name="T27" fmla="*/ 42 h 267"/>
              <a:gd name="T28" fmla="*/ 36 w 367"/>
              <a:gd name="T29" fmla="*/ 36 h 267"/>
              <a:gd name="T30" fmla="*/ 41 w 367"/>
              <a:gd name="T31" fmla="*/ 33 h 267"/>
              <a:gd name="T32" fmla="*/ 325 w 367"/>
              <a:gd name="T33" fmla="*/ 33 h 267"/>
              <a:gd name="T34" fmla="*/ 331 w 367"/>
              <a:gd name="T35" fmla="*/ 36 h 267"/>
              <a:gd name="T36" fmla="*/ 333 w 367"/>
              <a:gd name="T37" fmla="*/ 42 h 267"/>
              <a:gd name="T38" fmla="*/ 333 w 367"/>
              <a:gd name="T39" fmla="*/ 225 h 267"/>
              <a:gd name="T40" fmla="*/ 331 w 367"/>
              <a:gd name="T41" fmla="*/ 231 h 267"/>
              <a:gd name="T42" fmla="*/ 325 w 367"/>
              <a:gd name="T43" fmla="*/ 234 h 267"/>
              <a:gd name="T44" fmla="*/ 41 w 367"/>
              <a:gd name="T45" fmla="*/ 234 h 267"/>
              <a:gd name="T46" fmla="*/ 36 w 367"/>
              <a:gd name="T47" fmla="*/ 231 h 267"/>
              <a:gd name="T48" fmla="*/ 33 w 367"/>
              <a:gd name="T49" fmla="*/ 225 h 267"/>
              <a:gd name="T50" fmla="*/ 33 w 367"/>
              <a:gd name="T51" fmla="*/ 42 h 267"/>
              <a:gd name="T52" fmla="*/ 33 w 367"/>
              <a:gd name="T53" fmla="*/ 42 h 267"/>
              <a:gd name="T54" fmla="*/ 33 w 367"/>
              <a:gd name="T55" fmla="*/ 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7" h="267">
                <a:moveTo>
                  <a:pt x="41" y="267"/>
                </a:moveTo>
                <a:cubicBezTo>
                  <a:pt x="325" y="267"/>
                  <a:pt x="325" y="267"/>
                  <a:pt x="325" y="267"/>
                </a:cubicBezTo>
                <a:cubicBezTo>
                  <a:pt x="337" y="267"/>
                  <a:pt x="346" y="263"/>
                  <a:pt x="355" y="255"/>
                </a:cubicBezTo>
                <a:cubicBezTo>
                  <a:pt x="363" y="247"/>
                  <a:pt x="367" y="237"/>
                  <a:pt x="367" y="225"/>
                </a:cubicBezTo>
                <a:cubicBezTo>
                  <a:pt x="367" y="42"/>
                  <a:pt x="367" y="42"/>
                  <a:pt x="367" y="42"/>
                </a:cubicBezTo>
                <a:cubicBezTo>
                  <a:pt x="367" y="30"/>
                  <a:pt x="363" y="20"/>
                  <a:pt x="355" y="12"/>
                </a:cubicBezTo>
                <a:cubicBezTo>
                  <a:pt x="346" y="4"/>
                  <a:pt x="337" y="0"/>
                  <a:pt x="325" y="0"/>
                </a:cubicBezTo>
                <a:cubicBezTo>
                  <a:pt x="41" y="0"/>
                  <a:pt x="41" y="0"/>
                  <a:pt x="41" y="0"/>
                </a:cubicBezTo>
                <a:cubicBezTo>
                  <a:pt x="30" y="0"/>
                  <a:pt x="20" y="4"/>
                  <a:pt x="12" y="12"/>
                </a:cubicBezTo>
                <a:cubicBezTo>
                  <a:pt x="4" y="20"/>
                  <a:pt x="0" y="30"/>
                  <a:pt x="0" y="42"/>
                </a:cubicBezTo>
                <a:cubicBezTo>
                  <a:pt x="0" y="225"/>
                  <a:pt x="0" y="225"/>
                  <a:pt x="0" y="225"/>
                </a:cubicBezTo>
                <a:cubicBezTo>
                  <a:pt x="0" y="237"/>
                  <a:pt x="4" y="247"/>
                  <a:pt x="12" y="255"/>
                </a:cubicBezTo>
                <a:cubicBezTo>
                  <a:pt x="20" y="263"/>
                  <a:pt x="30" y="267"/>
                  <a:pt x="41" y="267"/>
                </a:cubicBezTo>
                <a:close/>
                <a:moveTo>
                  <a:pt x="33" y="42"/>
                </a:moveTo>
                <a:cubicBezTo>
                  <a:pt x="33" y="39"/>
                  <a:pt x="34" y="37"/>
                  <a:pt x="36" y="36"/>
                </a:cubicBezTo>
                <a:cubicBezTo>
                  <a:pt x="37" y="34"/>
                  <a:pt x="39" y="33"/>
                  <a:pt x="41" y="33"/>
                </a:cubicBezTo>
                <a:cubicBezTo>
                  <a:pt x="325" y="33"/>
                  <a:pt x="325" y="33"/>
                  <a:pt x="325" y="33"/>
                </a:cubicBezTo>
                <a:cubicBezTo>
                  <a:pt x="327" y="33"/>
                  <a:pt x="329" y="34"/>
                  <a:pt x="331" y="36"/>
                </a:cubicBezTo>
                <a:cubicBezTo>
                  <a:pt x="333" y="37"/>
                  <a:pt x="333" y="39"/>
                  <a:pt x="333" y="42"/>
                </a:cubicBezTo>
                <a:cubicBezTo>
                  <a:pt x="333" y="225"/>
                  <a:pt x="333" y="225"/>
                  <a:pt x="333" y="225"/>
                </a:cubicBezTo>
                <a:cubicBezTo>
                  <a:pt x="333" y="228"/>
                  <a:pt x="333" y="229"/>
                  <a:pt x="331" y="231"/>
                </a:cubicBezTo>
                <a:cubicBezTo>
                  <a:pt x="329" y="233"/>
                  <a:pt x="327" y="234"/>
                  <a:pt x="325" y="234"/>
                </a:cubicBezTo>
                <a:cubicBezTo>
                  <a:pt x="41" y="234"/>
                  <a:pt x="41" y="234"/>
                  <a:pt x="41" y="234"/>
                </a:cubicBezTo>
                <a:cubicBezTo>
                  <a:pt x="39" y="234"/>
                  <a:pt x="37" y="233"/>
                  <a:pt x="36" y="231"/>
                </a:cubicBezTo>
                <a:cubicBezTo>
                  <a:pt x="34" y="229"/>
                  <a:pt x="33" y="228"/>
                  <a:pt x="33" y="225"/>
                </a:cubicBezTo>
                <a:lnTo>
                  <a:pt x="33" y="42"/>
                </a:lnTo>
                <a:close/>
                <a:moveTo>
                  <a:pt x="33" y="42"/>
                </a:moveTo>
                <a:cubicBezTo>
                  <a:pt x="33" y="42"/>
                  <a:pt x="33" y="42"/>
                  <a:pt x="33" y="42"/>
                </a:cubicBezTo>
              </a:path>
            </a:pathLst>
          </a:custGeom>
          <a:solidFill>
            <a:schemeClr val="accent4"/>
          </a:solidFill>
          <a:ln w="9525">
            <a:noFill/>
            <a:round/>
            <a:headEnd/>
            <a:tailEnd/>
          </a:ln>
        </p:spPr>
        <p:txBody>
          <a:bodyPr anchor="ctr"/>
          <a:lstStyle/>
          <a:p>
            <a:pPr algn="ctr"/>
            <a:endParaRPr/>
          </a:p>
        </p:txBody>
      </p:sp>
      <p:sp>
        <p:nvSpPr>
          <p:cNvPr id="46" name="íśḻide">
            <a:extLst>
              <a:ext uri="{FF2B5EF4-FFF2-40B4-BE49-F238E27FC236}">
                <a16:creationId xmlns:a16="http://schemas.microsoft.com/office/drawing/2014/main" id="{DF618115-B8A2-4E89-A48C-6241EE9495C9}"/>
              </a:ext>
            </a:extLst>
          </p:cNvPr>
          <p:cNvSpPr/>
          <p:nvPr/>
        </p:nvSpPr>
        <p:spPr bwMode="auto">
          <a:xfrm>
            <a:off x="8225734" y="5514269"/>
            <a:ext cx="462766" cy="45518"/>
          </a:xfrm>
          <a:custGeom>
            <a:avLst/>
            <a:gdLst>
              <a:gd name="T0" fmla="*/ 459 w 501"/>
              <a:gd name="T1" fmla="*/ 0 h 50"/>
              <a:gd name="T2" fmla="*/ 0 w 501"/>
              <a:gd name="T3" fmla="*/ 0 h 50"/>
              <a:gd name="T4" fmla="*/ 0 w 501"/>
              <a:gd name="T5" fmla="*/ 25 h 50"/>
              <a:gd name="T6" fmla="*/ 12 w 501"/>
              <a:gd name="T7" fmla="*/ 42 h 50"/>
              <a:gd name="T8" fmla="*/ 42 w 501"/>
              <a:gd name="T9" fmla="*/ 50 h 50"/>
              <a:gd name="T10" fmla="*/ 459 w 501"/>
              <a:gd name="T11" fmla="*/ 50 h 50"/>
              <a:gd name="T12" fmla="*/ 488 w 501"/>
              <a:gd name="T13" fmla="*/ 42 h 50"/>
              <a:gd name="T14" fmla="*/ 501 w 501"/>
              <a:gd name="T15" fmla="*/ 25 h 50"/>
              <a:gd name="T16" fmla="*/ 501 w 501"/>
              <a:gd name="T17" fmla="*/ 0 h 50"/>
              <a:gd name="T18" fmla="*/ 459 w 501"/>
              <a:gd name="T19" fmla="*/ 0 h 50"/>
              <a:gd name="T20" fmla="*/ 271 w 501"/>
              <a:gd name="T21" fmla="*/ 25 h 50"/>
              <a:gd name="T22" fmla="*/ 229 w 501"/>
              <a:gd name="T23" fmla="*/ 25 h 50"/>
              <a:gd name="T24" fmla="*/ 225 w 501"/>
              <a:gd name="T25" fmla="*/ 21 h 50"/>
              <a:gd name="T26" fmla="*/ 229 w 501"/>
              <a:gd name="T27" fmla="*/ 16 h 50"/>
              <a:gd name="T28" fmla="*/ 271 w 501"/>
              <a:gd name="T29" fmla="*/ 16 h 50"/>
              <a:gd name="T30" fmla="*/ 275 w 501"/>
              <a:gd name="T31" fmla="*/ 21 h 50"/>
              <a:gd name="T32" fmla="*/ 271 w 501"/>
              <a:gd name="T33" fmla="*/ 25 h 50"/>
              <a:gd name="T34" fmla="*/ 271 w 501"/>
              <a:gd name="T35" fmla="*/ 25 h 50"/>
              <a:gd name="T36" fmla="*/ 271 w 501"/>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1" h="50">
                <a:moveTo>
                  <a:pt x="459" y="0"/>
                </a:moveTo>
                <a:cubicBezTo>
                  <a:pt x="0" y="0"/>
                  <a:pt x="0" y="0"/>
                  <a:pt x="0" y="0"/>
                </a:cubicBezTo>
                <a:cubicBezTo>
                  <a:pt x="0" y="25"/>
                  <a:pt x="0" y="25"/>
                  <a:pt x="0" y="25"/>
                </a:cubicBezTo>
                <a:cubicBezTo>
                  <a:pt x="0" y="32"/>
                  <a:pt x="4" y="38"/>
                  <a:pt x="12" y="42"/>
                </a:cubicBezTo>
                <a:cubicBezTo>
                  <a:pt x="20" y="47"/>
                  <a:pt x="30" y="50"/>
                  <a:pt x="42" y="50"/>
                </a:cubicBezTo>
                <a:cubicBezTo>
                  <a:pt x="459" y="50"/>
                  <a:pt x="459" y="50"/>
                  <a:pt x="459" y="50"/>
                </a:cubicBezTo>
                <a:cubicBezTo>
                  <a:pt x="470" y="50"/>
                  <a:pt x="480" y="47"/>
                  <a:pt x="488" y="42"/>
                </a:cubicBezTo>
                <a:cubicBezTo>
                  <a:pt x="496" y="38"/>
                  <a:pt x="501" y="32"/>
                  <a:pt x="501" y="25"/>
                </a:cubicBezTo>
                <a:cubicBezTo>
                  <a:pt x="501" y="0"/>
                  <a:pt x="501" y="0"/>
                  <a:pt x="501" y="0"/>
                </a:cubicBezTo>
                <a:lnTo>
                  <a:pt x="459" y="0"/>
                </a:lnTo>
                <a:close/>
                <a:moveTo>
                  <a:pt x="271" y="25"/>
                </a:moveTo>
                <a:cubicBezTo>
                  <a:pt x="229" y="25"/>
                  <a:pt x="229" y="25"/>
                  <a:pt x="229" y="25"/>
                </a:cubicBezTo>
                <a:cubicBezTo>
                  <a:pt x="227" y="25"/>
                  <a:pt x="225" y="23"/>
                  <a:pt x="225" y="21"/>
                </a:cubicBezTo>
                <a:cubicBezTo>
                  <a:pt x="225" y="18"/>
                  <a:pt x="227" y="16"/>
                  <a:pt x="229" y="16"/>
                </a:cubicBezTo>
                <a:cubicBezTo>
                  <a:pt x="271" y="16"/>
                  <a:pt x="271" y="16"/>
                  <a:pt x="271" y="16"/>
                </a:cubicBezTo>
                <a:cubicBezTo>
                  <a:pt x="274" y="16"/>
                  <a:pt x="275" y="18"/>
                  <a:pt x="275" y="21"/>
                </a:cubicBezTo>
                <a:cubicBezTo>
                  <a:pt x="275" y="23"/>
                  <a:pt x="274" y="25"/>
                  <a:pt x="271" y="25"/>
                </a:cubicBezTo>
                <a:close/>
                <a:moveTo>
                  <a:pt x="271" y="25"/>
                </a:moveTo>
                <a:cubicBezTo>
                  <a:pt x="271" y="25"/>
                  <a:pt x="271" y="25"/>
                  <a:pt x="271" y="25"/>
                </a:cubicBezTo>
              </a:path>
            </a:pathLst>
          </a:custGeom>
          <a:solidFill>
            <a:schemeClr val="accent4"/>
          </a:solidFill>
          <a:ln w="9525">
            <a:noFill/>
            <a:round/>
            <a:headEnd/>
            <a:tailEnd/>
          </a:ln>
        </p:spPr>
        <p:txBody>
          <a:bodyPr anchor="ctr"/>
          <a:lstStyle/>
          <a:p>
            <a:pPr algn="ctr"/>
            <a:endParaRPr/>
          </a:p>
        </p:txBody>
      </p:sp>
      <p:sp>
        <p:nvSpPr>
          <p:cNvPr id="65" name="矩形 64">
            <a:extLst>
              <a:ext uri="{FF2B5EF4-FFF2-40B4-BE49-F238E27FC236}">
                <a16:creationId xmlns:a16="http://schemas.microsoft.com/office/drawing/2014/main" id="{666E4ACB-8425-4129-992D-F5F9A843DA30}"/>
              </a:ext>
            </a:extLst>
          </p:cNvPr>
          <p:cNvSpPr/>
          <p:nvPr/>
        </p:nvSpPr>
        <p:spPr>
          <a:xfrm>
            <a:off x="1228138" y="2334682"/>
            <a:ext cx="1862097" cy="504625"/>
          </a:xfrm>
          <a:prstGeom prst="rect">
            <a:avLst/>
          </a:prstGeom>
        </p:spPr>
        <p:txBody>
          <a:bodyPr wrap="square">
            <a:spAutoFit/>
          </a:bodyPr>
          <a:lstStyle/>
          <a:p>
            <a:pPr algn="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地产项目</a:t>
            </a:r>
          </a:p>
        </p:txBody>
      </p:sp>
      <p:sp>
        <p:nvSpPr>
          <p:cNvPr id="66" name="矩形 65">
            <a:extLst>
              <a:ext uri="{FF2B5EF4-FFF2-40B4-BE49-F238E27FC236}">
                <a16:creationId xmlns:a16="http://schemas.microsoft.com/office/drawing/2014/main" id="{4BEECF7C-9FFE-4907-8425-8F08CCF2B5B7}"/>
              </a:ext>
            </a:extLst>
          </p:cNvPr>
          <p:cNvSpPr/>
          <p:nvPr/>
        </p:nvSpPr>
        <p:spPr>
          <a:xfrm>
            <a:off x="733845" y="2828519"/>
            <a:ext cx="2414484" cy="1027269"/>
          </a:xfrm>
          <a:prstGeom prst="rect">
            <a:avLst/>
          </a:prstGeom>
        </p:spPr>
        <p:txBody>
          <a:bodyPr wrap="square">
            <a:spAutoFit/>
          </a:bodyPr>
          <a:lstStyle/>
          <a:p>
            <a:pPr algn="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地产项目是传统项目，项目的来源主要与土地和建筑有关。</a:t>
            </a:r>
          </a:p>
        </p:txBody>
      </p:sp>
      <p:sp>
        <p:nvSpPr>
          <p:cNvPr id="67" name="矩形 66">
            <a:extLst>
              <a:ext uri="{FF2B5EF4-FFF2-40B4-BE49-F238E27FC236}">
                <a16:creationId xmlns:a16="http://schemas.microsoft.com/office/drawing/2014/main" id="{4F3694FF-3C82-497A-94C4-28331C5471F0}"/>
              </a:ext>
            </a:extLst>
          </p:cNvPr>
          <p:cNvSpPr/>
          <p:nvPr/>
        </p:nvSpPr>
        <p:spPr>
          <a:xfrm>
            <a:off x="1169518" y="4507101"/>
            <a:ext cx="1862097" cy="504625"/>
          </a:xfrm>
          <a:prstGeom prst="rect">
            <a:avLst/>
          </a:prstGeom>
        </p:spPr>
        <p:txBody>
          <a:bodyPr wrap="square">
            <a:spAutoFit/>
          </a:bodyPr>
          <a:lstStyle/>
          <a:p>
            <a:pPr algn="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环保项目</a:t>
            </a:r>
          </a:p>
        </p:txBody>
      </p:sp>
      <p:sp>
        <p:nvSpPr>
          <p:cNvPr id="68" name="矩形 67">
            <a:extLst>
              <a:ext uri="{FF2B5EF4-FFF2-40B4-BE49-F238E27FC236}">
                <a16:creationId xmlns:a16="http://schemas.microsoft.com/office/drawing/2014/main" id="{C5B0B4D5-2BFF-4B0D-86FD-FBA45B2C8101}"/>
              </a:ext>
            </a:extLst>
          </p:cNvPr>
          <p:cNvSpPr/>
          <p:nvPr/>
        </p:nvSpPr>
        <p:spPr>
          <a:xfrm>
            <a:off x="675225" y="5000938"/>
            <a:ext cx="2414484" cy="1027269"/>
          </a:xfrm>
          <a:prstGeom prst="rect">
            <a:avLst/>
          </a:prstGeom>
        </p:spPr>
        <p:txBody>
          <a:bodyPr wrap="square">
            <a:spAutoFit/>
          </a:bodyPr>
          <a:lstStyle/>
          <a:p>
            <a:pPr algn="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环保项目与大自然有关并且，环保项目盈利困难。</a:t>
            </a:r>
          </a:p>
        </p:txBody>
      </p:sp>
      <p:sp>
        <p:nvSpPr>
          <p:cNvPr id="70" name="矩形 69">
            <a:extLst>
              <a:ext uri="{FF2B5EF4-FFF2-40B4-BE49-F238E27FC236}">
                <a16:creationId xmlns:a16="http://schemas.microsoft.com/office/drawing/2014/main" id="{B906CD4A-1D36-436B-AED1-848AAE2D2701}"/>
              </a:ext>
            </a:extLst>
          </p:cNvPr>
          <p:cNvSpPr/>
          <p:nvPr/>
        </p:nvSpPr>
        <p:spPr>
          <a:xfrm>
            <a:off x="9125374" y="2547697"/>
            <a:ext cx="1862097"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科研项目</a:t>
            </a:r>
          </a:p>
        </p:txBody>
      </p:sp>
      <p:sp>
        <p:nvSpPr>
          <p:cNvPr id="71" name="矩形 70">
            <a:extLst>
              <a:ext uri="{FF2B5EF4-FFF2-40B4-BE49-F238E27FC236}">
                <a16:creationId xmlns:a16="http://schemas.microsoft.com/office/drawing/2014/main" id="{4C06A16F-5033-42C8-9CE0-8CFD9967E9CF}"/>
              </a:ext>
            </a:extLst>
          </p:cNvPr>
          <p:cNvSpPr/>
          <p:nvPr/>
        </p:nvSpPr>
        <p:spPr>
          <a:xfrm>
            <a:off x="9125375" y="3076948"/>
            <a:ext cx="2467186" cy="1027269"/>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科研项目一般与高科技有关，在此项目下需要高科技。</a:t>
            </a:r>
          </a:p>
        </p:txBody>
      </p:sp>
      <p:sp>
        <p:nvSpPr>
          <p:cNvPr id="72" name="矩形 71">
            <a:extLst>
              <a:ext uri="{FF2B5EF4-FFF2-40B4-BE49-F238E27FC236}">
                <a16:creationId xmlns:a16="http://schemas.microsoft.com/office/drawing/2014/main" id="{BEB1A998-6E71-4586-84BC-249A15829095}"/>
              </a:ext>
            </a:extLst>
          </p:cNvPr>
          <p:cNvSpPr/>
          <p:nvPr/>
        </p:nvSpPr>
        <p:spPr>
          <a:xfrm>
            <a:off x="8760131" y="4649629"/>
            <a:ext cx="1862097" cy="504625"/>
          </a:xfrm>
          <a:prstGeom prst="rect">
            <a:avLst/>
          </a:prstGeom>
        </p:spPr>
        <p:txBody>
          <a:bodyPr wrap="square">
            <a:spAutoFit/>
          </a:bodyPr>
          <a:lstStyle/>
          <a:p>
            <a:pPr>
              <a:lnSpc>
                <a:spcPct val="150000"/>
              </a:lnSpc>
            </a:pPr>
            <a:r>
              <a:rPr lang="zh-CN" altLang="en-US" sz="2000" b="1" spc="400" dirty="0">
                <a:latin typeface="仓耳青禾体-谷力 W05" panose="02020400000000000000" pitchFamily="18" charset="-122"/>
                <a:ea typeface="仓耳青禾体-谷力 W05" panose="02020400000000000000" pitchFamily="18" charset="-122"/>
              </a:rPr>
              <a:t>金融项目</a:t>
            </a:r>
          </a:p>
        </p:txBody>
      </p:sp>
      <p:sp>
        <p:nvSpPr>
          <p:cNvPr id="73" name="矩形 72">
            <a:extLst>
              <a:ext uri="{FF2B5EF4-FFF2-40B4-BE49-F238E27FC236}">
                <a16:creationId xmlns:a16="http://schemas.microsoft.com/office/drawing/2014/main" id="{C32C50E6-AC68-416F-A7A9-CCD9FCC6FAA0}"/>
              </a:ext>
            </a:extLst>
          </p:cNvPr>
          <p:cNvSpPr/>
          <p:nvPr/>
        </p:nvSpPr>
        <p:spPr>
          <a:xfrm>
            <a:off x="8747818" y="5137507"/>
            <a:ext cx="2768958" cy="704104"/>
          </a:xfrm>
          <a:prstGeom prst="rect">
            <a:avLst/>
          </a:prstGeom>
        </p:spPr>
        <p:txBody>
          <a:bodyPr wrap="square">
            <a:spAutoFit/>
          </a:bodyPr>
          <a:lstStyle/>
          <a:p>
            <a:pPr>
              <a:lnSpc>
                <a:spcPct val="150000"/>
              </a:lnSpc>
            </a:pPr>
            <a:r>
              <a:rPr lang="zh-CN" altLang="en-US" sz="14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金融项目与企业融资有关，多与财务有关。</a:t>
            </a:r>
          </a:p>
        </p:txBody>
      </p:sp>
    </p:spTree>
    <p:extLst>
      <p:ext uri="{BB962C8B-B14F-4D97-AF65-F5344CB8AC3E}">
        <p14:creationId xmlns:p14="http://schemas.microsoft.com/office/powerpoint/2010/main" val="3827294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000" fill="hold"/>
                                        <p:tgtEl>
                                          <p:spTgt spid="23"/>
                                        </p:tgtEl>
                                        <p:attrNameLst>
                                          <p:attrName>ppt_w</p:attrName>
                                        </p:attrNameLst>
                                      </p:cBhvr>
                                      <p:tavLst>
                                        <p:tav tm="0">
                                          <p:val>
                                            <p:fltVal val="0"/>
                                          </p:val>
                                        </p:tav>
                                        <p:tav tm="100000">
                                          <p:val>
                                            <p:strVal val="#ppt_w"/>
                                          </p:val>
                                        </p:tav>
                                      </p:tavLst>
                                    </p:anim>
                                    <p:anim calcmode="lin" valueType="num">
                                      <p:cBhvr>
                                        <p:cTn id="14" dur="1000" fill="hold"/>
                                        <p:tgtEl>
                                          <p:spTgt spid="23"/>
                                        </p:tgtEl>
                                        <p:attrNameLst>
                                          <p:attrName>ppt_h</p:attrName>
                                        </p:attrNameLst>
                                      </p:cBhvr>
                                      <p:tavLst>
                                        <p:tav tm="0">
                                          <p:val>
                                            <p:fltVal val="0"/>
                                          </p:val>
                                        </p:tav>
                                        <p:tav tm="100000">
                                          <p:val>
                                            <p:strVal val="#ppt_h"/>
                                          </p:val>
                                        </p:tav>
                                      </p:tavLst>
                                    </p:anim>
                                    <p:anim calcmode="lin" valueType="num">
                                      <p:cBhvr>
                                        <p:cTn id="15" dur="1000" fill="hold"/>
                                        <p:tgtEl>
                                          <p:spTgt spid="23"/>
                                        </p:tgtEl>
                                        <p:attrNameLst>
                                          <p:attrName>style.rotation</p:attrName>
                                        </p:attrNameLst>
                                      </p:cBhvr>
                                      <p:tavLst>
                                        <p:tav tm="0">
                                          <p:val>
                                            <p:fltVal val="90"/>
                                          </p:val>
                                        </p:tav>
                                        <p:tav tm="100000">
                                          <p:val>
                                            <p:fltVal val="0"/>
                                          </p:val>
                                        </p:tav>
                                      </p:tavLst>
                                    </p:anim>
                                    <p:animEffect transition="in" filter="fade">
                                      <p:cBhvr>
                                        <p:cTn id="16" dur="1000"/>
                                        <p:tgtEl>
                                          <p:spTgt spid="2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fltVal val="0"/>
                                          </p:val>
                                        </p:tav>
                                        <p:tav tm="100000">
                                          <p:val>
                                            <p:strVal val="#ppt_w"/>
                                          </p:val>
                                        </p:tav>
                                      </p:tavLst>
                                    </p:anim>
                                    <p:anim calcmode="lin" valueType="num">
                                      <p:cBhvr>
                                        <p:cTn id="26" dur="1000" fill="hold"/>
                                        <p:tgtEl>
                                          <p:spTgt spid="25"/>
                                        </p:tgtEl>
                                        <p:attrNameLst>
                                          <p:attrName>ppt_h</p:attrName>
                                        </p:attrNameLst>
                                      </p:cBhvr>
                                      <p:tavLst>
                                        <p:tav tm="0">
                                          <p:val>
                                            <p:fltVal val="0"/>
                                          </p:val>
                                        </p:tav>
                                        <p:tav tm="100000">
                                          <p:val>
                                            <p:strVal val="#ppt_h"/>
                                          </p:val>
                                        </p:tav>
                                      </p:tavLst>
                                    </p:anim>
                                    <p:anim calcmode="lin" valueType="num">
                                      <p:cBhvr>
                                        <p:cTn id="27" dur="1000" fill="hold"/>
                                        <p:tgtEl>
                                          <p:spTgt spid="25"/>
                                        </p:tgtEl>
                                        <p:attrNameLst>
                                          <p:attrName>style.rotation</p:attrName>
                                        </p:attrNameLst>
                                      </p:cBhvr>
                                      <p:tavLst>
                                        <p:tav tm="0">
                                          <p:val>
                                            <p:fltVal val="90"/>
                                          </p:val>
                                        </p:tav>
                                        <p:tav tm="100000">
                                          <p:val>
                                            <p:fltVal val="0"/>
                                          </p:val>
                                        </p:tav>
                                      </p:tavLst>
                                    </p:anim>
                                    <p:animEffect transition="in" filter="fade">
                                      <p:cBhvr>
                                        <p:cTn id="28" dur="1000"/>
                                        <p:tgtEl>
                                          <p:spTgt spid="2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1000" fill="hold"/>
                                        <p:tgtEl>
                                          <p:spTgt spid="26"/>
                                        </p:tgtEl>
                                        <p:attrNameLst>
                                          <p:attrName>ppt_w</p:attrName>
                                        </p:attrNameLst>
                                      </p:cBhvr>
                                      <p:tavLst>
                                        <p:tav tm="0">
                                          <p:val>
                                            <p:fltVal val="0"/>
                                          </p:val>
                                        </p:tav>
                                        <p:tav tm="100000">
                                          <p:val>
                                            <p:strVal val="#ppt_w"/>
                                          </p:val>
                                        </p:tav>
                                      </p:tavLst>
                                    </p:anim>
                                    <p:anim calcmode="lin" valueType="num">
                                      <p:cBhvr>
                                        <p:cTn id="32" dur="1000" fill="hold"/>
                                        <p:tgtEl>
                                          <p:spTgt spid="26"/>
                                        </p:tgtEl>
                                        <p:attrNameLst>
                                          <p:attrName>ppt_h</p:attrName>
                                        </p:attrNameLst>
                                      </p:cBhvr>
                                      <p:tavLst>
                                        <p:tav tm="0">
                                          <p:val>
                                            <p:fltVal val="0"/>
                                          </p:val>
                                        </p:tav>
                                        <p:tav tm="100000">
                                          <p:val>
                                            <p:strVal val="#ppt_h"/>
                                          </p:val>
                                        </p:tav>
                                      </p:tavLst>
                                    </p:anim>
                                    <p:anim calcmode="lin" valueType="num">
                                      <p:cBhvr>
                                        <p:cTn id="33" dur="1000" fill="hold"/>
                                        <p:tgtEl>
                                          <p:spTgt spid="26"/>
                                        </p:tgtEl>
                                        <p:attrNameLst>
                                          <p:attrName>style.rotation</p:attrName>
                                        </p:attrNameLst>
                                      </p:cBhvr>
                                      <p:tavLst>
                                        <p:tav tm="0">
                                          <p:val>
                                            <p:fltVal val="90"/>
                                          </p:val>
                                        </p:tav>
                                        <p:tav tm="100000">
                                          <p:val>
                                            <p:fltVal val="0"/>
                                          </p:val>
                                        </p:tav>
                                      </p:tavLst>
                                    </p:anim>
                                    <p:animEffect transition="in" filter="fade">
                                      <p:cBhvr>
                                        <p:cTn id="34" dur="1000"/>
                                        <p:tgtEl>
                                          <p:spTgt spid="2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fltVal val="0"/>
                                          </p:val>
                                        </p:tav>
                                        <p:tav tm="100000">
                                          <p:val>
                                            <p:strVal val="#ppt_w"/>
                                          </p:val>
                                        </p:tav>
                                      </p:tavLst>
                                    </p:anim>
                                    <p:anim calcmode="lin" valueType="num">
                                      <p:cBhvr>
                                        <p:cTn id="38" dur="1000" fill="hold"/>
                                        <p:tgtEl>
                                          <p:spTgt spid="27"/>
                                        </p:tgtEl>
                                        <p:attrNameLst>
                                          <p:attrName>ppt_h</p:attrName>
                                        </p:attrNameLst>
                                      </p:cBhvr>
                                      <p:tavLst>
                                        <p:tav tm="0">
                                          <p:val>
                                            <p:fltVal val="0"/>
                                          </p:val>
                                        </p:tav>
                                        <p:tav tm="100000">
                                          <p:val>
                                            <p:strVal val="#ppt_h"/>
                                          </p:val>
                                        </p:tav>
                                      </p:tavLst>
                                    </p:anim>
                                    <p:anim calcmode="lin" valueType="num">
                                      <p:cBhvr>
                                        <p:cTn id="39" dur="1000" fill="hold"/>
                                        <p:tgtEl>
                                          <p:spTgt spid="27"/>
                                        </p:tgtEl>
                                        <p:attrNameLst>
                                          <p:attrName>style.rotation</p:attrName>
                                        </p:attrNameLst>
                                      </p:cBhvr>
                                      <p:tavLst>
                                        <p:tav tm="0">
                                          <p:val>
                                            <p:fltVal val="90"/>
                                          </p:val>
                                        </p:tav>
                                        <p:tav tm="100000">
                                          <p:val>
                                            <p:fltVal val="0"/>
                                          </p:val>
                                        </p:tav>
                                      </p:tavLst>
                                    </p:anim>
                                    <p:animEffect transition="in" filter="fade">
                                      <p:cBhvr>
                                        <p:cTn id="40" dur="1000"/>
                                        <p:tgtEl>
                                          <p:spTgt spid="2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1000" fill="hold"/>
                                        <p:tgtEl>
                                          <p:spTgt spid="28"/>
                                        </p:tgtEl>
                                        <p:attrNameLst>
                                          <p:attrName>ppt_w</p:attrName>
                                        </p:attrNameLst>
                                      </p:cBhvr>
                                      <p:tavLst>
                                        <p:tav tm="0">
                                          <p:val>
                                            <p:fltVal val="0"/>
                                          </p:val>
                                        </p:tav>
                                        <p:tav tm="100000">
                                          <p:val>
                                            <p:strVal val="#ppt_w"/>
                                          </p:val>
                                        </p:tav>
                                      </p:tavLst>
                                    </p:anim>
                                    <p:anim calcmode="lin" valueType="num">
                                      <p:cBhvr>
                                        <p:cTn id="44" dur="1000" fill="hold"/>
                                        <p:tgtEl>
                                          <p:spTgt spid="28"/>
                                        </p:tgtEl>
                                        <p:attrNameLst>
                                          <p:attrName>ppt_h</p:attrName>
                                        </p:attrNameLst>
                                      </p:cBhvr>
                                      <p:tavLst>
                                        <p:tav tm="0">
                                          <p:val>
                                            <p:fltVal val="0"/>
                                          </p:val>
                                        </p:tav>
                                        <p:tav tm="100000">
                                          <p:val>
                                            <p:strVal val="#ppt_h"/>
                                          </p:val>
                                        </p:tav>
                                      </p:tavLst>
                                    </p:anim>
                                    <p:anim calcmode="lin" valueType="num">
                                      <p:cBhvr>
                                        <p:cTn id="45" dur="1000" fill="hold"/>
                                        <p:tgtEl>
                                          <p:spTgt spid="28"/>
                                        </p:tgtEl>
                                        <p:attrNameLst>
                                          <p:attrName>style.rotation</p:attrName>
                                        </p:attrNameLst>
                                      </p:cBhvr>
                                      <p:tavLst>
                                        <p:tav tm="0">
                                          <p:val>
                                            <p:fltVal val="90"/>
                                          </p:val>
                                        </p:tav>
                                        <p:tav tm="100000">
                                          <p:val>
                                            <p:fltVal val="0"/>
                                          </p:val>
                                        </p:tav>
                                      </p:tavLst>
                                    </p:anim>
                                    <p:animEffect transition="in" filter="fade">
                                      <p:cBhvr>
                                        <p:cTn id="46" dur="10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fltVal val="0"/>
                                          </p:val>
                                        </p:tav>
                                        <p:tav tm="100000">
                                          <p:val>
                                            <p:strVal val="#ppt_w"/>
                                          </p:val>
                                        </p:tav>
                                      </p:tavLst>
                                    </p:anim>
                                    <p:anim calcmode="lin" valueType="num">
                                      <p:cBhvr>
                                        <p:cTn id="50" dur="1000" fill="hold"/>
                                        <p:tgtEl>
                                          <p:spTgt spid="29"/>
                                        </p:tgtEl>
                                        <p:attrNameLst>
                                          <p:attrName>ppt_h</p:attrName>
                                        </p:attrNameLst>
                                      </p:cBhvr>
                                      <p:tavLst>
                                        <p:tav tm="0">
                                          <p:val>
                                            <p:fltVal val="0"/>
                                          </p:val>
                                        </p:tav>
                                        <p:tav tm="100000">
                                          <p:val>
                                            <p:strVal val="#ppt_h"/>
                                          </p:val>
                                        </p:tav>
                                      </p:tavLst>
                                    </p:anim>
                                    <p:anim calcmode="lin" valueType="num">
                                      <p:cBhvr>
                                        <p:cTn id="51" dur="1000" fill="hold"/>
                                        <p:tgtEl>
                                          <p:spTgt spid="29"/>
                                        </p:tgtEl>
                                        <p:attrNameLst>
                                          <p:attrName>style.rotation</p:attrName>
                                        </p:attrNameLst>
                                      </p:cBhvr>
                                      <p:tavLst>
                                        <p:tav tm="0">
                                          <p:val>
                                            <p:fltVal val="90"/>
                                          </p:val>
                                        </p:tav>
                                        <p:tav tm="100000">
                                          <p:val>
                                            <p:fltVal val="0"/>
                                          </p:val>
                                        </p:tav>
                                      </p:tavLst>
                                    </p:anim>
                                    <p:animEffect transition="in" filter="fade">
                                      <p:cBhvr>
                                        <p:cTn id="52" dur="1000"/>
                                        <p:tgtEl>
                                          <p:spTgt spid="2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1000" fill="hold"/>
                                        <p:tgtEl>
                                          <p:spTgt spid="30"/>
                                        </p:tgtEl>
                                        <p:attrNameLst>
                                          <p:attrName>ppt_w</p:attrName>
                                        </p:attrNameLst>
                                      </p:cBhvr>
                                      <p:tavLst>
                                        <p:tav tm="0">
                                          <p:val>
                                            <p:fltVal val="0"/>
                                          </p:val>
                                        </p:tav>
                                        <p:tav tm="100000">
                                          <p:val>
                                            <p:strVal val="#ppt_w"/>
                                          </p:val>
                                        </p:tav>
                                      </p:tavLst>
                                    </p:anim>
                                    <p:anim calcmode="lin" valueType="num">
                                      <p:cBhvr>
                                        <p:cTn id="56" dur="1000" fill="hold"/>
                                        <p:tgtEl>
                                          <p:spTgt spid="30"/>
                                        </p:tgtEl>
                                        <p:attrNameLst>
                                          <p:attrName>ppt_h</p:attrName>
                                        </p:attrNameLst>
                                      </p:cBhvr>
                                      <p:tavLst>
                                        <p:tav tm="0">
                                          <p:val>
                                            <p:fltVal val="0"/>
                                          </p:val>
                                        </p:tav>
                                        <p:tav tm="100000">
                                          <p:val>
                                            <p:strVal val="#ppt_h"/>
                                          </p:val>
                                        </p:tav>
                                      </p:tavLst>
                                    </p:anim>
                                    <p:anim calcmode="lin" valueType="num">
                                      <p:cBhvr>
                                        <p:cTn id="57" dur="1000" fill="hold"/>
                                        <p:tgtEl>
                                          <p:spTgt spid="30"/>
                                        </p:tgtEl>
                                        <p:attrNameLst>
                                          <p:attrName>style.rotation</p:attrName>
                                        </p:attrNameLst>
                                      </p:cBhvr>
                                      <p:tavLst>
                                        <p:tav tm="0">
                                          <p:val>
                                            <p:fltVal val="90"/>
                                          </p:val>
                                        </p:tav>
                                        <p:tav tm="100000">
                                          <p:val>
                                            <p:fltVal val="0"/>
                                          </p:val>
                                        </p:tav>
                                      </p:tavLst>
                                    </p:anim>
                                    <p:animEffect transition="in" filter="fade">
                                      <p:cBhvr>
                                        <p:cTn id="58" dur="1000"/>
                                        <p:tgtEl>
                                          <p:spTgt spid="3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fltVal val="0"/>
                                          </p:val>
                                        </p:tav>
                                        <p:tav tm="100000">
                                          <p:val>
                                            <p:strVal val="#ppt_w"/>
                                          </p:val>
                                        </p:tav>
                                      </p:tavLst>
                                    </p:anim>
                                    <p:anim calcmode="lin" valueType="num">
                                      <p:cBhvr>
                                        <p:cTn id="62" dur="1000" fill="hold"/>
                                        <p:tgtEl>
                                          <p:spTgt spid="31"/>
                                        </p:tgtEl>
                                        <p:attrNameLst>
                                          <p:attrName>ppt_h</p:attrName>
                                        </p:attrNameLst>
                                      </p:cBhvr>
                                      <p:tavLst>
                                        <p:tav tm="0">
                                          <p:val>
                                            <p:fltVal val="0"/>
                                          </p:val>
                                        </p:tav>
                                        <p:tav tm="100000">
                                          <p:val>
                                            <p:strVal val="#ppt_h"/>
                                          </p:val>
                                        </p:tav>
                                      </p:tavLst>
                                    </p:anim>
                                    <p:anim calcmode="lin" valueType="num">
                                      <p:cBhvr>
                                        <p:cTn id="63" dur="1000" fill="hold"/>
                                        <p:tgtEl>
                                          <p:spTgt spid="31"/>
                                        </p:tgtEl>
                                        <p:attrNameLst>
                                          <p:attrName>style.rotation</p:attrName>
                                        </p:attrNameLst>
                                      </p:cBhvr>
                                      <p:tavLst>
                                        <p:tav tm="0">
                                          <p:val>
                                            <p:fltVal val="90"/>
                                          </p:val>
                                        </p:tav>
                                        <p:tav tm="100000">
                                          <p:val>
                                            <p:fltVal val="0"/>
                                          </p:val>
                                        </p:tav>
                                      </p:tavLst>
                                    </p:anim>
                                    <p:animEffect transition="in" filter="fade">
                                      <p:cBhvr>
                                        <p:cTn id="64" dur="1000"/>
                                        <p:tgtEl>
                                          <p:spTgt spid="31"/>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1000" fill="hold"/>
                                        <p:tgtEl>
                                          <p:spTgt spid="32"/>
                                        </p:tgtEl>
                                        <p:attrNameLst>
                                          <p:attrName>ppt_w</p:attrName>
                                        </p:attrNameLst>
                                      </p:cBhvr>
                                      <p:tavLst>
                                        <p:tav tm="0">
                                          <p:val>
                                            <p:fltVal val="0"/>
                                          </p:val>
                                        </p:tav>
                                        <p:tav tm="100000">
                                          <p:val>
                                            <p:strVal val="#ppt_w"/>
                                          </p:val>
                                        </p:tav>
                                      </p:tavLst>
                                    </p:anim>
                                    <p:anim calcmode="lin" valueType="num">
                                      <p:cBhvr>
                                        <p:cTn id="68" dur="1000" fill="hold"/>
                                        <p:tgtEl>
                                          <p:spTgt spid="32"/>
                                        </p:tgtEl>
                                        <p:attrNameLst>
                                          <p:attrName>ppt_h</p:attrName>
                                        </p:attrNameLst>
                                      </p:cBhvr>
                                      <p:tavLst>
                                        <p:tav tm="0">
                                          <p:val>
                                            <p:fltVal val="0"/>
                                          </p:val>
                                        </p:tav>
                                        <p:tav tm="100000">
                                          <p:val>
                                            <p:strVal val="#ppt_h"/>
                                          </p:val>
                                        </p:tav>
                                      </p:tavLst>
                                    </p:anim>
                                    <p:anim calcmode="lin" valueType="num">
                                      <p:cBhvr>
                                        <p:cTn id="69" dur="1000" fill="hold"/>
                                        <p:tgtEl>
                                          <p:spTgt spid="32"/>
                                        </p:tgtEl>
                                        <p:attrNameLst>
                                          <p:attrName>style.rotation</p:attrName>
                                        </p:attrNameLst>
                                      </p:cBhvr>
                                      <p:tavLst>
                                        <p:tav tm="0">
                                          <p:val>
                                            <p:fltVal val="90"/>
                                          </p:val>
                                        </p:tav>
                                        <p:tav tm="100000">
                                          <p:val>
                                            <p:fltVal val="0"/>
                                          </p:val>
                                        </p:tav>
                                      </p:tavLst>
                                    </p:anim>
                                    <p:animEffect transition="in" filter="fade">
                                      <p:cBhvr>
                                        <p:cTn id="70" dur="1000"/>
                                        <p:tgtEl>
                                          <p:spTgt spid="32"/>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p:cTn id="73" dur="1000" fill="hold"/>
                                        <p:tgtEl>
                                          <p:spTgt spid="33"/>
                                        </p:tgtEl>
                                        <p:attrNameLst>
                                          <p:attrName>ppt_w</p:attrName>
                                        </p:attrNameLst>
                                      </p:cBhvr>
                                      <p:tavLst>
                                        <p:tav tm="0">
                                          <p:val>
                                            <p:fltVal val="0"/>
                                          </p:val>
                                        </p:tav>
                                        <p:tav tm="100000">
                                          <p:val>
                                            <p:strVal val="#ppt_w"/>
                                          </p:val>
                                        </p:tav>
                                      </p:tavLst>
                                    </p:anim>
                                    <p:anim calcmode="lin" valueType="num">
                                      <p:cBhvr>
                                        <p:cTn id="74" dur="1000" fill="hold"/>
                                        <p:tgtEl>
                                          <p:spTgt spid="33"/>
                                        </p:tgtEl>
                                        <p:attrNameLst>
                                          <p:attrName>ppt_h</p:attrName>
                                        </p:attrNameLst>
                                      </p:cBhvr>
                                      <p:tavLst>
                                        <p:tav tm="0">
                                          <p:val>
                                            <p:fltVal val="0"/>
                                          </p:val>
                                        </p:tav>
                                        <p:tav tm="100000">
                                          <p:val>
                                            <p:strVal val="#ppt_h"/>
                                          </p:val>
                                        </p:tav>
                                      </p:tavLst>
                                    </p:anim>
                                    <p:anim calcmode="lin" valueType="num">
                                      <p:cBhvr>
                                        <p:cTn id="75" dur="1000" fill="hold"/>
                                        <p:tgtEl>
                                          <p:spTgt spid="33"/>
                                        </p:tgtEl>
                                        <p:attrNameLst>
                                          <p:attrName>style.rotation</p:attrName>
                                        </p:attrNameLst>
                                      </p:cBhvr>
                                      <p:tavLst>
                                        <p:tav tm="0">
                                          <p:val>
                                            <p:fltVal val="90"/>
                                          </p:val>
                                        </p:tav>
                                        <p:tav tm="100000">
                                          <p:val>
                                            <p:fltVal val="0"/>
                                          </p:val>
                                        </p:tav>
                                      </p:tavLst>
                                    </p:anim>
                                    <p:animEffect transition="in" filter="fade">
                                      <p:cBhvr>
                                        <p:cTn id="76" dur="1000"/>
                                        <p:tgtEl>
                                          <p:spTgt spid="33"/>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p:cTn id="85" dur="1000" fill="hold"/>
                                        <p:tgtEl>
                                          <p:spTgt spid="64"/>
                                        </p:tgtEl>
                                        <p:attrNameLst>
                                          <p:attrName>ppt_w</p:attrName>
                                        </p:attrNameLst>
                                      </p:cBhvr>
                                      <p:tavLst>
                                        <p:tav tm="0">
                                          <p:val>
                                            <p:fltVal val="0"/>
                                          </p:val>
                                        </p:tav>
                                        <p:tav tm="100000">
                                          <p:val>
                                            <p:strVal val="#ppt_w"/>
                                          </p:val>
                                        </p:tav>
                                      </p:tavLst>
                                    </p:anim>
                                    <p:anim calcmode="lin" valueType="num">
                                      <p:cBhvr>
                                        <p:cTn id="86" dur="1000" fill="hold"/>
                                        <p:tgtEl>
                                          <p:spTgt spid="64"/>
                                        </p:tgtEl>
                                        <p:attrNameLst>
                                          <p:attrName>ppt_h</p:attrName>
                                        </p:attrNameLst>
                                      </p:cBhvr>
                                      <p:tavLst>
                                        <p:tav tm="0">
                                          <p:val>
                                            <p:fltVal val="0"/>
                                          </p:val>
                                        </p:tav>
                                        <p:tav tm="100000">
                                          <p:val>
                                            <p:strVal val="#ppt_h"/>
                                          </p:val>
                                        </p:tav>
                                      </p:tavLst>
                                    </p:anim>
                                    <p:anim calcmode="lin" valueType="num">
                                      <p:cBhvr>
                                        <p:cTn id="87" dur="1000" fill="hold"/>
                                        <p:tgtEl>
                                          <p:spTgt spid="64"/>
                                        </p:tgtEl>
                                        <p:attrNameLst>
                                          <p:attrName>style.rotation</p:attrName>
                                        </p:attrNameLst>
                                      </p:cBhvr>
                                      <p:tavLst>
                                        <p:tav tm="0">
                                          <p:val>
                                            <p:fltVal val="90"/>
                                          </p:val>
                                        </p:tav>
                                        <p:tav tm="100000">
                                          <p:val>
                                            <p:fltVal val="0"/>
                                          </p:val>
                                        </p:tav>
                                      </p:tavLst>
                                    </p:anim>
                                    <p:animEffect transition="in" filter="fade">
                                      <p:cBhvr>
                                        <p:cTn id="88" dur="1000"/>
                                        <p:tgtEl>
                                          <p:spTgt spid="6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p:cTn id="91" dur="1000" fill="hold"/>
                                        <p:tgtEl>
                                          <p:spTgt spid="56"/>
                                        </p:tgtEl>
                                        <p:attrNameLst>
                                          <p:attrName>ppt_w</p:attrName>
                                        </p:attrNameLst>
                                      </p:cBhvr>
                                      <p:tavLst>
                                        <p:tav tm="0">
                                          <p:val>
                                            <p:fltVal val="0"/>
                                          </p:val>
                                        </p:tav>
                                        <p:tav tm="100000">
                                          <p:val>
                                            <p:strVal val="#ppt_w"/>
                                          </p:val>
                                        </p:tav>
                                      </p:tavLst>
                                    </p:anim>
                                    <p:anim calcmode="lin" valueType="num">
                                      <p:cBhvr>
                                        <p:cTn id="92" dur="1000" fill="hold"/>
                                        <p:tgtEl>
                                          <p:spTgt spid="56"/>
                                        </p:tgtEl>
                                        <p:attrNameLst>
                                          <p:attrName>ppt_h</p:attrName>
                                        </p:attrNameLst>
                                      </p:cBhvr>
                                      <p:tavLst>
                                        <p:tav tm="0">
                                          <p:val>
                                            <p:fltVal val="0"/>
                                          </p:val>
                                        </p:tav>
                                        <p:tav tm="100000">
                                          <p:val>
                                            <p:strVal val="#ppt_h"/>
                                          </p:val>
                                        </p:tav>
                                      </p:tavLst>
                                    </p:anim>
                                    <p:anim calcmode="lin" valueType="num">
                                      <p:cBhvr>
                                        <p:cTn id="93" dur="1000" fill="hold"/>
                                        <p:tgtEl>
                                          <p:spTgt spid="56"/>
                                        </p:tgtEl>
                                        <p:attrNameLst>
                                          <p:attrName>style.rotation</p:attrName>
                                        </p:attrNameLst>
                                      </p:cBhvr>
                                      <p:tavLst>
                                        <p:tav tm="0">
                                          <p:val>
                                            <p:fltVal val="90"/>
                                          </p:val>
                                        </p:tav>
                                        <p:tav tm="100000">
                                          <p:val>
                                            <p:fltVal val="0"/>
                                          </p:val>
                                        </p:tav>
                                      </p:tavLst>
                                    </p:anim>
                                    <p:animEffect transition="in" filter="fade">
                                      <p:cBhvr>
                                        <p:cTn id="94" dur="1000"/>
                                        <p:tgtEl>
                                          <p:spTgt spid="56"/>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 calcmode="lin" valueType="num">
                                      <p:cBhvr>
                                        <p:cTn id="97" dur="1000" fill="hold"/>
                                        <p:tgtEl>
                                          <p:spTgt spid="57"/>
                                        </p:tgtEl>
                                        <p:attrNameLst>
                                          <p:attrName>ppt_w</p:attrName>
                                        </p:attrNameLst>
                                      </p:cBhvr>
                                      <p:tavLst>
                                        <p:tav tm="0">
                                          <p:val>
                                            <p:fltVal val="0"/>
                                          </p:val>
                                        </p:tav>
                                        <p:tav tm="100000">
                                          <p:val>
                                            <p:strVal val="#ppt_w"/>
                                          </p:val>
                                        </p:tav>
                                      </p:tavLst>
                                    </p:anim>
                                    <p:anim calcmode="lin" valueType="num">
                                      <p:cBhvr>
                                        <p:cTn id="98" dur="1000" fill="hold"/>
                                        <p:tgtEl>
                                          <p:spTgt spid="57"/>
                                        </p:tgtEl>
                                        <p:attrNameLst>
                                          <p:attrName>ppt_h</p:attrName>
                                        </p:attrNameLst>
                                      </p:cBhvr>
                                      <p:tavLst>
                                        <p:tav tm="0">
                                          <p:val>
                                            <p:fltVal val="0"/>
                                          </p:val>
                                        </p:tav>
                                        <p:tav tm="100000">
                                          <p:val>
                                            <p:strVal val="#ppt_h"/>
                                          </p:val>
                                        </p:tav>
                                      </p:tavLst>
                                    </p:anim>
                                    <p:anim calcmode="lin" valueType="num">
                                      <p:cBhvr>
                                        <p:cTn id="99" dur="1000" fill="hold"/>
                                        <p:tgtEl>
                                          <p:spTgt spid="57"/>
                                        </p:tgtEl>
                                        <p:attrNameLst>
                                          <p:attrName>style.rotation</p:attrName>
                                        </p:attrNameLst>
                                      </p:cBhvr>
                                      <p:tavLst>
                                        <p:tav tm="0">
                                          <p:val>
                                            <p:fltVal val="90"/>
                                          </p:val>
                                        </p:tav>
                                        <p:tav tm="100000">
                                          <p:val>
                                            <p:fltVal val="0"/>
                                          </p:val>
                                        </p:tav>
                                      </p:tavLst>
                                    </p:anim>
                                    <p:animEffect transition="in" filter="fade">
                                      <p:cBhvr>
                                        <p:cTn id="100" dur="1000"/>
                                        <p:tgtEl>
                                          <p:spTgt spid="57"/>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p:cTn id="103" dur="1000" fill="hold"/>
                                        <p:tgtEl>
                                          <p:spTgt spid="58"/>
                                        </p:tgtEl>
                                        <p:attrNameLst>
                                          <p:attrName>ppt_w</p:attrName>
                                        </p:attrNameLst>
                                      </p:cBhvr>
                                      <p:tavLst>
                                        <p:tav tm="0">
                                          <p:val>
                                            <p:fltVal val="0"/>
                                          </p:val>
                                        </p:tav>
                                        <p:tav tm="100000">
                                          <p:val>
                                            <p:strVal val="#ppt_w"/>
                                          </p:val>
                                        </p:tav>
                                      </p:tavLst>
                                    </p:anim>
                                    <p:anim calcmode="lin" valueType="num">
                                      <p:cBhvr>
                                        <p:cTn id="104" dur="1000" fill="hold"/>
                                        <p:tgtEl>
                                          <p:spTgt spid="58"/>
                                        </p:tgtEl>
                                        <p:attrNameLst>
                                          <p:attrName>ppt_h</p:attrName>
                                        </p:attrNameLst>
                                      </p:cBhvr>
                                      <p:tavLst>
                                        <p:tav tm="0">
                                          <p:val>
                                            <p:fltVal val="0"/>
                                          </p:val>
                                        </p:tav>
                                        <p:tav tm="100000">
                                          <p:val>
                                            <p:strVal val="#ppt_h"/>
                                          </p:val>
                                        </p:tav>
                                      </p:tavLst>
                                    </p:anim>
                                    <p:anim calcmode="lin" valueType="num">
                                      <p:cBhvr>
                                        <p:cTn id="105" dur="1000" fill="hold"/>
                                        <p:tgtEl>
                                          <p:spTgt spid="58"/>
                                        </p:tgtEl>
                                        <p:attrNameLst>
                                          <p:attrName>style.rotation</p:attrName>
                                        </p:attrNameLst>
                                      </p:cBhvr>
                                      <p:tavLst>
                                        <p:tav tm="0">
                                          <p:val>
                                            <p:fltVal val="90"/>
                                          </p:val>
                                        </p:tav>
                                        <p:tav tm="100000">
                                          <p:val>
                                            <p:fltVal val="0"/>
                                          </p:val>
                                        </p:tav>
                                      </p:tavLst>
                                    </p:anim>
                                    <p:animEffect transition="in" filter="fade">
                                      <p:cBhvr>
                                        <p:cTn id="106" dur="1000"/>
                                        <p:tgtEl>
                                          <p:spTgt spid="58"/>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 calcmode="lin" valueType="num">
                                      <p:cBhvr>
                                        <p:cTn id="109" dur="1000" fill="hold"/>
                                        <p:tgtEl>
                                          <p:spTgt spid="59"/>
                                        </p:tgtEl>
                                        <p:attrNameLst>
                                          <p:attrName>ppt_w</p:attrName>
                                        </p:attrNameLst>
                                      </p:cBhvr>
                                      <p:tavLst>
                                        <p:tav tm="0">
                                          <p:val>
                                            <p:fltVal val="0"/>
                                          </p:val>
                                        </p:tav>
                                        <p:tav tm="100000">
                                          <p:val>
                                            <p:strVal val="#ppt_w"/>
                                          </p:val>
                                        </p:tav>
                                      </p:tavLst>
                                    </p:anim>
                                    <p:anim calcmode="lin" valueType="num">
                                      <p:cBhvr>
                                        <p:cTn id="110" dur="1000" fill="hold"/>
                                        <p:tgtEl>
                                          <p:spTgt spid="59"/>
                                        </p:tgtEl>
                                        <p:attrNameLst>
                                          <p:attrName>ppt_h</p:attrName>
                                        </p:attrNameLst>
                                      </p:cBhvr>
                                      <p:tavLst>
                                        <p:tav tm="0">
                                          <p:val>
                                            <p:fltVal val="0"/>
                                          </p:val>
                                        </p:tav>
                                        <p:tav tm="100000">
                                          <p:val>
                                            <p:strVal val="#ppt_h"/>
                                          </p:val>
                                        </p:tav>
                                      </p:tavLst>
                                    </p:anim>
                                    <p:anim calcmode="lin" valueType="num">
                                      <p:cBhvr>
                                        <p:cTn id="111" dur="1000" fill="hold"/>
                                        <p:tgtEl>
                                          <p:spTgt spid="59"/>
                                        </p:tgtEl>
                                        <p:attrNameLst>
                                          <p:attrName>style.rotation</p:attrName>
                                        </p:attrNameLst>
                                      </p:cBhvr>
                                      <p:tavLst>
                                        <p:tav tm="0">
                                          <p:val>
                                            <p:fltVal val="90"/>
                                          </p:val>
                                        </p:tav>
                                        <p:tav tm="100000">
                                          <p:val>
                                            <p:fltVal val="0"/>
                                          </p:val>
                                        </p:tav>
                                      </p:tavLst>
                                    </p:anim>
                                    <p:animEffect transition="in" filter="fade">
                                      <p:cBhvr>
                                        <p:cTn id="112" dur="1000"/>
                                        <p:tgtEl>
                                          <p:spTgt spid="59"/>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1000" fill="hold"/>
                                        <p:tgtEl>
                                          <p:spTgt spid="53"/>
                                        </p:tgtEl>
                                        <p:attrNameLst>
                                          <p:attrName>ppt_w</p:attrName>
                                        </p:attrNameLst>
                                      </p:cBhvr>
                                      <p:tavLst>
                                        <p:tav tm="0">
                                          <p:val>
                                            <p:fltVal val="0"/>
                                          </p:val>
                                        </p:tav>
                                        <p:tav tm="100000">
                                          <p:val>
                                            <p:strVal val="#ppt_w"/>
                                          </p:val>
                                        </p:tav>
                                      </p:tavLst>
                                    </p:anim>
                                    <p:anim calcmode="lin" valueType="num">
                                      <p:cBhvr>
                                        <p:cTn id="116" dur="1000" fill="hold"/>
                                        <p:tgtEl>
                                          <p:spTgt spid="53"/>
                                        </p:tgtEl>
                                        <p:attrNameLst>
                                          <p:attrName>ppt_h</p:attrName>
                                        </p:attrNameLst>
                                      </p:cBhvr>
                                      <p:tavLst>
                                        <p:tav tm="0">
                                          <p:val>
                                            <p:fltVal val="0"/>
                                          </p:val>
                                        </p:tav>
                                        <p:tav tm="100000">
                                          <p:val>
                                            <p:strVal val="#ppt_h"/>
                                          </p:val>
                                        </p:tav>
                                      </p:tavLst>
                                    </p:anim>
                                    <p:anim calcmode="lin" valueType="num">
                                      <p:cBhvr>
                                        <p:cTn id="117" dur="1000" fill="hold"/>
                                        <p:tgtEl>
                                          <p:spTgt spid="53"/>
                                        </p:tgtEl>
                                        <p:attrNameLst>
                                          <p:attrName>style.rotation</p:attrName>
                                        </p:attrNameLst>
                                      </p:cBhvr>
                                      <p:tavLst>
                                        <p:tav tm="0">
                                          <p:val>
                                            <p:fltVal val="90"/>
                                          </p:val>
                                        </p:tav>
                                        <p:tav tm="100000">
                                          <p:val>
                                            <p:fltVal val="0"/>
                                          </p:val>
                                        </p:tav>
                                      </p:tavLst>
                                    </p:anim>
                                    <p:animEffect transition="in" filter="fade">
                                      <p:cBhvr>
                                        <p:cTn id="118" dur="1000"/>
                                        <p:tgtEl>
                                          <p:spTgt spid="53"/>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anim calcmode="lin" valueType="num">
                                      <p:cBhvr>
                                        <p:cTn id="121" dur="1000" fill="hold"/>
                                        <p:tgtEl>
                                          <p:spTgt spid="54"/>
                                        </p:tgtEl>
                                        <p:attrNameLst>
                                          <p:attrName>ppt_w</p:attrName>
                                        </p:attrNameLst>
                                      </p:cBhvr>
                                      <p:tavLst>
                                        <p:tav tm="0">
                                          <p:val>
                                            <p:fltVal val="0"/>
                                          </p:val>
                                        </p:tav>
                                        <p:tav tm="100000">
                                          <p:val>
                                            <p:strVal val="#ppt_w"/>
                                          </p:val>
                                        </p:tav>
                                      </p:tavLst>
                                    </p:anim>
                                    <p:anim calcmode="lin" valueType="num">
                                      <p:cBhvr>
                                        <p:cTn id="122" dur="1000" fill="hold"/>
                                        <p:tgtEl>
                                          <p:spTgt spid="54"/>
                                        </p:tgtEl>
                                        <p:attrNameLst>
                                          <p:attrName>ppt_h</p:attrName>
                                        </p:attrNameLst>
                                      </p:cBhvr>
                                      <p:tavLst>
                                        <p:tav tm="0">
                                          <p:val>
                                            <p:fltVal val="0"/>
                                          </p:val>
                                        </p:tav>
                                        <p:tav tm="100000">
                                          <p:val>
                                            <p:strVal val="#ppt_h"/>
                                          </p:val>
                                        </p:tav>
                                      </p:tavLst>
                                    </p:anim>
                                    <p:anim calcmode="lin" valueType="num">
                                      <p:cBhvr>
                                        <p:cTn id="123" dur="1000" fill="hold"/>
                                        <p:tgtEl>
                                          <p:spTgt spid="54"/>
                                        </p:tgtEl>
                                        <p:attrNameLst>
                                          <p:attrName>style.rotation</p:attrName>
                                        </p:attrNameLst>
                                      </p:cBhvr>
                                      <p:tavLst>
                                        <p:tav tm="0">
                                          <p:val>
                                            <p:fltVal val="90"/>
                                          </p:val>
                                        </p:tav>
                                        <p:tav tm="100000">
                                          <p:val>
                                            <p:fltVal val="0"/>
                                          </p:val>
                                        </p:tav>
                                      </p:tavLst>
                                    </p:anim>
                                    <p:animEffect transition="in" filter="fade">
                                      <p:cBhvr>
                                        <p:cTn id="124" dur="1000"/>
                                        <p:tgtEl>
                                          <p:spTgt spid="54"/>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55"/>
                                        </p:tgtEl>
                                        <p:attrNameLst>
                                          <p:attrName>style.visibility</p:attrName>
                                        </p:attrNameLst>
                                      </p:cBhvr>
                                      <p:to>
                                        <p:strVal val="visible"/>
                                      </p:to>
                                    </p:set>
                                    <p:anim calcmode="lin" valueType="num">
                                      <p:cBhvr>
                                        <p:cTn id="127" dur="1000" fill="hold"/>
                                        <p:tgtEl>
                                          <p:spTgt spid="55"/>
                                        </p:tgtEl>
                                        <p:attrNameLst>
                                          <p:attrName>ppt_w</p:attrName>
                                        </p:attrNameLst>
                                      </p:cBhvr>
                                      <p:tavLst>
                                        <p:tav tm="0">
                                          <p:val>
                                            <p:fltVal val="0"/>
                                          </p:val>
                                        </p:tav>
                                        <p:tav tm="100000">
                                          <p:val>
                                            <p:strVal val="#ppt_w"/>
                                          </p:val>
                                        </p:tav>
                                      </p:tavLst>
                                    </p:anim>
                                    <p:anim calcmode="lin" valueType="num">
                                      <p:cBhvr>
                                        <p:cTn id="128" dur="1000" fill="hold"/>
                                        <p:tgtEl>
                                          <p:spTgt spid="55"/>
                                        </p:tgtEl>
                                        <p:attrNameLst>
                                          <p:attrName>ppt_h</p:attrName>
                                        </p:attrNameLst>
                                      </p:cBhvr>
                                      <p:tavLst>
                                        <p:tav tm="0">
                                          <p:val>
                                            <p:fltVal val="0"/>
                                          </p:val>
                                        </p:tav>
                                        <p:tav tm="100000">
                                          <p:val>
                                            <p:strVal val="#ppt_h"/>
                                          </p:val>
                                        </p:tav>
                                      </p:tavLst>
                                    </p:anim>
                                    <p:anim calcmode="lin" valueType="num">
                                      <p:cBhvr>
                                        <p:cTn id="129" dur="1000" fill="hold"/>
                                        <p:tgtEl>
                                          <p:spTgt spid="55"/>
                                        </p:tgtEl>
                                        <p:attrNameLst>
                                          <p:attrName>style.rotation</p:attrName>
                                        </p:attrNameLst>
                                      </p:cBhvr>
                                      <p:tavLst>
                                        <p:tav tm="0">
                                          <p:val>
                                            <p:fltVal val="90"/>
                                          </p:val>
                                        </p:tav>
                                        <p:tav tm="100000">
                                          <p:val>
                                            <p:fltVal val="0"/>
                                          </p:val>
                                        </p:tav>
                                      </p:tavLst>
                                    </p:anim>
                                    <p:animEffect transition="in" filter="fade">
                                      <p:cBhvr>
                                        <p:cTn id="130" dur="1000"/>
                                        <p:tgtEl>
                                          <p:spTgt spid="55"/>
                                        </p:tgtEl>
                                      </p:cBhvr>
                                    </p:animEffect>
                                  </p:childTnLst>
                                </p:cTn>
                              </p:par>
                              <p:par>
                                <p:cTn id="131" presetID="31" presetClass="entr" presetSubtype="0" fill="hold" nodeType="withEffect">
                                  <p:stCondLst>
                                    <p:cond delay="0"/>
                                  </p:stCondLst>
                                  <p:childTnLst>
                                    <p:set>
                                      <p:cBhvr>
                                        <p:cTn id="132" dur="1" fill="hold">
                                          <p:stCondLst>
                                            <p:cond delay="0"/>
                                          </p:stCondLst>
                                        </p:cTn>
                                        <p:tgtEl>
                                          <p:spTgt spid="51"/>
                                        </p:tgtEl>
                                        <p:attrNameLst>
                                          <p:attrName>style.visibility</p:attrName>
                                        </p:attrNameLst>
                                      </p:cBhvr>
                                      <p:to>
                                        <p:strVal val="visible"/>
                                      </p:to>
                                    </p:set>
                                    <p:anim calcmode="lin" valueType="num">
                                      <p:cBhvr>
                                        <p:cTn id="133" dur="1000" fill="hold"/>
                                        <p:tgtEl>
                                          <p:spTgt spid="51"/>
                                        </p:tgtEl>
                                        <p:attrNameLst>
                                          <p:attrName>ppt_w</p:attrName>
                                        </p:attrNameLst>
                                      </p:cBhvr>
                                      <p:tavLst>
                                        <p:tav tm="0">
                                          <p:val>
                                            <p:fltVal val="0"/>
                                          </p:val>
                                        </p:tav>
                                        <p:tav tm="100000">
                                          <p:val>
                                            <p:strVal val="#ppt_w"/>
                                          </p:val>
                                        </p:tav>
                                      </p:tavLst>
                                    </p:anim>
                                    <p:anim calcmode="lin" valueType="num">
                                      <p:cBhvr>
                                        <p:cTn id="134" dur="1000" fill="hold"/>
                                        <p:tgtEl>
                                          <p:spTgt spid="51"/>
                                        </p:tgtEl>
                                        <p:attrNameLst>
                                          <p:attrName>ppt_h</p:attrName>
                                        </p:attrNameLst>
                                      </p:cBhvr>
                                      <p:tavLst>
                                        <p:tav tm="0">
                                          <p:val>
                                            <p:fltVal val="0"/>
                                          </p:val>
                                        </p:tav>
                                        <p:tav tm="100000">
                                          <p:val>
                                            <p:strVal val="#ppt_h"/>
                                          </p:val>
                                        </p:tav>
                                      </p:tavLst>
                                    </p:anim>
                                    <p:anim calcmode="lin" valueType="num">
                                      <p:cBhvr>
                                        <p:cTn id="135" dur="1000" fill="hold"/>
                                        <p:tgtEl>
                                          <p:spTgt spid="51"/>
                                        </p:tgtEl>
                                        <p:attrNameLst>
                                          <p:attrName>style.rotation</p:attrName>
                                        </p:attrNameLst>
                                      </p:cBhvr>
                                      <p:tavLst>
                                        <p:tav tm="0">
                                          <p:val>
                                            <p:fltVal val="90"/>
                                          </p:val>
                                        </p:tav>
                                        <p:tav tm="100000">
                                          <p:val>
                                            <p:fltVal val="0"/>
                                          </p:val>
                                        </p:tav>
                                      </p:tavLst>
                                    </p:anim>
                                    <p:animEffect transition="in" filter="fade">
                                      <p:cBhvr>
                                        <p:cTn id="136" dur="1000"/>
                                        <p:tgtEl>
                                          <p:spTgt spid="51"/>
                                        </p:tgtEl>
                                      </p:cBhvr>
                                    </p:animEffect>
                                  </p:childTnLst>
                                </p:cTn>
                              </p:par>
                              <p:par>
                                <p:cTn id="137" presetID="31" presetClass="entr" presetSubtype="0"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p:cTn id="139" dur="1000" fill="hold"/>
                                        <p:tgtEl>
                                          <p:spTgt spid="52"/>
                                        </p:tgtEl>
                                        <p:attrNameLst>
                                          <p:attrName>ppt_w</p:attrName>
                                        </p:attrNameLst>
                                      </p:cBhvr>
                                      <p:tavLst>
                                        <p:tav tm="0">
                                          <p:val>
                                            <p:fltVal val="0"/>
                                          </p:val>
                                        </p:tav>
                                        <p:tav tm="100000">
                                          <p:val>
                                            <p:strVal val="#ppt_w"/>
                                          </p:val>
                                        </p:tav>
                                      </p:tavLst>
                                    </p:anim>
                                    <p:anim calcmode="lin" valueType="num">
                                      <p:cBhvr>
                                        <p:cTn id="140" dur="1000" fill="hold"/>
                                        <p:tgtEl>
                                          <p:spTgt spid="52"/>
                                        </p:tgtEl>
                                        <p:attrNameLst>
                                          <p:attrName>ppt_h</p:attrName>
                                        </p:attrNameLst>
                                      </p:cBhvr>
                                      <p:tavLst>
                                        <p:tav tm="0">
                                          <p:val>
                                            <p:fltVal val="0"/>
                                          </p:val>
                                        </p:tav>
                                        <p:tav tm="100000">
                                          <p:val>
                                            <p:strVal val="#ppt_h"/>
                                          </p:val>
                                        </p:tav>
                                      </p:tavLst>
                                    </p:anim>
                                    <p:anim calcmode="lin" valueType="num">
                                      <p:cBhvr>
                                        <p:cTn id="141" dur="1000" fill="hold"/>
                                        <p:tgtEl>
                                          <p:spTgt spid="52"/>
                                        </p:tgtEl>
                                        <p:attrNameLst>
                                          <p:attrName>style.rotation</p:attrName>
                                        </p:attrNameLst>
                                      </p:cBhvr>
                                      <p:tavLst>
                                        <p:tav tm="0">
                                          <p:val>
                                            <p:fltVal val="90"/>
                                          </p:val>
                                        </p:tav>
                                        <p:tav tm="100000">
                                          <p:val>
                                            <p:fltVal val="0"/>
                                          </p:val>
                                        </p:tav>
                                      </p:tavLst>
                                    </p:anim>
                                    <p:animEffect transition="in" filter="fade">
                                      <p:cBhvr>
                                        <p:cTn id="142" dur="1000"/>
                                        <p:tgtEl>
                                          <p:spTgt spid="52"/>
                                        </p:tgtEl>
                                      </p:cBhvr>
                                    </p:animEffect>
                                  </p:childTnLst>
                                </p:cTn>
                              </p:par>
                              <p:par>
                                <p:cTn id="143" presetID="31" presetClass="entr" presetSubtype="0" fill="hold" nodeType="withEffect">
                                  <p:stCondLst>
                                    <p:cond delay="0"/>
                                  </p:stCondLst>
                                  <p:childTnLst>
                                    <p:set>
                                      <p:cBhvr>
                                        <p:cTn id="144" dur="1" fill="hold">
                                          <p:stCondLst>
                                            <p:cond delay="0"/>
                                          </p:stCondLst>
                                        </p:cTn>
                                        <p:tgtEl>
                                          <p:spTgt spid="49"/>
                                        </p:tgtEl>
                                        <p:attrNameLst>
                                          <p:attrName>style.visibility</p:attrName>
                                        </p:attrNameLst>
                                      </p:cBhvr>
                                      <p:to>
                                        <p:strVal val="visible"/>
                                      </p:to>
                                    </p:set>
                                    <p:anim calcmode="lin" valueType="num">
                                      <p:cBhvr>
                                        <p:cTn id="145" dur="1000" fill="hold"/>
                                        <p:tgtEl>
                                          <p:spTgt spid="49"/>
                                        </p:tgtEl>
                                        <p:attrNameLst>
                                          <p:attrName>ppt_w</p:attrName>
                                        </p:attrNameLst>
                                      </p:cBhvr>
                                      <p:tavLst>
                                        <p:tav tm="0">
                                          <p:val>
                                            <p:fltVal val="0"/>
                                          </p:val>
                                        </p:tav>
                                        <p:tav tm="100000">
                                          <p:val>
                                            <p:strVal val="#ppt_w"/>
                                          </p:val>
                                        </p:tav>
                                      </p:tavLst>
                                    </p:anim>
                                    <p:anim calcmode="lin" valueType="num">
                                      <p:cBhvr>
                                        <p:cTn id="146" dur="1000" fill="hold"/>
                                        <p:tgtEl>
                                          <p:spTgt spid="49"/>
                                        </p:tgtEl>
                                        <p:attrNameLst>
                                          <p:attrName>ppt_h</p:attrName>
                                        </p:attrNameLst>
                                      </p:cBhvr>
                                      <p:tavLst>
                                        <p:tav tm="0">
                                          <p:val>
                                            <p:fltVal val="0"/>
                                          </p:val>
                                        </p:tav>
                                        <p:tav tm="100000">
                                          <p:val>
                                            <p:strVal val="#ppt_h"/>
                                          </p:val>
                                        </p:tav>
                                      </p:tavLst>
                                    </p:anim>
                                    <p:anim calcmode="lin" valueType="num">
                                      <p:cBhvr>
                                        <p:cTn id="147" dur="1000" fill="hold"/>
                                        <p:tgtEl>
                                          <p:spTgt spid="49"/>
                                        </p:tgtEl>
                                        <p:attrNameLst>
                                          <p:attrName>style.rotation</p:attrName>
                                        </p:attrNameLst>
                                      </p:cBhvr>
                                      <p:tavLst>
                                        <p:tav tm="0">
                                          <p:val>
                                            <p:fltVal val="90"/>
                                          </p:val>
                                        </p:tav>
                                        <p:tav tm="100000">
                                          <p:val>
                                            <p:fltVal val="0"/>
                                          </p:val>
                                        </p:tav>
                                      </p:tavLst>
                                    </p:anim>
                                    <p:animEffect transition="in" filter="fade">
                                      <p:cBhvr>
                                        <p:cTn id="148" dur="1000"/>
                                        <p:tgtEl>
                                          <p:spTgt spid="49"/>
                                        </p:tgtEl>
                                      </p:cBhvr>
                                    </p:animEffect>
                                  </p:childTnLst>
                                </p:cTn>
                              </p:par>
                              <p:par>
                                <p:cTn id="149" presetID="31" presetClass="entr" presetSubtype="0" fill="hold" nodeType="withEffect">
                                  <p:stCondLst>
                                    <p:cond delay="0"/>
                                  </p:stCondLst>
                                  <p:childTnLst>
                                    <p:set>
                                      <p:cBhvr>
                                        <p:cTn id="150" dur="1" fill="hold">
                                          <p:stCondLst>
                                            <p:cond delay="0"/>
                                          </p:stCondLst>
                                        </p:cTn>
                                        <p:tgtEl>
                                          <p:spTgt spid="50"/>
                                        </p:tgtEl>
                                        <p:attrNameLst>
                                          <p:attrName>style.visibility</p:attrName>
                                        </p:attrNameLst>
                                      </p:cBhvr>
                                      <p:to>
                                        <p:strVal val="visible"/>
                                      </p:to>
                                    </p:set>
                                    <p:anim calcmode="lin" valueType="num">
                                      <p:cBhvr>
                                        <p:cTn id="151" dur="1000" fill="hold"/>
                                        <p:tgtEl>
                                          <p:spTgt spid="50"/>
                                        </p:tgtEl>
                                        <p:attrNameLst>
                                          <p:attrName>ppt_w</p:attrName>
                                        </p:attrNameLst>
                                      </p:cBhvr>
                                      <p:tavLst>
                                        <p:tav tm="0">
                                          <p:val>
                                            <p:fltVal val="0"/>
                                          </p:val>
                                        </p:tav>
                                        <p:tav tm="100000">
                                          <p:val>
                                            <p:strVal val="#ppt_w"/>
                                          </p:val>
                                        </p:tav>
                                      </p:tavLst>
                                    </p:anim>
                                    <p:anim calcmode="lin" valueType="num">
                                      <p:cBhvr>
                                        <p:cTn id="152" dur="1000" fill="hold"/>
                                        <p:tgtEl>
                                          <p:spTgt spid="50"/>
                                        </p:tgtEl>
                                        <p:attrNameLst>
                                          <p:attrName>ppt_h</p:attrName>
                                        </p:attrNameLst>
                                      </p:cBhvr>
                                      <p:tavLst>
                                        <p:tav tm="0">
                                          <p:val>
                                            <p:fltVal val="0"/>
                                          </p:val>
                                        </p:tav>
                                        <p:tav tm="100000">
                                          <p:val>
                                            <p:strVal val="#ppt_h"/>
                                          </p:val>
                                        </p:tav>
                                      </p:tavLst>
                                    </p:anim>
                                    <p:anim calcmode="lin" valueType="num">
                                      <p:cBhvr>
                                        <p:cTn id="153" dur="1000" fill="hold"/>
                                        <p:tgtEl>
                                          <p:spTgt spid="50"/>
                                        </p:tgtEl>
                                        <p:attrNameLst>
                                          <p:attrName>style.rotation</p:attrName>
                                        </p:attrNameLst>
                                      </p:cBhvr>
                                      <p:tavLst>
                                        <p:tav tm="0">
                                          <p:val>
                                            <p:fltVal val="90"/>
                                          </p:val>
                                        </p:tav>
                                        <p:tav tm="100000">
                                          <p:val>
                                            <p:fltVal val="0"/>
                                          </p:val>
                                        </p:tav>
                                      </p:tavLst>
                                    </p:anim>
                                    <p:animEffect transition="in" filter="fade">
                                      <p:cBhvr>
                                        <p:cTn id="154" dur="1000"/>
                                        <p:tgtEl>
                                          <p:spTgt spid="50"/>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47"/>
                                        </p:tgtEl>
                                        <p:attrNameLst>
                                          <p:attrName>style.visibility</p:attrName>
                                        </p:attrNameLst>
                                      </p:cBhvr>
                                      <p:to>
                                        <p:strVal val="visible"/>
                                      </p:to>
                                    </p:set>
                                    <p:anim calcmode="lin" valueType="num">
                                      <p:cBhvr>
                                        <p:cTn id="157" dur="1000" fill="hold"/>
                                        <p:tgtEl>
                                          <p:spTgt spid="47"/>
                                        </p:tgtEl>
                                        <p:attrNameLst>
                                          <p:attrName>ppt_w</p:attrName>
                                        </p:attrNameLst>
                                      </p:cBhvr>
                                      <p:tavLst>
                                        <p:tav tm="0">
                                          <p:val>
                                            <p:fltVal val="0"/>
                                          </p:val>
                                        </p:tav>
                                        <p:tav tm="100000">
                                          <p:val>
                                            <p:strVal val="#ppt_w"/>
                                          </p:val>
                                        </p:tav>
                                      </p:tavLst>
                                    </p:anim>
                                    <p:anim calcmode="lin" valueType="num">
                                      <p:cBhvr>
                                        <p:cTn id="158" dur="1000" fill="hold"/>
                                        <p:tgtEl>
                                          <p:spTgt spid="47"/>
                                        </p:tgtEl>
                                        <p:attrNameLst>
                                          <p:attrName>ppt_h</p:attrName>
                                        </p:attrNameLst>
                                      </p:cBhvr>
                                      <p:tavLst>
                                        <p:tav tm="0">
                                          <p:val>
                                            <p:fltVal val="0"/>
                                          </p:val>
                                        </p:tav>
                                        <p:tav tm="100000">
                                          <p:val>
                                            <p:strVal val="#ppt_h"/>
                                          </p:val>
                                        </p:tav>
                                      </p:tavLst>
                                    </p:anim>
                                    <p:anim calcmode="lin" valueType="num">
                                      <p:cBhvr>
                                        <p:cTn id="159" dur="1000" fill="hold"/>
                                        <p:tgtEl>
                                          <p:spTgt spid="47"/>
                                        </p:tgtEl>
                                        <p:attrNameLst>
                                          <p:attrName>style.rotation</p:attrName>
                                        </p:attrNameLst>
                                      </p:cBhvr>
                                      <p:tavLst>
                                        <p:tav tm="0">
                                          <p:val>
                                            <p:fltVal val="90"/>
                                          </p:val>
                                        </p:tav>
                                        <p:tav tm="100000">
                                          <p:val>
                                            <p:fltVal val="0"/>
                                          </p:val>
                                        </p:tav>
                                      </p:tavLst>
                                    </p:anim>
                                    <p:animEffect transition="in" filter="fade">
                                      <p:cBhvr>
                                        <p:cTn id="160" dur="1000"/>
                                        <p:tgtEl>
                                          <p:spTgt spid="47"/>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 calcmode="lin" valueType="num">
                                      <p:cBhvr>
                                        <p:cTn id="163" dur="1000" fill="hold"/>
                                        <p:tgtEl>
                                          <p:spTgt spid="48"/>
                                        </p:tgtEl>
                                        <p:attrNameLst>
                                          <p:attrName>ppt_w</p:attrName>
                                        </p:attrNameLst>
                                      </p:cBhvr>
                                      <p:tavLst>
                                        <p:tav tm="0">
                                          <p:val>
                                            <p:fltVal val="0"/>
                                          </p:val>
                                        </p:tav>
                                        <p:tav tm="100000">
                                          <p:val>
                                            <p:strVal val="#ppt_w"/>
                                          </p:val>
                                        </p:tav>
                                      </p:tavLst>
                                    </p:anim>
                                    <p:anim calcmode="lin" valueType="num">
                                      <p:cBhvr>
                                        <p:cTn id="164" dur="1000" fill="hold"/>
                                        <p:tgtEl>
                                          <p:spTgt spid="48"/>
                                        </p:tgtEl>
                                        <p:attrNameLst>
                                          <p:attrName>ppt_h</p:attrName>
                                        </p:attrNameLst>
                                      </p:cBhvr>
                                      <p:tavLst>
                                        <p:tav tm="0">
                                          <p:val>
                                            <p:fltVal val="0"/>
                                          </p:val>
                                        </p:tav>
                                        <p:tav tm="100000">
                                          <p:val>
                                            <p:strVal val="#ppt_h"/>
                                          </p:val>
                                        </p:tav>
                                      </p:tavLst>
                                    </p:anim>
                                    <p:anim calcmode="lin" valueType="num">
                                      <p:cBhvr>
                                        <p:cTn id="165" dur="1000" fill="hold"/>
                                        <p:tgtEl>
                                          <p:spTgt spid="48"/>
                                        </p:tgtEl>
                                        <p:attrNameLst>
                                          <p:attrName>style.rotation</p:attrName>
                                        </p:attrNameLst>
                                      </p:cBhvr>
                                      <p:tavLst>
                                        <p:tav tm="0">
                                          <p:val>
                                            <p:fltVal val="90"/>
                                          </p:val>
                                        </p:tav>
                                        <p:tav tm="100000">
                                          <p:val>
                                            <p:fltVal val="0"/>
                                          </p:val>
                                        </p:tav>
                                      </p:tavLst>
                                    </p:anim>
                                    <p:animEffect transition="in" filter="fade">
                                      <p:cBhvr>
                                        <p:cTn id="166" dur="1000"/>
                                        <p:tgtEl>
                                          <p:spTgt spid="48"/>
                                        </p:tgtEl>
                                      </p:cBhvr>
                                    </p:animEffect>
                                  </p:childTnLst>
                                </p:cTn>
                              </p:par>
                              <p:par>
                                <p:cTn id="167" presetID="31" presetClass="entr" presetSubtype="0" fill="hold" nodeType="withEffect">
                                  <p:stCondLst>
                                    <p:cond delay="0"/>
                                  </p:stCondLst>
                                  <p:childTnLst>
                                    <p:set>
                                      <p:cBhvr>
                                        <p:cTn id="168" dur="1" fill="hold">
                                          <p:stCondLst>
                                            <p:cond delay="0"/>
                                          </p:stCondLst>
                                        </p:cTn>
                                        <p:tgtEl>
                                          <p:spTgt spid="42"/>
                                        </p:tgtEl>
                                        <p:attrNameLst>
                                          <p:attrName>style.visibility</p:attrName>
                                        </p:attrNameLst>
                                      </p:cBhvr>
                                      <p:to>
                                        <p:strVal val="visible"/>
                                      </p:to>
                                    </p:set>
                                    <p:anim calcmode="lin" valueType="num">
                                      <p:cBhvr>
                                        <p:cTn id="169" dur="1000" fill="hold"/>
                                        <p:tgtEl>
                                          <p:spTgt spid="42"/>
                                        </p:tgtEl>
                                        <p:attrNameLst>
                                          <p:attrName>ppt_w</p:attrName>
                                        </p:attrNameLst>
                                      </p:cBhvr>
                                      <p:tavLst>
                                        <p:tav tm="0">
                                          <p:val>
                                            <p:fltVal val="0"/>
                                          </p:val>
                                        </p:tav>
                                        <p:tav tm="100000">
                                          <p:val>
                                            <p:strVal val="#ppt_w"/>
                                          </p:val>
                                        </p:tav>
                                      </p:tavLst>
                                    </p:anim>
                                    <p:anim calcmode="lin" valueType="num">
                                      <p:cBhvr>
                                        <p:cTn id="170" dur="1000" fill="hold"/>
                                        <p:tgtEl>
                                          <p:spTgt spid="42"/>
                                        </p:tgtEl>
                                        <p:attrNameLst>
                                          <p:attrName>ppt_h</p:attrName>
                                        </p:attrNameLst>
                                      </p:cBhvr>
                                      <p:tavLst>
                                        <p:tav tm="0">
                                          <p:val>
                                            <p:fltVal val="0"/>
                                          </p:val>
                                        </p:tav>
                                        <p:tav tm="100000">
                                          <p:val>
                                            <p:strVal val="#ppt_h"/>
                                          </p:val>
                                        </p:tav>
                                      </p:tavLst>
                                    </p:anim>
                                    <p:anim calcmode="lin" valueType="num">
                                      <p:cBhvr>
                                        <p:cTn id="171" dur="1000" fill="hold"/>
                                        <p:tgtEl>
                                          <p:spTgt spid="42"/>
                                        </p:tgtEl>
                                        <p:attrNameLst>
                                          <p:attrName>style.rotation</p:attrName>
                                        </p:attrNameLst>
                                      </p:cBhvr>
                                      <p:tavLst>
                                        <p:tav tm="0">
                                          <p:val>
                                            <p:fltVal val="90"/>
                                          </p:val>
                                        </p:tav>
                                        <p:tav tm="100000">
                                          <p:val>
                                            <p:fltVal val="0"/>
                                          </p:val>
                                        </p:tav>
                                      </p:tavLst>
                                    </p:anim>
                                    <p:animEffect transition="in" filter="fade">
                                      <p:cBhvr>
                                        <p:cTn id="172" dur="1000"/>
                                        <p:tgtEl>
                                          <p:spTgt spid="42"/>
                                        </p:tgtEl>
                                      </p:cBhvr>
                                    </p:animEffect>
                                  </p:childTnLst>
                                </p:cTn>
                              </p:par>
                              <p:par>
                                <p:cTn id="173" presetID="31" presetClass="entr" presetSubtype="0" fill="hold" nodeType="withEffect">
                                  <p:stCondLst>
                                    <p:cond delay="0"/>
                                  </p:stCondLst>
                                  <p:childTnLst>
                                    <p:set>
                                      <p:cBhvr>
                                        <p:cTn id="174" dur="1" fill="hold">
                                          <p:stCondLst>
                                            <p:cond delay="0"/>
                                          </p:stCondLst>
                                        </p:cTn>
                                        <p:tgtEl>
                                          <p:spTgt spid="43"/>
                                        </p:tgtEl>
                                        <p:attrNameLst>
                                          <p:attrName>style.visibility</p:attrName>
                                        </p:attrNameLst>
                                      </p:cBhvr>
                                      <p:to>
                                        <p:strVal val="visible"/>
                                      </p:to>
                                    </p:set>
                                    <p:anim calcmode="lin" valueType="num">
                                      <p:cBhvr>
                                        <p:cTn id="175" dur="1000" fill="hold"/>
                                        <p:tgtEl>
                                          <p:spTgt spid="43"/>
                                        </p:tgtEl>
                                        <p:attrNameLst>
                                          <p:attrName>ppt_w</p:attrName>
                                        </p:attrNameLst>
                                      </p:cBhvr>
                                      <p:tavLst>
                                        <p:tav tm="0">
                                          <p:val>
                                            <p:fltVal val="0"/>
                                          </p:val>
                                        </p:tav>
                                        <p:tav tm="100000">
                                          <p:val>
                                            <p:strVal val="#ppt_w"/>
                                          </p:val>
                                        </p:tav>
                                      </p:tavLst>
                                    </p:anim>
                                    <p:anim calcmode="lin" valueType="num">
                                      <p:cBhvr>
                                        <p:cTn id="176" dur="1000" fill="hold"/>
                                        <p:tgtEl>
                                          <p:spTgt spid="43"/>
                                        </p:tgtEl>
                                        <p:attrNameLst>
                                          <p:attrName>ppt_h</p:attrName>
                                        </p:attrNameLst>
                                      </p:cBhvr>
                                      <p:tavLst>
                                        <p:tav tm="0">
                                          <p:val>
                                            <p:fltVal val="0"/>
                                          </p:val>
                                        </p:tav>
                                        <p:tav tm="100000">
                                          <p:val>
                                            <p:strVal val="#ppt_h"/>
                                          </p:val>
                                        </p:tav>
                                      </p:tavLst>
                                    </p:anim>
                                    <p:anim calcmode="lin" valueType="num">
                                      <p:cBhvr>
                                        <p:cTn id="177" dur="1000" fill="hold"/>
                                        <p:tgtEl>
                                          <p:spTgt spid="43"/>
                                        </p:tgtEl>
                                        <p:attrNameLst>
                                          <p:attrName>style.rotation</p:attrName>
                                        </p:attrNameLst>
                                      </p:cBhvr>
                                      <p:tavLst>
                                        <p:tav tm="0">
                                          <p:val>
                                            <p:fltVal val="90"/>
                                          </p:val>
                                        </p:tav>
                                        <p:tav tm="100000">
                                          <p:val>
                                            <p:fltVal val="0"/>
                                          </p:val>
                                        </p:tav>
                                      </p:tavLst>
                                    </p:anim>
                                    <p:animEffect transition="in" filter="fade">
                                      <p:cBhvr>
                                        <p:cTn id="178" dur="1000"/>
                                        <p:tgtEl>
                                          <p:spTgt spid="43"/>
                                        </p:tgtEl>
                                      </p:cBhvr>
                                    </p:animEffect>
                                  </p:childTnLst>
                                </p:cTn>
                              </p:par>
                              <p:par>
                                <p:cTn id="179" presetID="31" presetClass="entr" presetSubtype="0" fill="hold" grpId="0" nodeType="withEffect">
                                  <p:stCondLst>
                                    <p:cond delay="0"/>
                                  </p:stCondLst>
                                  <p:childTnLst>
                                    <p:set>
                                      <p:cBhvr>
                                        <p:cTn id="180" dur="1" fill="hold">
                                          <p:stCondLst>
                                            <p:cond delay="0"/>
                                          </p:stCondLst>
                                        </p:cTn>
                                        <p:tgtEl>
                                          <p:spTgt spid="45"/>
                                        </p:tgtEl>
                                        <p:attrNameLst>
                                          <p:attrName>style.visibility</p:attrName>
                                        </p:attrNameLst>
                                      </p:cBhvr>
                                      <p:to>
                                        <p:strVal val="visible"/>
                                      </p:to>
                                    </p:set>
                                    <p:anim calcmode="lin" valueType="num">
                                      <p:cBhvr>
                                        <p:cTn id="181" dur="1000" fill="hold"/>
                                        <p:tgtEl>
                                          <p:spTgt spid="45"/>
                                        </p:tgtEl>
                                        <p:attrNameLst>
                                          <p:attrName>ppt_w</p:attrName>
                                        </p:attrNameLst>
                                      </p:cBhvr>
                                      <p:tavLst>
                                        <p:tav tm="0">
                                          <p:val>
                                            <p:fltVal val="0"/>
                                          </p:val>
                                        </p:tav>
                                        <p:tav tm="100000">
                                          <p:val>
                                            <p:strVal val="#ppt_w"/>
                                          </p:val>
                                        </p:tav>
                                      </p:tavLst>
                                    </p:anim>
                                    <p:anim calcmode="lin" valueType="num">
                                      <p:cBhvr>
                                        <p:cTn id="182" dur="1000" fill="hold"/>
                                        <p:tgtEl>
                                          <p:spTgt spid="45"/>
                                        </p:tgtEl>
                                        <p:attrNameLst>
                                          <p:attrName>ppt_h</p:attrName>
                                        </p:attrNameLst>
                                      </p:cBhvr>
                                      <p:tavLst>
                                        <p:tav tm="0">
                                          <p:val>
                                            <p:fltVal val="0"/>
                                          </p:val>
                                        </p:tav>
                                        <p:tav tm="100000">
                                          <p:val>
                                            <p:strVal val="#ppt_h"/>
                                          </p:val>
                                        </p:tav>
                                      </p:tavLst>
                                    </p:anim>
                                    <p:anim calcmode="lin" valueType="num">
                                      <p:cBhvr>
                                        <p:cTn id="183" dur="1000" fill="hold"/>
                                        <p:tgtEl>
                                          <p:spTgt spid="45"/>
                                        </p:tgtEl>
                                        <p:attrNameLst>
                                          <p:attrName>style.rotation</p:attrName>
                                        </p:attrNameLst>
                                      </p:cBhvr>
                                      <p:tavLst>
                                        <p:tav tm="0">
                                          <p:val>
                                            <p:fltVal val="90"/>
                                          </p:val>
                                        </p:tav>
                                        <p:tav tm="100000">
                                          <p:val>
                                            <p:fltVal val="0"/>
                                          </p:val>
                                        </p:tav>
                                      </p:tavLst>
                                    </p:anim>
                                    <p:animEffect transition="in" filter="fade">
                                      <p:cBhvr>
                                        <p:cTn id="184" dur="1000"/>
                                        <p:tgtEl>
                                          <p:spTgt spid="45"/>
                                        </p:tgtEl>
                                      </p:cBhvr>
                                    </p:animEffect>
                                  </p:childTnLst>
                                </p:cTn>
                              </p:par>
                              <p:par>
                                <p:cTn id="185" presetID="31" presetClass="entr" presetSubtype="0" fill="hold" grpId="0" nodeType="withEffect">
                                  <p:stCondLst>
                                    <p:cond delay="0"/>
                                  </p:stCondLst>
                                  <p:childTnLst>
                                    <p:set>
                                      <p:cBhvr>
                                        <p:cTn id="186" dur="1" fill="hold">
                                          <p:stCondLst>
                                            <p:cond delay="0"/>
                                          </p:stCondLst>
                                        </p:cTn>
                                        <p:tgtEl>
                                          <p:spTgt spid="46"/>
                                        </p:tgtEl>
                                        <p:attrNameLst>
                                          <p:attrName>style.visibility</p:attrName>
                                        </p:attrNameLst>
                                      </p:cBhvr>
                                      <p:to>
                                        <p:strVal val="visible"/>
                                      </p:to>
                                    </p:set>
                                    <p:anim calcmode="lin" valueType="num">
                                      <p:cBhvr>
                                        <p:cTn id="187" dur="1000" fill="hold"/>
                                        <p:tgtEl>
                                          <p:spTgt spid="46"/>
                                        </p:tgtEl>
                                        <p:attrNameLst>
                                          <p:attrName>ppt_w</p:attrName>
                                        </p:attrNameLst>
                                      </p:cBhvr>
                                      <p:tavLst>
                                        <p:tav tm="0">
                                          <p:val>
                                            <p:fltVal val="0"/>
                                          </p:val>
                                        </p:tav>
                                        <p:tav tm="100000">
                                          <p:val>
                                            <p:strVal val="#ppt_w"/>
                                          </p:val>
                                        </p:tav>
                                      </p:tavLst>
                                    </p:anim>
                                    <p:anim calcmode="lin" valueType="num">
                                      <p:cBhvr>
                                        <p:cTn id="188" dur="1000" fill="hold"/>
                                        <p:tgtEl>
                                          <p:spTgt spid="46"/>
                                        </p:tgtEl>
                                        <p:attrNameLst>
                                          <p:attrName>ppt_h</p:attrName>
                                        </p:attrNameLst>
                                      </p:cBhvr>
                                      <p:tavLst>
                                        <p:tav tm="0">
                                          <p:val>
                                            <p:fltVal val="0"/>
                                          </p:val>
                                        </p:tav>
                                        <p:tav tm="100000">
                                          <p:val>
                                            <p:strVal val="#ppt_h"/>
                                          </p:val>
                                        </p:tav>
                                      </p:tavLst>
                                    </p:anim>
                                    <p:anim calcmode="lin" valueType="num">
                                      <p:cBhvr>
                                        <p:cTn id="189" dur="1000" fill="hold"/>
                                        <p:tgtEl>
                                          <p:spTgt spid="46"/>
                                        </p:tgtEl>
                                        <p:attrNameLst>
                                          <p:attrName>style.rotation</p:attrName>
                                        </p:attrNameLst>
                                      </p:cBhvr>
                                      <p:tavLst>
                                        <p:tav tm="0">
                                          <p:val>
                                            <p:fltVal val="90"/>
                                          </p:val>
                                        </p:tav>
                                        <p:tav tm="100000">
                                          <p:val>
                                            <p:fltVal val="0"/>
                                          </p:val>
                                        </p:tav>
                                      </p:tavLst>
                                    </p:anim>
                                    <p:animEffect transition="in" filter="fade">
                                      <p:cBhvr>
                                        <p:cTn id="190" dur="1000"/>
                                        <p:tgtEl>
                                          <p:spTgt spid="46"/>
                                        </p:tgtEl>
                                      </p:cBhvr>
                                    </p:animEffect>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65"/>
                                        </p:tgtEl>
                                        <p:attrNameLst>
                                          <p:attrName>style.visibility</p:attrName>
                                        </p:attrNameLst>
                                      </p:cBhvr>
                                      <p:to>
                                        <p:strVal val="visible"/>
                                      </p:to>
                                    </p:set>
                                    <p:animEffect transition="in" filter="fade">
                                      <p:cBhvr>
                                        <p:cTn id="195" dur="1000"/>
                                        <p:tgtEl>
                                          <p:spTgt spid="65"/>
                                        </p:tgtEl>
                                      </p:cBhvr>
                                    </p:animEffect>
                                    <p:anim calcmode="lin" valueType="num">
                                      <p:cBhvr>
                                        <p:cTn id="196" dur="1000" fill="hold"/>
                                        <p:tgtEl>
                                          <p:spTgt spid="65"/>
                                        </p:tgtEl>
                                        <p:attrNameLst>
                                          <p:attrName>ppt_x</p:attrName>
                                        </p:attrNameLst>
                                      </p:cBhvr>
                                      <p:tavLst>
                                        <p:tav tm="0">
                                          <p:val>
                                            <p:strVal val="#ppt_x"/>
                                          </p:val>
                                        </p:tav>
                                        <p:tav tm="100000">
                                          <p:val>
                                            <p:strVal val="#ppt_x"/>
                                          </p:val>
                                        </p:tav>
                                      </p:tavLst>
                                    </p:anim>
                                    <p:anim calcmode="lin" valueType="num">
                                      <p:cBhvr>
                                        <p:cTn id="19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66"/>
                                        </p:tgtEl>
                                        <p:attrNameLst>
                                          <p:attrName>style.visibility</p:attrName>
                                        </p:attrNameLst>
                                      </p:cBhvr>
                                      <p:to>
                                        <p:strVal val="visible"/>
                                      </p:to>
                                    </p:set>
                                    <p:animEffect transition="in" filter="fade">
                                      <p:cBhvr>
                                        <p:cTn id="202" dur="1000"/>
                                        <p:tgtEl>
                                          <p:spTgt spid="66"/>
                                        </p:tgtEl>
                                      </p:cBhvr>
                                    </p:animEffect>
                                    <p:anim calcmode="lin" valueType="num">
                                      <p:cBhvr>
                                        <p:cTn id="203" dur="1000" fill="hold"/>
                                        <p:tgtEl>
                                          <p:spTgt spid="66"/>
                                        </p:tgtEl>
                                        <p:attrNameLst>
                                          <p:attrName>ppt_x</p:attrName>
                                        </p:attrNameLst>
                                      </p:cBhvr>
                                      <p:tavLst>
                                        <p:tav tm="0">
                                          <p:val>
                                            <p:strVal val="#ppt_x"/>
                                          </p:val>
                                        </p:tav>
                                        <p:tav tm="100000">
                                          <p:val>
                                            <p:strVal val="#ppt_x"/>
                                          </p:val>
                                        </p:tav>
                                      </p:tavLst>
                                    </p:anim>
                                    <p:anim calcmode="lin" valueType="num">
                                      <p:cBhvr>
                                        <p:cTn id="20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fade">
                                      <p:cBhvr>
                                        <p:cTn id="209" dur="1000"/>
                                        <p:tgtEl>
                                          <p:spTgt spid="67"/>
                                        </p:tgtEl>
                                      </p:cBhvr>
                                    </p:animEffect>
                                    <p:anim calcmode="lin" valueType="num">
                                      <p:cBhvr>
                                        <p:cTn id="210" dur="1000" fill="hold"/>
                                        <p:tgtEl>
                                          <p:spTgt spid="67"/>
                                        </p:tgtEl>
                                        <p:attrNameLst>
                                          <p:attrName>ppt_x</p:attrName>
                                        </p:attrNameLst>
                                      </p:cBhvr>
                                      <p:tavLst>
                                        <p:tav tm="0">
                                          <p:val>
                                            <p:strVal val="#ppt_x"/>
                                          </p:val>
                                        </p:tav>
                                        <p:tav tm="100000">
                                          <p:val>
                                            <p:strVal val="#ppt_x"/>
                                          </p:val>
                                        </p:tav>
                                      </p:tavLst>
                                    </p:anim>
                                    <p:anim calcmode="lin" valueType="num">
                                      <p:cBhvr>
                                        <p:cTn id="211"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68"/>
                                        </p:tgtEl>
                                        <p:attrNameLst>
                                          <p:attrName>style.visibility</p:attrName>
                                        </p:attrNameLst>
                                      </p:cBhvr>
                                      <p:to>
                                        <p:strVal val="visible"/>
                                      </p:to>
                                    </p:set>
                                    <p:animEffect transition="in" filter="fade">
                                      <p:cBhvr>
                                        <p:cTn id="216" dur="1000"/>
                                        <p:tgtEl>
                                          <p:spTgt spid="68"/>
                                        </p:tgtEl>
                                      </p:cBhvr>
                                    </p:animEffect>
                                    <p:anim calcmode="lin" valueType="num">
                                      <p:cBhvr>
                                        <p:cTn id="217" dur="1000" fill="hold"/>
                                        <p:tgtEl>
                                          <p:spTgt spid="68"/>
                                        </p:tgtEl>
                                        <p:attrNameLst>
                                          <p:attrName>ppt_x</p:attrName>
                                        </p:attrNameLst>
                                      </p:cBhvr>
                                      <p:tavLst>
                                        <p:tav tm="0">
                                          <p:val>
                                            <p:strVal val="#ppt_x"/>
                                          </p:val>
                                        </p:tav>
                                        <p:tav tm="100000">
                                          <p:val>
                                            <p:strVal val="#ppt_x"/>
                                          </p:val>
                                        </p:tav>
                                      </p:tavLst>
                                    </p:anim>
                                    <p:anim calcmode="lin" valueType="num">
                                      <p:cBhvr>
                                        <p:cTn id="218"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70"/>
                                        </p:tgtEl>
                                        <p:attrNameLst>
                                          <p:attrName>style.visibility</p:attrName>
                                        </p:attrNameLst>
                                      </p:cBhvr>
                                      <p:to>
                                        <p:strVal val="visible"/>
                                      </p:to>
                                    </p:set>
                                    <p:animEffect transition="in" filter="fade">
                                      <p:cBhvr>
                                        <p:cTn id="223" dur="1000"/>
                                        <p:tgtEl>
                                          <p:spTgt spid="70"/>
                                        </p:tgtEl>
                                      </p:cBhvr>
                                    </p:animEffect>
                                    <p:anim calcmode="lin" valueType="num">
                                      <p:cBhvr>
                                        <p:cTn id="224" dur="1000" fill="hold"/>
                                        <p:tgtEl>
                                          <p:spTgt spid="70"/>
                                        </p:tgtEl>
                                        <p:attrNameLst>
                                          <p:attrName>ppt_x</p:attrName>
                                        </p:attrNameLst>
                                      </p:cBhvr>
                                      <p:tavLst>
                                        <p:tav tm="0">
                                          <p:val>
                                            <p:strVal val="#ppt_x"/>
                                          </p:val>
                                        </p:tav>
                                        <p:tav tm="100000">
                                          <p:val>
                                            <p:strVal val="#ppt_x"/>
                                          </p:val>
                                        </p:tav>
                                      </p:tavLst>
                                    </p:anim>
                                    <p:anim calcmode="lin" valueType="num">
                                      <p:cBhvr>
                                        <p:cTn id="22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71"/>
                                        </p:tgtEl>
                                        <p:attrNameLst>
                                          <p:attrName>style.visibility</p:attrName>
                                        </p:attrNameLst>
                                      </p:cBhvr>
                                      <p:to>
                                        <p:strVal val="visible"/>
                                      </p:to>
                                    </p:set>
                                    <p:animEffect transition="in" filter="fade">
                                      <p:cBhvr>
                                        <p:cTn id="230" dur="1000"/>
                                        <p:tgtEl>
                                          <p:spTgt spid="71"/>
                                        </p:tgtEl>
                                      </p:cBhvr>
                                    </p:animEffect>
                                    <p:anim calcmode="lin" valueType="num">
                                      <p:cBhvr>
                                        <p:cTn id="231" dur="1000" fill="hold"/>
                                        <p:tgtEl>
                                          <p:spTgt spid="71"/>
                                        </p:tgtEl>
                                        <p:attrNameLst>
                                          <p:attrName>ppt_x</p:attrName>
                                        </p:attrNameLst>
                                      </p:cBhvr>
                                      <p:tavLst>
                                        <p:tav tm="0">
                                          <p:val>
                                            <p:strVal val="#ppt_x"/>
                                          </p:val>
                                        </p:tav>
                                        <p:tav tm="100000">
                                          <p:val>
                                            <p:strVal val="#ppt_x"/>
                                          </p:val>
                                        </p:tav>
                                      </p:tavLst>
                                    </p:anim>
                                    <p:anim calcmode="lin" valueType="num">
                                      <p:cBhvr>
                                        <p:cTn id="23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72"/>
                                        </p:tgtEl>
                                        <p:attrNameLst>
                                          <p:attrName>style.visibility</p:attrName>
                                        </p:attrNameLst>
                                      </p:cBhvr>
                                      <p:to>
                                        <p:strVal val="visible"/>
                                      </p:to>
                                    </p:set>
                                    <p:animEffect transition="in" filter="fade">
                                      <p:cBhvr>
                                        <p:cTn id="237" dur="1000"/>
                                        <p:tgtEl>
                                          <p:spTgt spid="72"/>
                                        </p:tgtEl>
                                      </p:cBhvr>
                                    </p:animEffect>
                                    <p:anim calcmode="lin" valueType="num">
                                      <p:cBhvr>
                                        <p:cTn id="238" dur="1000" fill="hold"/>
                                        <p:tgtEl>
                                          <p:spTgt spid="72"/>
                                        </p:tgtEl>
                                        <p:attrNameLst>
                                          <p:attrName>ppt_x</p:attrName>
                                        </p:attrNameLst>
                                      </p:cBhvr>
                                      <p:tavLst>
                                        <p:tav tm="0">
                                          <p:val>
                                            <p:strVal val="#ppt_x"/>
                                          </p:val>
                                        </p:tav>
                                        <p:tav tm="100000">
                                          <p:val>
                                            <p:strVal val="#ppt_x"/>
                                          </p:val>
                                        </p:tav>
                                      </p:tavLst>
                                    </p:anim>
                                    <p:anim calcmode="lin" valueType="num">
                                      <p:cBhvr>
                                        <p:cTn id="23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73"/>
                                        </p:tgtEl>
                                        <p:attrNameLst>
                                          <p:attrName>style.visibility</p:attrName>
                                        </p:attrNameLst>
                                      </p:cBhvr>
                                      <p:to>
                                        <p:strVal val="visible"/>
                                      </p:to>
                                    </p:set>
                                    <p:animEffect transition="in" filter="fade">
                                      <p:cBhvr>
                                        <p:cTn id="244" dur="1000"/>
                                        <p:tgtEl>
                                          <p:spTgt spid="73"/>
                                        </p:tgtEl>
                                      </p:cBhvr>
                                    </p:animEffect>
                                    <p:anim calcmode="lin" valueType="num">
                                      <p:cBhvr>
                                        <p:cTn id="245" dur="1000" fill="hold"/>
                                        <p:tgtEl>
                                          <p:spTgt spid="73"/>
                                        </p:tgtEl>
                                        <p:attrNameLst>
                                          <p:attrName>ppt_x</p:attrName>
                                        </p:attrNameLst>
                                      </p:cBhvr>
                                      <p:tavLst>
                                        <p:tav tm="0">
                                          <p:val>
                                            <p:strVal val="#ppt_x"/>
                                          </p:val>
                                        </p:tav>
                                        <p:tav tm="100000">
                                          <p:val>
                                            <p:strVal val="#ppt_x"/>
                                          </p:val>
                                        </p:tav>
                                      </p:tavLst>
                                    </p:anim>
                                    <p:anim calcmode="lin" valueType="num">
                                      <p:cBhvr>
                                        <p:cTn id="24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56" grpId="0" animBg="1"/>
      <p:bldP spid="57" grpId="0" animBg="1"/>
      <p:bldP spid="58" grpId="0" animBg="1"/>
      <p:bldP spid="59" grpId="0" animBg="1"/>
      <p:bldP spid="53" grpId="0" animBg="1"/>
      <p:bldP spid="54" grpId="0" animBg="1"/>
      <p:bldP spid="55" grpId="0" animBg="1"/>
      <p:bldP spid="47" grpId="0" animBg="1"/>
      <p:bldP spid="48" grpId="0" animBg="1"/>
      <p:bldP spid="45" grpId="0" animBg="1"/>
      <p:bldP spid="46" grpId="0" animBg="1"/>
      <p:bldP spid="65" grpId="0"/>
      <p:bldP spid="66" grpId="0"/>
      <p:bldP spid="67" grpId="0"/>
      <p:bldP spid="68" grpId="0"/>
      <p:bldP spid="70" grpId="0"/>
      <p:bldP spid="71" grpId="0"/>
      <p:bldP spid="72"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企业项目汇总分析</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ïṡliḋe">
            <a:extLst>
              <a:ext uri="{FF2B5EF4-FFF2-40B4-BE49-F238E27FC236}">
                <a16:creationId xmlns:a16="http://schemas.microsoft.com/office/drawing/2014/main" id="{0B1A3238-468A-4840-9BB0-C8EAFD4D6E4C}"/>
              </a:ext>
            </a:extLst>
          </p:cNvPr>
          <p:cNvSpPr/>
          <p:nvPr/>
        </p:nvSpPr>
        <p:spPr>
          <a:xfrm>
            <a:off x="1824989" y="3542122"/>
            <a:ext cx="2510428" cy="1170770"/>
          </a:xfrm>
          <a:custGeom>
            <a:avLst/>
            <a:gdLst/>
            <a:ahLst/>
            <a:cxnLst>
              <a:cxn ang="0">
                <a:pos x="wd2" y="hd2"/>
              </a:cxn>
              <a:cxn ang="5400000">
                <a:pos x="wd2" y="hd2"/>
              </a:cxn>
              <a:cxn ang="10800000">
                <a:pos x="wd2" y="hd2"/>
              </a:cxn>
              <a:cxn ang="16200000">
                <a:pos x="wd2" y="hd2"/>
              </a:cxn>
            </a:cxnLst>
            <a:rect l="0" t="0" r="r" b="b"/>
            <a:pathLst>
              <a:path w="21600" h="21600" extrusionOk="0">
                <a:moveTo>
                  <a:pt x="13769" y="0"/>
                </a:moveTo>
                <a:cubicBezTo>
                  <a:pt x="0" y="0"/>
                  <a:pt x="0" y="0"/>
                  <a:pt x="0" y="0"/>
                </a:cubicBezTo>
                <a:cubicBezTo>
                  <a:pt x="1002" y="572"/>
                  <a:pt x="1930" y="1429"/>
                  <a:pt x="2672" y="2532"/>
                </a:cubicBezTo>
                <a:cubicBezTo>
                  <a:pt x="4231" y="4696"/>
                  <a:pt x="5085" y="7636"/>
                  <a:pt x="5085" y="10780"/>
                </a:cubicBezTo>
                <a:cubicBezTo>
                  <a:pt x="5085" y="13964"/>
                  <a:pt x="4231" y="16904"/>
                  <a:pt x="2672" y="19068"/>
                </a:cubicBezTo>
                <a:cubicBezTo>
                  <a:pt x="1930" y="20171"/>
                  <a:pt x="1002" y="21028"/>
                  <a:pt x="0" y="21600"/>
                </a:cubicBezTo>
                <a:cubicBezTo>
                  <a:pt x="13769" y="21600"/>
                  <a:pt x="13769" y="21600"/>
                  <a:pt x="13769" y="21600"/>
                </a:cubicBezTo>
                <a:cubicBezTo>
                  <a:pt x="18297" y="21600"/>
                  <a:pt x="21600" y="16782"/>
                  <a:pt x="21600" y="10780"/>
                </a:cubicBezTo>
                <a:cubicBezTo>
                  <a:pt x="21600" y="4818"/>
                  <a:pt x="18297" y="0"/>
                  <a:pt x="13769" y="0"/>
                </a:cubicBezTo>
                <a:close/>
              </a:path>
            </a:pathLst>
          </a:custGeom>
          <a:solidFill>
            <a:schemeClr val="bg1"/>
          </a:solidFill>
          <a:ln w="12700">
            <a:solidFill>
              <a:schemeClr val="bg1">
                <a:lumMod val="75000"/>
              </a:schemeClr>
            </a:solidFill>
            <a:miter lim="400000"/>
          </a:ln>
        </p:spPr>
        <p:txBody>
          <a:bodyPr wrap="square" lIns="91440" tIns="45720" rIns="91440" bIns="45720" anchor="ctr">
            <a:normAutofit/>
          </a:bodyPr>
          <a:lstStyle/>
          <a:p>
            <a:pPr algn="ctr"/>
            <a:endParaRPr/>
          </a:p>
        </p:txBody>
      </p:sp>
      <p:sp>
        <p:nvSpPr>
          <p:cNvPr id="15" name="îşľîḑè">
            <a:extLst>
              <a:ext uri="{FF2B5EF4-FFF2-40B4-BE49-F238E27FC236}">
                <a16:creationId xmlns:a16="http://schemas.microsoft.com/office/drawing/2014/main" id="{22E59A87-03BA-4ABD-AA06-AFB2B7D50F09}"/>
              </a:ext>
            </a:extLst>
          </p:cNvPr>
          <p:cNvSpPr/>
          <p:nvPr/>
        </p:nvSpPr>
        <p:spPr bwMode="auto">
          <a:xfrm>
            <a:off x="3131453" y="3973547"/>
            <a:ext cx="428396" cy="399164"/>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bg1">
              <a:lumMod val="65000"/>
            </a:schemeClr>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16" name="íšḷïḓe">
            <a:extLst>
              <a:ext uri="{FF2B5EF4-FFF2-40B4-BE49-F238E27FC236}">
                <a16:creationId xmlns:a16="http://schemas.microsoft.com/office/drawing/2014/main" id="{4D55C880-87A6-4AA4-80C7-0DA0DAEF1E02}"/>
              </a:ext>
            </a:extLst>
          </p:cNvPr>
          <p:cNvSpPr/>
          <p:nvPr/>
        </p:nvSpPr>
        <p:spPr>
          <a:xfrm>
            <a:off x="3915530" y="3542121"/>
            <a:ext cx="2510428" cy="1170771"/>
          </a:xfrm>
          <a:custGeom>
            <a:avLst/>
            <a:gdLst/>
            <a:ahLst/>
            <a:cxnLst>
              <a:cxn ang="0">
                <a:pos x="wd2" y="hd2"/>
              </a:cxn>
              <a:cxn ang="5400000">
                <a:pos x="wd2" y="hd2"/>
              </a:cxn>
              <a:cxn ang="10800000">
                <a:pos x="wd2" y="hd2"/>
              </a:cxn>
              <a:cxn ang="16200000">
                <a:pos x="wd2" y="hd2"/>
              </a:cxn>
            </a:cxnLst>
            <a:rect l="0" t="0" r="r" b="b"/>
            <a:pathLst>
              <a:path w="21600" h="21600" extrusionOk="0">
                <a:moveTo>
                  <a:pt x="13769" y="0"/>
                </a:moveTo>
                <a:cubicBezTo>
                  <a:pt x="0" y="0"/>
                  <a:pt x="0" y="0"/>
                  <a:pt x="0" y="0"/>
                </a:cubicBezTo>
                <a:cubicBezTo>
                  <a:pt x="1002" y="572"/>
                  <a:pt x="1930" y="1429"/>
                  <a:pt x="2672" y="2532"/>
                </a:cubicBezTo>
                <a:cubicBezTo>
                  <a:pt x="4231" y="4696"/>
                  <a:pt x="5085" y="7636"/>
                  <a:pt x="5085" y="10780"/>
                </a:cubicBezTo>
                <a:cubicBezTo>
                  <a:pt x="5085" y="13964"/>
                  <a:pt x="4231" y="16904"/>
                  <a:pt x="2672" y="19068"/>
                </a:cubicBezTo>
                <a:cubicBezTo>
                  <a:pt x="1930" y="20171"/>
                  <a:pt x="1002" y="21028"/>
                  <a:pt x="0" y="21600"/>
                </a:cubicBezTo>
                <a:cubicBezTo>
                  <a:pt x="13769" y="21600"/>
                  <a:pt x="13769" y="21600"/>
                  <a:pt x="13769" y="21600"/>
                </a:cubicBezTo>
                <a:cubicBezTo>
                  <a:pt x="18297" y="21600"/>
                  <a:pt x="21600" y="16782"/>
                  <a:pt x="21600" y="10780"/>
                </a:cubicBezTo>
                <a:cubicBezTo>
                  <a:pt x="21600" y="4818"/>
                  <a:pt x="18297" y="0"/>
                  <a:pt x="13769" y="0"/>
                </a:cubicBezTo>
                <a:close/>
              </a:path>
            </a:pathLst>
          </a:custGeom>
          <a:solidFill>
            <a:schemeClr val="bg1"/>
          </a:solidFill>
          <a:ln w="12700">
            <a:solidFill>
              <a:srgbClr val="97C6BB"/>
            </a:solidFill>
            <a:miter lim="400000"/>
          </a:ln>
        </p:spPr>
        <p:txBody>
          <a:bodyPr wrap="square" lIns="91440" tIns="45720" rIns="91440" bIns="45720" anchor="ctr">
            <a:normAutofit/>
          </a:bodyPr>
          <a:lstStyle/>
          <a:p>
            <a:pPr algn="ctr"/>
            <a:endParaRPr/>
          </a:p>
        </p:txBody>
      </p:sp>
      <p:sp>
        <p:nvSpPr>
          <p:cNvPr id="18" name="îṧḷiďe">
            <a:extLst>
              <a:ext uri="{FF2B5EF4-FFF2-40B4-BE49-F238E27FC236}">
                <a16:creationId xmlns:a16="http://schemas.microsoft.com/office/drawing/2014/main" id="{A4F4B000-E657-4C3E-A1CC-0F92A2B82176}"/>
              </a:ext>
            </a:extLst>
          </p:cNvPr>
          <p:cNvSpPr/>
          <p:nvPr/>
        </p:nvSpPr>
        <p:spPr bwMode="auto">
          <a:xfrm>
            <a:off x="5225250" y="3980372"/>
            <a:ext cx="428396" cy="385512"/>
          </a:xfrm>
          <a:custGeom>
            <a:avLst/>
            <a:gdLst>
              <a:gd name="connsiteX0" fmla="*/ 225929 w 608344"/>
              <a:gd name="connsiteY0" fmla="*/ 296304 h 547447"/>
              <a:gd name="connsiteX1" fmla="*/ 225929 w 608344"/>
              <a:gd name="connsiteY1" fmla="*/ 341046 h 547447"/>
              <a:gd name="connsiteX2" fmla="*/ 44891 w 608344"/>
              <a:gd name="connsiteY2" fmla="*/ 420403 h 547447"/>
              <a:gd name="connsiteX3" fmla="*/ 287412 w 608344"/>
              <a:gd name="connsiteY3" fmla="*/ 502613 h 547447"/>
              <a:gd name="connsiteX4" fmla="*/ 530026 w 608344"/>
              <a:gd name="connsiteY4" fmla="*/ 420403 h 547447"/>
              <a:gd name="connsiteX5" fmla="*/ 351292 w 608344"/>
              <a:gd name="connsiteY5" fmla="*/ 341322 h 547447"/>
              <a:gd name="connsiteX6" fmla="*/ 351292 w 608344"/>
              <a:gd name="connsiteY6" fmla="*/ 296488 h 547447"/>
              <a:gd name="connsiteX7" fmla="*/ 574825 w 608344"/>
              <a:gd name="connsiteY7" fmla="*/ 420403 h 547447"/>
              <a:gd name="connsiteX8" fmla="*/ 287412 w 608344"/>
              <a:gd name="connsiteY8" fmla="*/ 547447 h 547447"/>
              <a:gd name="connsiteX9" fmla="*/ 0 w 608344"/>
              <a:gd name="connsiteY9" fmla="*/ 420403 h 547447"/>
              <a:gd name="connsiteX10" fmla="*/ 225929 w 608344"/>
              <a:gd name="connsiteY10" fmla="*/ 296304 h 547447"/>
              <a:gd name="connsiteX11" fmla="*/ 288618 w 608344"/>
              <a:gd name="connsiteY11" fmla="*/ 0 h 547447"/>
              <a:gd name="connsiteX12" fmla="*/ 311206 w 608344"/>
              <a:gd name="connsiteY12" fmla="*/ 22551 h 547447"/>
              <a:gd name="connsiteX13" fmla="*/ 311206 w 608344"/>
              <a:gd name="connsiteY13" fmla="*/ 36174 h 547447"/>
              <a:gd name="connsiteX14" fmla="*/ 370947 w 608344"/>
              <a:gd name="connsiteY14" fmla="*/ 21079 h 547447"/>
              <a:gd name="connsiteX15" fmla="*/ 428291 w 608344"/>
              <a:gd name="connsiteY15" fmla="*/ 34978 h 547447"/>
              <a:gd name="connsiteX16" fmla="*/ 486004 w 608344"/>
              <a:gd name="connsiteY16" fmla="*/ 48969 h 547447"/>
              <a:gd name="connsiteX17" fmla="*/ 540766 w 608344"/>
              <a:gd name="connsiteY17" fmla="*/ 36450 h 547447"/>
              <a:gd name="connsiteX18" fmla="*/ 578012 w 608344"/>
              <a:gd name="connsiteY18" fmla="*/ 18409 h 547447"/>
              <a:gd name="connsiteX19" fmla="*/ 587232 w 608344"/>
              <a:gd name="connsiteY19" fmla="*/ 16292 h 547447"/>
              <a:gd name="connsiteX20" fmla="*/ 598479 w 608344"/>
              <a:gd name="connsiteY20" fmla="*/ 19514 h 547447"/>
              <a:gd name="connsiteX21" fmla="*/ 608344 w 608344"/>
              <a:gd name="connsiteY21" fmla="*/ 37371 h 547447"/>
              <a:gd name="connsiteX22" fmla="*/ 608344 w 608344"/>
              <a:gd name="connsiteY22" fmla="*/ 174520 h 547447"/>
              <a:gd name="connsiteX23" fmla="*/ 596451 w 608344"/>
              <a:gd name="connsiteY23" fmla="*/ 193481 h 547447"/>
              <a:gd name="connsiteX24" fmla="*/ 540766 w 608344"/>
              <a:gd name="connsiteY24" fmla="*/ 220451 h 547447"/>
              <a:gd name="connsiteX25" fmla="*/ 486004 w 608344"/>
              <a:gd name="connsiteY25" fmla="*/ 232969 h 547447"/>
              <a:gd name="connsiteX26" fmla="*/ 428291 w 608344"/>
              <a:gd name="connsiteY26" fmla="*/ 218978 h 547447"/>
              <a:gd name="connsiteX27" fmla="*/ 370947 w 608344"/>
              <a:gd name="connsiteY27" fmla="*/ 205079 h 547447"/>
              <a:gd name="connsiteX28" fmla="*/ 311206 w 608344"/>
              <a:gd name="connsiteY28" fmla="*/ 220175 h 547447"/>
              <a:gd name="connsiteX29" fmla="*/ 311206 w 608344"/>
              <a:gd name="connsiteY29" fmla="*/ 426267 h 547447"/>
              <a:gd name="connsiteX30" fmla="*/ 288618 w 608344"/>
              <a:gd name="connsiteY30" fmla="*/ 448726 h 547447"/>
              <a:gd name="connsiteX31" fmla="*/ 266031 w 608344"/>
              <a:gd name="connsiteY31" fmla="*/ 426267 h 547447"/>
              <a:gd name="connsiteX32" fmla="*/ 266031 w 608344"/>
              <a:gd name="connsiteY32" fmla="*/ 22551 h 547447"/>
              <a:gd name="connsiteX33" fmla="*/ 288618 w 608344"/>
              <a:gd name="connsiteY33" fmla="*/ 0 h 54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344" h="547447">
                <a:moveTo>
                  <a:pt x="225929" y="296304"/>
                </a:moveTo>
                <a:lnTo>
                  <a:pt x="225929" y="341046"/>
                </a:lnTo>
                <a:cubicBezTo>
                  <a:pt x="112458" y="351817"/>
                  <a:pt x="44891" y="391035"/>
                  <a:pt x="44891" y="420403"/>
                </a:cubicBezTo>
                <a:cubicBezTo>
                  <a:pt x="44891" y="454741"/>
                  <a:pt x="137162" y="502613"/>
                  <a:pt x="287412" y="502613"/>
                </a:cubicBezTo>
                <a:cubicBezTo>
                  <a:pt x="437663" y="502613"/>
                  <a:pt x="530026" y="454741"/>
                  <a:pt x="530026" y="420403"/>
                </a:cubicBezTo>
                <a:cubicBezTo>
                  <a:pt x="530026" y="391219"/>
                  <a:pt x="463289" y="352369"/>
                  <a:pt x="351292" y="341322"/>
                </a:cubicBezTo>
                <a:lnTo>
                  <a:pt x="351292" y="296488"/>
                </a:lnTo>
                <a:cubicBezTo>
                  <a:pt x="468543" y="307904"/>
                  <a:pt x="574825" y="350436"/>
                  <a:pt x="574825" y="420403"/>
                </a:cubicBezTo>
                <a:cubicBezTo>
                  <a:pt x="574825" y="502889"/>
                  <a:pt x="426786" y="547447"/>
                  <a:pt x="287412" y="547447"/>
                </a:cubicBezTo>
                <a:cubicBezTo>
                  <a:pt x="148131" y="547447"/>
                  <a:pt x="0" y="502889"/>
                  <a:pt x="0" y="420403"/>
                </a:cubicBezTo>
                <a:cubicBezTo>
                  <a:pt x="0" y="349976"/>
                  <a:pt x="107757" y="307351"/>
                  <a:pt x="225929" y="296304"/>
                </a:cubicBezTo>
                <a:close/>
                <a:moveTo>
                  <a:pt x="288618" y="0"/>
                </a:moveTo>
                <a:cubicBezTo>
                  <a:pt x="301064" y="0"/>
                  <a:pt x="311206" y="10033"/>
                  <a:pt x="311206" y="22551"/>
                </a:cubicBezTo>
                <a:lnTo>
                  <a:pt x="311206" y="36174"/>
                </a:lnTo>
                <a:cubicBezTo>
                  <a:pt x="329829" y="26141"/>
                  <a:pt x="350388" y="21079"/>
                  <a:pt x="370947" y="21079"/>
                </a:cubicBezTo>
                <a:cubicBezTo>
                  <a:pt x="390584" y="21079"/>
                  <a:pt x="410313" y="25681"/>
                  <a:pt x="428291" y="34978"/>
                </a:cubicBezTo>
                <a:cubicBezTo>
                  <a:pt x="446361" y="44366"/>
                  <a:pt x="466182" y="48969"/>
                  <a:pt x="486004" y="48969"/>
                </a:cubicBezTo>
                <a:cubicBezTo>
                  <a:pt x="504719" y="48969"/>
                  <a:pt x="523526" y="44827"/>
                  <a:pt x="540766" y="36450"/>
                </a:cubicBezTo>
                <a:lnTo>
                  <a:pt x="578012" y="18409"/>
                </a:lnTo>
                <a:cubicBezTo>
                  <a:pt x="580963" y="17029"/>
                  <a:pt x="584097" y="16292"/>
                  <a:pt x="587232" y="16292"/>
                </a:cubicBezTo>
                <a:cubicBezTo>
                  <a:pt x="591104" y="16292"/>
                  <a:pt x="594976" y="17397"/>
                  <a:pt x="598479" y="19514"/>
                </a:cubicBezTo>
                <a:cubicBezTo>
                  <a:pt x="604564" y="23380"/>
                  <a:pt x="608344" y="30099"/>
                  <a:pt x="608344" y="37371"/>
                </a:cubicBezTo>
                <a:lnTo>
                  <a:pt x="608344" y="174520"/>
                </a:lnTo>
                <a:cubicBezTo>
                  <a:pt x="608344" y="182620"/>
                  <a:pt x="603734" y="189984"/>
                  <a:pt x="596451" y="193481"/>
                </a:cubicBezTo>
                <a:lnTo>
                  <a:pt x="540766" y="220451"/>
                </a:lnTo>
                <a:cubicBezTo>
                  <a:pt x="523434" y="228827"/>
                  <a:pt x="504719" y="232969"/>
                  <a:pt x="486004" y="232969"/>
                </a:cubicBezTo>
                <a:cubicBezTo>
                  <a:pt x="466182" y="232969"/>
                  <a:pt x="446361" y="228367"/>
                  <a:pt x="428291" y="218978"/>
                </a:cubicBezTo>
                <a:cubicBezTo>
                  <a:pt x="410313" y="209774"/>
                  <a:pt x="390584" y="205079"/>
                  <a:pt x="370947" y="205079"/>
                </a:cubicBezTo>
                <a:cubicBezTo>
                  <a:pt x="350388" y="205079"/>
                  <a:pt x="329829" y="210142"/>
                  <a:pt x="311206" y="220175"/>
                </a:cubicBezTo>
                <a:lnTo>
                  <a:pt x="311206" y="426267"/>
                </a:lnTo>
                <a:cubicBezTo>
                  <a:pt x="311206" y="438693"/>
                  <a:pt x="301064" y="448726"/>
                  <a:pt x="288618" y="448726"/>
                </a:cubicBezTo>
                <a:cubicBezTo>
                  <a:pt x="276172" y="448726"/>
                  <a:pt x="266031" y="438693"/>
                  <a:pt x="266031" y="426267"/>
                </a:cubicBezTo>
                <a:lnTo>
                  <a:pt x="266031" y="22551"/>
                </a:lnTo>
                <a:cubicBezTo>
                  <a:pt x="266031" y="10033"/>
                  <a:pt x="276172" y="0"/>
                  <a:pt x="288618" y="0"/>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19" name="íṧlïḓe">
            <a:extLst>
              <a:ext uri="{FF2B5EF4-FFF2-40B4-BE49-F238E27FC236}">
                <a16:creationId xmlns:a16="http://schemas.microsoft.com/office/drawing/2014/main" id="{FBBB10AA-F722-4313-8417-73AF24CC2D9A}"/>
              </a:ext>
            </a:extLst>
          </p:cNvPr>
          <p:cNvSpPr/>
          <p:nvPr/>
        </p:nvSpPr>
        <p:spPr>
          <a:xfrm>
            <a:off x="6006072" y="3542122"/>
            <a:ext cx="2510428" cy="1170770"/>
          </a:xfrm>
          <a:custGeom>
            <a:avLst/>
            <a:gdLst/>
            <a:ahLst/>
            <a:cxnLst>
              <a:cxn ang="0">
                <a:pos x="wd2" y="hd2"/>
              </a:cxn>
              <a:cxn ang="5400000">
                <a:pos x="wd2" y="hd2"/>
              </a:cxn>
              <a:cxn ang="10800000">
                <a:pos x="wd2" y="hd2"/>
              </a:cxn>
              <a:cxn ang="16200000">
                <a:pos x="wd2" y="hd2"/>
              </a:cxn>
            </a:cxnLst>
            <a:rect l="0" t="0" r="r" b="b"/>
            <a:pathLst>
              <a:path w="21600" h="21600" extrusionOk="0">
                <a:moveTo>
                  <a:pt x="13769" y="0"/>
                </a:moveTo>
                <a:cubicBezTo>
                  <a:pt x="0" y="0"/>
                  <a:pt x="0" y="0"/>
                  <a:pt x="0" y="0"/>
                </a:cubicBezTo>
                <a:cubicBezTo>
                  <a:pt x="1002" y="572"/>
                  <a:pt x="1930" y="1429"/>
                  <a:pt x="2672" y="2532"/>
                </a:cubicBezTo>
                <a:cubicBezTo>
                  <a:pt x="4231" y="4696"/>
                  <a:pt x="5085" y="7636"/>
                  <a:pt x="5085" y="10780"/>
                </a:cubicBezTo>
                <a:cubicBezTo>
                  <a:pt x="5085" y="13964"/>
                  <a:pt x="4231" y="16904"/>
                  <a:pt x="2672" y="19068"/>
                </a:cubicBezTo>
                <a:cubicBezTo>
                  <a:pt x="1930" y="20171"/>
                  <a:pt x="1002" y="21028"/>
                  <a:pt x="0" y="21600"/>
                </a:cubicBezTo>
                <a:cubicBezTo>
                  <a:pt x="13769" y="21600"/>
                  <a:pt x="13769" y="21600"/>
                  <a:pt x="13769" y="21600"/>
                </a:cubicBezTo>
                <a:cubicBezTo>
                  <a:pt x="18297" y="21600"/>
                  <a:pt x="21600" y="16782"/>
                  <a:pt x="21600" y="10780"/>
                </a:cubicBezTo>
                <a:cubicBezTo>
                  <a:pt x="21600" y="4818"/>
                  <a:pt x="18297" y="0"/>
                  <a:pt x="13769" y="0"/>
                </a:cubicBezTo>
                <a:close/>
              </a:path>
            </a:pathLst>
          </a:custGeom>
          <a:solidFill>
            <a:schemeClr val="bg1"/>
          </a:solidFill>
          <a:ln w="12700">
            <a:solidFill>
              <a:schemeClr val="bg1">
                <a:lumMod val="75000"/>
              </a:schemeClr>
            </a:solidFill>
            <a:miter lim="400000"/>
          </a:ln>
        </p:spPr>
        <p:txBody>
          <a:bodyPr wrap="square" lIns="91440" tIns="45720" rIns="91440" bIns="45720" anchor="ctr">
            <a:normAutofit/>
          </a:bodyPr>
          <a:lstStyle/>
          <a:p>
            <a:pPr algn="ctr"/>
            <a:endParaRPr/>
          </a:p>
        </p:txBody>
      </p:sp>
      <p:sp>
        <p:nvSpPr>
          <p:cNvPr id="21" name="îṩľíḑê">
            <a:extLst>
              <a:ext uri="{FF2B5EF4-FFF2-40B4-BE49-F238E27FC236}">
                <a16:creationId xmlns:a16="http://schemas.microsoft.com/office/drawing/2014/main" id="{6860B319-801C-44FD-941D-1902A0A66C68}"/>
              </a:ext>
            </a:extLst>
          </p:cNvPr>
          <p:cNvSpPr/>
          <p:nvPr/>
        </p:nvSpPr>
        <p:spPr bwMode="auto">
          <a:xfrm>
            <a:off x="7319047" y="3976313"/>
            <a:ext cx="428396" cy="39362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bg1">
              <a:lumMod val="65000"/>
            </a:schemeClr>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22" name="iSļiḋé">
            <a:extLst>
              <a:ext uri="{FF2B5EF4-FFF2-40B4-BE49-F238E27FC236}">
                <a16:creationId xmlns:a16="http://schemas.microsoft.com/office/drawing/2014/main" id="{35F0402B-B3A0-4126-9C7D-55B986AB9D7F}"/>
              </a:ext>
            </a:extLst>
          </p:cNvPr>
          <p:cNvSpPr/>
          <p:nvPr/>
        </p:nvSpPr>
        <p:spPr>
          <a:xfrm>
            <a:off x="8096612" y="3542122"/>
            <a:ext cx="2510428" cy="1170770"/>
          </a:xfrm>
          <a:custGeom>
            <a:avLst/>
            <a:gdLst/>
            <a:ahLst/>
            <a:cxnLst>
              <a:cxn ang="0">
                <a:pos x="wd2" y="hd2"/>
              </a:cxn>
              <a:cxn ang="5400000">
                <a:pos x="wd2" y="hd2"/>
              </a:cxn>
              <a:cxn ang="10800000">
                <a:pos x="wd2" y="hd2"/>
              </a:cxn>
              <a:cxn ang="16200000">
                <a:pos x="wd2" y="hd2"/>
              </a:cxn>
            </a:cxnLst>
            <a:rect l="0" t="0" r="r" b="b"/>
            <a:pathLst>
              <a:path w="21600" h="21600" extrusionOk="0">
                <a:moveTo>
                  <a:pt x="13769" y="0"/>
                </a:moveTo>
                <a:cubicBezTo>
                  <a:pt x="0" y="0"/>
                  <a:pt x="0" y="0"/>
                  <a:pt x="0" y="0"/>
                </a:cubicBezTo>
                <a:cubicBezTo>
                  <a:pt x="1002" y="572"/>
                  <a:pt x="1930" y="1429"/>
                  <a:pt x="2672" y="2532"/>
                </a:cubicBezTo>
                <a:cubicBezTo>
                  <a:pt x="4231" y="4696"/>
                  <a:pt x="5085" y="7636"/>
                  <a:pt x="5085" y="10780"/>
                </a:cubicBezTo>
                <a:cubicBezTo>
                  <a:pt x="5085" y="13964"/>
                  <a:pt x="4231" y="16904"/>
                  <a:pt x="2672" y="19068"/>
                </a:cubicBezTo>
                <a:cubicBezTo>
                  <a:pt x="1930" y="20171"/>
                  <a:pt x="1002" y="21028"/>
                  <a:pt x="0" y="21600"/>
                </a:cubicBezTo>
                <a:cubicBezTo>
                  <a:pt x="13769" y="21600"/>
                  <a:pt x="13769" y="21600"/>
                  <a:pt x="13769" y="21600"/>
                </a:cubicBezTo>
                <a:cubicBezTo>
                  <a:pt x="18297" y="21600"/>
                  <a:pt x="21600" y="16782"/>
                  <a:pt x="21600" y="10780"/>
                </a:cubicBezTo>
                <a:cubicBezTo>
                  <a:pt x="21600" y="4818"/>
                  <a:pt x="18297" y="0"/>
                  <a:pt x="13769" y="0"/>
                </a:cubicBezTo>
                <a:close/>
              </a:path>
            </a:pathLst>
          </a:custGeom>
          <a:solidFill>
            <a:schemeClr val="bg1"/>
          </a:solidFill>
          <a:ln w="12700">
            <a:solidFill>
              <a:srgbClr val="97C6BB"/>
            </a:solidFill>
            <a:miter lim="400000"/>
          </a:ln>
        </p:spPr>
        <p:txBody>
          <a:bodyPr wrap="square" lIns="91440" tIns="45720" rIns="91440" bIns="45720" anchor="ctr">
            <a:normAutofit/>
          </a:bodyPr>
          <a:lstStyle/>
          <a:p>
            <a:pPr algn="ctr"/>
            <a:endParaRPr/>
          </a:p>
        </p:txBody>
      </p:sp>
      <p:sp>
        <p:nvSpPr>
          <p:cNvPr id="24" name="íṥ1íḍê">
            <a:extLst>
              <a:ext uri="{FF2B5EF4-FFF2-40B4-BE49-F238E27FC236}">
                <a16:creationId xmlns:a16="http://schemas.microsoft.com/office/drawing/2014/main" id="{E183889A-ADF9-4F52-B373-57788EF2E28A}"/>
              </a:ext>
            </a:extLst>
          </p:cNvPr>
          <p:cNvSpPr/>
          <p:nvPr/>
        </p:nvSpPr>
        <p:spPr bwMode="auto">
          <a:xfrm>
            <a:off x="9412844" y="3958930"/>
            <a:ext cx="408860" cy="428396"/>
          </a:xfrm>
          <a:custGeom>
            <a:avLst/>
            <a:gdLst>
              <a:gd name="connsiteX0" fmla="*/ 345269 w 578992"/>
              <a:gd name="connsiteY0" fmla="*/ 346719 h 606657"/>
              <a:gd name="connsiteX1" fmla="*/ 527264 w 578992"/>
              <a:gd name="connsiteY1" fmla="*/ 395415 h 606657"/>
              <a:gd name="connsiteX2" fmla="*/ 536965 w 578992"/>
              <a:gd name="connsiteY2" fmla="*/ 431758 h 606657"/>
              <a:gd name="connsiteX3" fmla="*/ 512135 w 578992"/>
              <a:gd name="connsiteY3" fmla="*/ 456550 h 606657"/>
              <a:gd name="connsiteX4" fmla="*/ 572652 w 578992"/>
              <a:gd name="connsiteY4" fmla="*/ 516975 h 606657"/>
              <a:gd name="connsiteX5" fmla="*/ 572652 w 578992"/>
              <a:gd name="connsiteY5" fmla="*/ 547632 h 606657"/>
              <a:gd name="connsiteX6" fmla="*/ 519877 w 578992"/>
              <a:gd name="connsiteY6" fmla="*/ 600326 h 606657"/>
              <a:gd name="connsiteX7" fmla="*/ 489174 w 578992"/>
              <a:gd name="connsiteY7" fmla="*/ 600326 h 606657"/>
              <a:gd name="connsiteX8" fmla="*/ 428657 w 578992"/>
              <a:gd name="connsiteY8" fmla="*/ 539901 h 606657"/>
              <a:gd name="connsiteX9" fmla="*/ 403739 w 578992"/>
              <a:gd name="connsiteY9" fmla="*/ 564782 h 606657"/>
              <a:gd name="connsiteX10" fmla="*/ 366628 w 578992"/>
              <a:gd name="connsiteY10" fmla="*/ 552075 h 606657"/>
              <a:gd name="connsiteX11" fmla="*/ 318659 w 578992"/>
              <a:gd name="connsiteY11" fmla="*/ 373288 h 606657"/>
              <a:gd name="connsiteX12" fmla="*/ 345269 w 578992"/>
              <a:gd name="connsiteY12" fmla="*/ 346719 h 606657"/>
              <a:gd name="connsiteX13" fmla="*/ 233275 w 578992"/>
              <a:gd name="connsiteY13" fmla="*/ 312148 h 606657"/>
              <a:gd name="connsiteX14" fmla="*/ 255262 w 578992"/>
              <a:gd name="connsiteY14" fmla="*/ 334095 h 606657"/>
              <a:gd name="connsiteX15" fmla="*/ 281255 w 578992"/>
              <a:gd name="connsiteY15" fmla="*/ 357464 h 606657"/>
              <a:gd name="connsiteX16" fmla="*/ 289000 w 578992"/>
              <a:gd name="connsiteY16" fmla="*/ 365016 h 606657"/>
              <a:gd name="connsiteX17" fmla="*/ 300127 w 578992"/>
              <a:gd name="connsiteY17" fmla="*/ 416019 h 606657"/>
              <a:gd name="connsiteX18" fmla="*/ 298791 w 578992"/>
              <a:gd name="connsiteY18" fmla="*/ 422416 h 606657"/>
              <a:gd name="connsiteX19" fmla="*/ 260514 w 578992"/>
              <a:gd name="connsiteY19" fmla="*/ 407844 h 606657"/>
              <a:gd name="connsiteX20" fmla="*/ 260514 w 578992"/>
              <a:gd name="connsiteY20" fmla="*/ 398159 h 606657"/>
              <a:gd name="connsiteX21" fmla="*/ 211822 w 578992"/>
              <a:gd name="connsiteY21" fmla="*/ 335339 h 606657"/>
              <a:gd name="connsiteX22" fmla="*/ 233275 w 578992"/>
              <a:gd name="connsiteY22" fmla="*/ 312148 h 606657"/>
              <a:gd name="connsiteX23" fmla="*/ 283295 w 578992"/>
              <a:gd name="connsiteY23" fmla="*/ 133638 h 606657"/>
              <a:gd name="connsiteX24" fmla="*/ 303944 w 578992"/>
              <a:gd name="connsiteY24" fmla="*/ 155858 h 606657"/>
              <a:gd name="connsiteX25" fmla="*/ 303944 w 578992"/>
              <a:gd name="connsiteY25" fmla="*/ 165457 h 606657"/>
              <a:gd name="connsiteX26" fmla="*/ 352630 w 578992"/>
              <a:gd name="connsiteY26" fmla="*/ 228294 h 606657"/>
              <a:gd name="connsiteX27" fmla="*/ 331180 w 578992"/>
              <a:gd name="connsiteY27" fmla="*/ 251580 h 606657"/>
              <a:gd name="connsiteX28" fmla="*/ 309196 w 578992"/>
              <a:gd name="connsiteY28" fmla="*/ 229538 h 606657"/>
              <a:gd name="connsiteX29" fmla="*/ 283206 w 578992"/>
              <a:gd name="connsiteY29" fmla="*/ 206252 h 606657"/>
              <a:gd name="connsiteX30" fmla="*/ 256327 w 578992"/>
              <a:gd name="connsiteY30" fmla="*/ 240648 h 606657"/>
              <a:gd name="connsiteX31" fmla="*/ 282583 w 578992"/>
              <a:gd name="connsiteY31" fmla="*/ 260112 h 606657"/>
              <a:gd name="connsiteX32" fmla="*/ 348625 w 578992"/>
              <a:gd name="connsiteY32" fmla="*/ 307306 h 606657"/>
              <a:gd name="connsiteX33" fmla="*/ 341594 w 578992"/>
              <a:gd name="connsiteY33" fmla="*/ 317083 h 606657"/>
              <a:gd name="connsiteX34" fmla="*/ 316494 w 578992"/>
              <a:gd name="connsiteY34" fmla="*/ 322594 h 606657"/>
              <a:gd name="connsiteX35" fmla="*/ 306792 w 578992"/>
              <a:gd name="connsiteY35" fmla="*/ 319305 h 606657"/>
              <a:gd name="connsiteX36" fmla="*/ 282227 w 578992"/>
              <a:gd name="connsiteY36" fmla="*/ 303485 h 606657"/>
              <a:gd name="connsiteX37" fmla="*/ 211825 w 578992"/>
              <a:gd name="connsiteY37" fmla="*/ 234604 h 606657"/>
              <a:gd name="connsiteX38" fmla="*/ 260510 w 578992"/>
              <a:gd name="connsiteY38" fmla="*/ 166612 h 606657"/>
              <a:gd name="connsiteX39" fmla="*/ 260510 w 578992"/>
              <a:gd name="connsiteY39" fmla="*/ 155236 h 606657"/>
              <a:gd name="connsiteX40" fmla="*/ 283295 w 578992"/>
              <a:gd name="connsiteY40" fmla="*/ 133638 h 606657"/>
              <a:gd name="connsiteX41" fmla="*/ 282248 w 578992"/>
              <a:gd name="connsiteY41" fmla="*/ 0 h 606657"/>
              <a:gd name="connsiteX42" fmla="*/ 551768 w 578992"/>
              <a:gd name="connsiteY42" fmla="*/ 365640 h 606657"/>
              <a:gd name="connsiteX43" fmla="*/ 541888 w 578992"/>
              <a:gd name="connsiteY43" fmla="*/ 369995 h 606657"/>
              <a:gd name="connsiteX44" fmla="*/ 534768 w 578992"/>
              <a:gd name="connsiteY44" fmla="*/ 367507 h 606657"/>
              <a:gd name="connsiteX45" fmla="*/ 487148 w 578992"/>
              <a:gd name="connsiteY45" fmla="*/ 354797 h 606657"/>
              <a:gd name="connsiteX46" fmla="*/ 482163 w 578992"/>
              <a:gd name="connsiteY46" fmla="*/ 345554 h 606657"/>
              <a:gd name="connsiteX47" fmla="*/ 282248 w 578992"/>
              <a:gd name="connsiteY47" fmla="*/ 72257 h 606657"/>
              <a:gd name="connsiteX48" fmla="*/ 72364 w 578992"/>
              <a:gd name="connsiteY48" fmla="*/ 281829 h 606657"/>
              <a:gd name="connsiteX49" fmla="*/ 313134 w 578992"/>
              <a:gd name="connsiteY49" fmla="*/ 489180 h 606657"/>
              <a:gd name="connsiteX50" fmla="*/ 321145 w 578992"/>
              <a:gd name="connsiteY50" fmla="*/ 494423 h 606657"/>
              <a:gd name="connsiteX51" fmla="*/ 336277 w 578992"/>
              <a:gd name="connsiteY51" fmla="*/ 550771 h 606657"/>
              <a:gd name="connsiteX52" fmla="*/ 330580 w 578992"/>
              <a:gd name="connsiteY52" fmla="*/ 559748 h 606657"/>
              <a:gd name="connsiteX53" fmla="*/ 0 w 578992"/>
              <a:gd name="connsiteY53" fmla="*/ 281829 h 606657"/>
              <a:gd name="connsiteX54" fmla="*/ 282248 w 578992"/>
              <a:gd name="connsiteY54" fmla="*/ 0 h 60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78992" h="606657">
                <a:moveTo>
                  <a:pt x="345269" y="346719"/>
                </a:moveTo>
                <a:lnTo>
                  <a:pt x="527264" y="395415"/>
                </a:lnTo>
                <a:cubicBezTo>
                  <a:pt x="543372" y="399769"/>
                  <a:pt x="548801" y="419940"/>
                  <a:pt x="536965" y="431758"/>
                </a:cubicBezTo>
                <a:lnTo>
                  <a:pt x="512135" y="456550"/>
                </a:lnTo>
                <a:lnTo>
                  <a:pt x="572652" y="516975"/>
                </a:lnTo>
                <a:cubicBezTo>
                  <a:pt x="581106" y="525506"/>
                  <a:pt x="581106" y="539190"/>
                  <a:pt x="572652" y="547632"/>
                </a:cubicBezTo>
                <a:lnTo>
                  <a:pt x="519877" y="600326"/>
                </a:lnTo>
                <a:cubicBezTo>
                  <a:pt x="511334" y="608768"/>
                  <a:pt x="497629" y="608768"/>
                  <a:pt x="489174" y="600326"/>
                </a:cubicBezTo>
                <a:lnTo>
                  <a:pt x="428657" y="539901"/>
                </a:lnTo>
                <a:lnTo>
                  <a:pt x="403739" y="564782"/>
                </a:lnTo>
                <a:cubicBezTo>
                  <a:pt x="393148" y="575357"/>
                  <a:pt x="372501" y="574024"/>
                  <a:pt x="366628" y="552075"/>
                </a:cubicBezTo>
                <a:cubicBezTo>
                  <a:pt x="366005" y="549854"/>
                  <a:pt x="319015" y="374799"/>
                  <a:pt x="318659" y="373288"/>
                </a:cubicBezTo>
                <a:cubicBezTo>
                  <a:pt x="314298" y="357205"/>
                  <a:pt x="329071" y="342454"/>
                  <a:pt x="345269" y="346719"/>
                </a:cubicBezTo>
                <a:close/>
                <a:moveTo>
                  <a:pt x="233275" y="312148"/>
                </a:moveTo>
                <a:cubicBezTo>
                  <a:pt x="245470" y="311970"/>
                  <a:pt x="255440" y="321922"/>
                  <a:pt x="255262" y="334095"/>
                </a:cubicBezTo>
                <a:cubicBezTo>
                  <a:pt x="255084" y="345646"/>
                  <a:pt x="263986" y="357464"/>
                  <a:pt x="281255" y="357464"/>
                </a:cubicBezTo>
                <a:cubicBezTo>
                  <a:pt x="286329" y="357464"/>
                  <a:pt x="289267" y="361195"/>
                  <a:pt x="289000" y="365016"/>
                </a:cubicBezTo>
                <a:cubicBezTo>
                  <a:pt x="288465" y="375412"/>
                  <a:pt x="290068" y="378611"/>
                  <a:pt x="300127" y="416019"/>
                </a:cubicBezTo>
                <a:cubicBezTo>
                  <a:pt x="300750" y="418240"/>
                  <a:pt x="300305" y="420639"/>
                  <a:pt x="298791" y="422416"/>
                </a:cubicBezTo>
                <a:cubicBezTo>
                  <a:pt x="285706" y="437788"/>
                  <a:pt x="260514" y="428458"/>
                  <a:pt x="260514" y="407844"/>
                </a:cubicBezTo>
                <a:lnTo>
                  <a:pt x="260514" y="398159"/>
                </a:lnTo>
                <a:cubicBezTo>
                  <a:pt x="232919" y="390340"/>
                  <a:pt x="212534" y="365283"/>
                  <a:pt x="211822" y="335339"/>
                </a:cubicBezTo>
                <a:cubicBezTo>
                  <a:pt x="211555" y="323077"/>
                  <a:pt x="220902" y="312237"/>
                  <a:pt x="233275" y="312148"/>
                </a:cubicBezTo>
                <a:close/>
                <a:moveTo>
                  <a:pt x="283295" y="133638"/>
                </a:moveTo>
                <a:cubicBezTo>
                  <a:pt x="294955" y="134171"/>
                  <a:pt x="303944" y="144215"/>
                  <a:pt x="303944" y="155858"/>
                </a:cubicBezTo>
                <a:lnTo>
                  <a:pt x="303944" y="165457"/>
                </a:lnTo>
                <a:cubicBezTo>
                  <a:pt x="331536" y="173367"/>
                  <a:pt x="351918" y="198430"/>
                  <a:pt x="352630" y="228294"/>
                </a:cubicBezTo>
                <a:cubicBezTo>
                  <a:pt x="352897" y="240648"/>
                  <a:pt x="343552" y="251402"/>
                  <a:pt x="331180" y="251580"/>
                </a:cubicBezTo>
                <a:cubicBezTo>
                  <a:pt x="318987" y="251757"/>
                  <a:pt x="309018" y="241803"/>
                  <a:pt x="309196" y="229538"/>
                </a:cubicBezTo>
                <a:cubicBezTo>
                  <a:pt x="309374" y="218073"/>
                  <a:pt x="300473" y="206252"/>
                  <a:pt x="283206" y="206252"/>
                </a:cubicBezTo>
                <a:cubicBezTo>
                  <a:pt x="265583" y="206252"/>
                  <a:pt x="251076" y="222783"/>
                  <a:pt x="256327" y="240648"/>
                </a:cubicBezTo>
                <a:cubicBezTo>
                  <a:pt x="259709" y="252202"/>
                  <a:pt x="270568" y="260112"/>
                  <a:pt x="282583" y="260112"/>
                </a:cubicBezTo>
                <a:cubicBezTo>
                  <a:pt x="312845" y="260290"/>
                  <a:pt x="339013" y="280021"/>
                  <a:pt x="348625" y="307306"/>
                </a:cubicBezTo>
                <a:cubicBezTo>
                  <a:pt x="350405" y="312106"/>
                  <a:pt x="346756" y="317350"/>
                  <a:pt x="341594" y="317083"/>
                </a:cubicBezTo>
                <a:cubicBezTo>
                  <a:pt x="332960" y="316728"/>
                  <a:pt x="324327" y="318594"/>
                  <a:pt x="316494" y="322594"/>
                </a:cubicBezTo>
                <a:cubicBezTo>
                  <a:pt x="312934" y="324460"/>
                  <a:pt x="308484" y="322949"/>
                  <a:pt x="306792" y="319305"/>
                </a:cubicBezTo>
                <a:cubicBezTo>
                  <a:pt x="302520" y="310062"/>
                  <a:pt x="293086" y="303485"/>
                  <a:pt x="282227" y="303485"/>
                </a:cubicBezTo>
                <a:cubicBezTo>
                  <a:pt x="244133" y="303485"/>
                  <a:pt x="212537" y="272555"/>
                  <a:pt x="211825" y="234604"/>
                </a:cubicBezTo>
                <a:cubicBezTo>
                  <a:pt x="211202" y="203141"/>
                  <a:pt x="231673" y="176300"/>
                  <a:pt x="260510" y="166612"/>
                </a:cubicBezTo>
                <a:lnTo>
                  <a:pt x="260510" y="155236"/>
                </a:lnTo>
                <a:cubicBezTo>
                  <a:pt x="260510" y="142970"/>
                  <a:pt x="270835" y="133016"/>
                  <a:pt x="283295" y="133638"/>
                </a:cubicBezTo>
                <a:close/>
                <a:moveTo>
                  <a:pt x="282248" y="0"/>
                </a:moveTo>
                <a:cubicBezTo>
                  <a:pt x="471126" y="0"/>
                  <a:pt x="608556" y="183353"/>
                  <a:pt x="551768" y="365640"/>
                </a:cubicBezTo>
                <a:cubicBezTo>
                  <a:pt x="550522" y="369729"/>
                  <a:pt x="545894" y="371773"/>
                  <a:pt x="541888" y="369995"/>
                </a:cubicBezTo>
                <a:cubicBezTo>
                  <a:pt x="539574" y="369018"/>
                  <a:pt x="537260" y="368218"/>
                  <a:pt x="534768" y="367507"/>
                </a:cubicBezTo>
                <a:lnTo>
                  <a:pt x="487148" y="354797"/>
                </a:lnTo>
                <a:cubicBezTo>
                  <a:pt x="483142" y="353731"/>
                  <a:pt x="480917" y="349554"/>
                  <a:pt x="482163" y="345554"/>
                </a:cubicBezTo>
                <a:cubicBezTo>
                  <a:pt x="525600" y="210372"/>
                  <a:pt x="423773" y="72257"/>
                  <a:pt x="282248" y="72257"/>
                </a:cubicBezTo>
                <a:cubicBezTo>
                  <a:pt x="166536" y="72257"/>
                  <a:pt x="72364" y="166289"/>
                  <a:pt x="72364" y="281829"/>
                </a:cubicBezTo>
                <a:cubicBezTo>
                  <a:pt x="72364" y="410257"/>
                  <a:pt x="187453" y="507933"/>
                  <a:pt x="313134" y="489180"/>
                </a:cubicBezTo>
                <a:cubicBezTo>
                  <a:pt x="316784" y="488646"/>
                  <a:pt x="320255" y="490957"/>
                  <a:pt x="321145" y="494423"/>
                </a:cubicBezTo>
                <a:lnTo>
                  <a:pt x="336277" y="550771"/>
                </a:lnTo>
                <a:cubicBezTo>
                  <a:pt x="337345" y="554860"/>
                  <a:pt x="334764" y="559037"/>
                  <a:pt x="330580" y="559748"/>
                </a:cubicBezTo>
                <a:cubicBezTo>
                  <a:pt x="163332" y="589433"/>
                  <a:pt x="0" y="461006"/>
                  <a:pt x="0" y="281829"/>
                </a:cubicBezTo>
                <a:cubicBezTo>
                  <a:pt x="0" y="126472"/>
                  <a:pt x="126571" y="0"/>
                  <a:pt x="282248" y="0"/>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a:p>
        </p:txBody>
      </p:sp>
      <p:sp>
        <p:nvSpPr>
          <p:cNvPr id="32" name="矩形 31">
            <a:extLst>
              <a:ext uri="{FF2B5EF4-FFF2-40B4-BE49-F238E27FC236}">
                <a16:creationId xmlns:a16="http://schemas.microsoft.com/office/drawing/2014/main" id="{0A36E3D0-311D-4AD3-A99C-A510F171452F}"/>
              </a:ext>
            </a:extLst>
          </p:cNvPr>
          <p:cNvSpPr/>
          <p:nvPr/>
        </p:nvSpPr>
        <p:spPr>
          <a:xfrm>
            <a:off x="1264920" y="2252852"/>
            <a:ext cx="9662159" cy="837665"/>
          </a:xfrm>
          <a:prstGeom prst="rect">
            <a:avLst/>
          </a:prstGeom>
        </p:spPr>
        <p:txBody>
          <a:bodyPr wrap="square">
            <a:spAutoFit/>
          </a:bodyPr>
          <a:lstStyle/>
          <a:p>
            <a:pPr>
              <a:lnSpc>
                <a:spcPct val="150000"/>
              </a:lnSpc>
            </a:pPr>
            <a:r>
              <a:rPr lang="zh-CN" altLang="en-US" b="1" spc="400" dirty="0">
                <a:latin typeface="仓耳青禾体-谷力 W05" panose="02020400000000000000" pitchFamily="18" charset="-122"/>
                <a:ea typeface="仓耳青禾体-谷力 W05" panose="02020400000000000000" pitchFamily="18" charset="-122"/>
              </a:rPr>
              <a:t>项目管理</a:t>
            </a: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就是对有关项目活动的知识、技能、工具和技术的运用，以达到项目需求。按项目管理：将很多连续性的操作当作项目，以便用项目管理的方法来管理。</a:t>
            </a:r>
          </a:p>
        </p:txBody>
      </p:sp>
      <p:sp>
        <p:nvSpPr>
          <p:cNvPr id="33" name="矩形 32">
            <a:extLst>
              <a:ext uri="{FF2B5EF4-FFF2-40B4-BE49-F238E27FC236}">
                <a16:creationId xmlns:a16="http://schemas.microsoft.com/office/drawing/2014/main" id="{F2DD8641-CD9A-4654-B82E-E9CD2A2B22E3}"/>
              </a:ext>
            </a:extLst>
          </p:cNvPr>
          <p:cNvSpPr/>
          <p:nvPr/>
        </p:nvSpPr>
        <p:spPr>
          <a:xfrm>
            <a:off x="1156214" y="4995332"/>
            <a:ext cx="2402806"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集成的努力和活动。如果某一活动失败，这一部分通常会影响其他。</a:t>
            </a:r>
          </a:p>
        </p:txBody>
      </p:sp>
      <p:sp>
        <p:nvSpPr>
          <p:cNvPr id="34" name="矩形 33">
            <a:extLst>
              <a:ext uri="{FF2B5EF4-FFF2-40B4-BE49-F238E27FC236}">
                <a16:creationId xmlns:a16="http://schemas.microsoft.com/office/drawing/2014/main" id="{D4C9F188-ACF9-44D6-80C0-66E9363AD99B}"/>
              </a:ext>
            </a:extLst>
          </p:cNvPr>
          <p:cNvSpPr/>
          <p:nvPr/>
        </p:nvSpPr>
        <p:spPr>
          <a:xfrm>
            <a:off x="3865049" y="4995332"/>
            <a:ext cx="2201155" cy="1170770"/>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项目目标之间取得平衡，一部分绩效的提高可能需要牺牲另一部分绩效为代价</a:t>
            </a:r>
          </a:p>
        </p:txBody>
      </p:sp>
      <p:sp>
        <p:nvSpPr>
          <p:cNvPr id="35" name="矩形 34">
            <a:extLst>
              <a:ext uri="{FF2B5EF4-FFF2-40B4-BE49-F238E27FC236}">
                <a16:creationId xmlns:a16="http://schemas.microsoft.com/office/drawing/2014/main" id="{FD05583E-B470-4AD9-BB41-FA7DF58F245B}"/>
              </a:ext>
            </a:extLst>
          </p:cNvPr>
          <p:cNvSpPr/>
          <p:nvPr/>
        </p:nvSpPr>
        <p:spPr>
          <a:xfrm>
            <a:off x="6432672" y="4995332"/>
            <a:ext cx="2201146" cy="1170770"/>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成功的项目管理，需要主动地管理这些交互的活动，以提高整个项目的绩效</a:t>
            </a:r>
          </a:p>
        </p:txBody>
      </p:sp>
      <p:sp>
        <p:nvSpPr>
          <p:cNvPr id="36" name="矩形 35">
            <a:extLst>
              <a:ext uri="{FF2B5EF4-FFF2-40B4-BE49-F238E27FC236}">
                <a16:creationId xmlns:a16="http://schemas.microsoft.com/office/drawing/2014/main" id="{09AA92D9-84DD-4E28-A5EF-25D778F92536}"/>
              </a:ext>
            </a:extLst>
          </p:cNvPr>
          <p:cNvSpPr/>
          <p:nvPr/>
        </p:nvSpPr>
        <p:spPr>
          <a:xfrm>
            <a:off x="9052276" y="4995332"/>
            <a:ext cx="2235340" cy="893771"/>
          </a:xfrm>
          <a:prstGeom prst="rect">
            <a:avLst/>
          </a:prstGeom>
        </p:spPr>
        <p:txBody>
          <a:bodyPr wrap="square">
            <a:spAutoFit/>
          </a:bodyPr>
          <a:lstStyle/>
          <a:p>
            <a:pPr algn="ctr">
              <a:lnSpc>
                <a:spcPct val="150000"/>
              </a:lnSpc>
            </a:pPr>
            <a:r>
              <a:rPr lang="zh-CN" altLang="en-US" sz="12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项目管理通过使用启动、计划、实施、控制、收尾等过程完成</a:t>
            </a:r>
          </a:p>
        </p:txBody>
      </p:sp>
    </p:spTree>
    <p:extLst>
      <p:ext uri="{BB962C8B-B14F-4D97-AF65-F5344CB8AC3E}">
        <p14:creationId xmlns:p14="http://schemas.microsoft.com/office/powerpoint/2010/main" val="813351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1000"/>
                                        <p:tgtEl>
                                          <p:spTgt spid="33"/>
                                        </p:tgtEl>
                                      </p:cBhvr>
                                    </p:animEffect>
                                    <p:anim calcmode="lin" valueType="num">
                                      <p:cBhvr>
                                        <p:cTn id="49" dur="1000" fill="hold"/>
                                        <p:tgtEl>
                                          <p:spTgt spid="33"/>
                                        </p:tgtEl>
                                        <p:attrNameLst>
                                          <p:attrName>ppt_x</p:attrName>
                                        </p:attrNameLst>
                                      </p:cBhvr>
                                      <p:tavLst>
                                        <p:tav tm="0">
                                          <p:val>
                                            <p:strVal val="#ppt_x"/>
                                          </p:val>
                                        </p:tav>
                                        <p:tav tm="100000">
                                          <p:val>
                                            <p:strVal val="#ppt_x"/>
                                          </p:val>
                                        </p:tav>
                                      </p:tavLst>
                                    </p:anim>
                                    <p:anim calcmode="lin" valueType="num">
                                      <p:cBhvr>
                                        <p:cTn id="5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anim calcmode="lin" valueType="num">
                                      <p:cBhvr>
                                        <p:cTn id="63" dur="1000" fill="hold"/>
                                        <p:tgtEl>
                                          <p:spTgt spid="35"/>
                                        </p:tgtEl>
                                        <p:attrNameLst>
                                          <p:attrName>ppt_x</p:attrName>
                                        </p:attrNameLst>
                                      </p:cBhvr>
                                      <p:tavLst>
                                        <p:tav tm="0">
                                          <p:val>
                                            <p:strVal val="#ppt_x"/>
                                          </p:val>
                                        </p:tav>
                                        <p:tav tm="100000">
                                          <p:val>
                                            <p:strVal val="#ppt_x"/>
                                          </p:val>
                                        </p:tav>
                                      </p:tavLst>
                                    </p:anim>
                                    <p:anim calcmode="lin" valueType="num">
                                      <p:cBhvr>
                                        <p:cTn id="6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1000"/>
                                        <p:tgtEl>
                                          <p:spTgt spid="36"/>
                                        </p:tgtEl>
                                      </p:cBhvr>
                                    </p:animEffect>
                                    <p:anim calcmode="lin" valueType="num">
                                      <p:cBhvr>
                                        <p:cTn id="70" dur="1000" fill="hold"/>
                                        <p:tgtEl>
                                          <p:spTgt spid="36"/>
                                        </p:tgtEl>
                                        <p:attrNameLst>
                                          <p:attrName>ppt_x</p:attrName>
                                        </p:attrNameLst>
                                      </p:cBhvr>
                                      <p:tavLst>
                                        <p:tav tm="0">
                                          <p:val>
                                            <p:strVal val="#ppt_x"/>
                                          </p:val>
                                        </p:tav>
                                        <p:tav tm="100000">
                                          <p:val>
                                            <p:strVal val="#ppt_x"/>
                                          </p:val>
                                        </p:tav>
                                      </p:tavLst>
                                    </p:anim>
                                    <p:anim calcmode="lin" valueType="num">
                                      <p:cBhvr>
                                        <p:cTn id="7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8" grpId="0" animBg="1"/>
      <p:bldP spid="19" grpId="0" animBg="1"/>
      <p:bldP spid="21" grpId="0" animBg="1"/>
      <p:bldP spid="22" grpId="0" animBg="1"/>
      <p:bldP spid="24" grpId="0" animBg="1"/>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企业项目汇总分析</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iŝ1ïdê">
            <a:extLst>
              <a:ext uri="{FF2B5EF4-FFF2-40B4-BE49-F238E27FC236}">
                <a16:creationId xmlns:a16="http://schemas.microsoft.com/office/drawing/2014/main" id="{CDEDB6F9-30F8-45EE-9681-FB3772B5CE15}"/>
              </a:ext>
            </a:extLst>
          </p:cNvPr>
          <p:cNvSpPr/>
          <p:nvPr/>
        </p:nvSpPr>
        <p:spPr>
          <a:xfrm>
            <a:off x="6615784" y="3799898"/>
            <a:ext cx="511424" cy="511426"/>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16" name="îśḷide">
            <a:extLst>
              <a:ext uri="{FF2B5EF4-FFF2-40B4-BE49-F238E27FC236}">
                <a16:creationId xmlns:a16="http://schemas.microsoft.com/office/drawing/2014/main" id="{73EE7D59-471E-4A24-8C21-D070D890B57C}"/>
              </a:ext>
            </a:extLst>
          </p:cNvPr>
          <p:cNvSpPr/>
          <p:nvPr/>
        </p:nvSpPr>
        <p:spPr bwMode="auto">
          <a:xfrm>
            <a:off x="6756453" y="3918008"/>
            <a:ext cx="230087" cy="275204"/>
          </a:xfrm>
          <a:custGeom>
            <a:avLst/>
            <a:gdLst>
              <a:gd name="connsiteX0" fmla="*/ 258823 w 506313"/>
              <a:gd name="connsiteY0" fmla="*/ 278875 h 605593"/>
              <a:gd name="connsiteX1" fmla="*/ 303122 w 506313"/>
              <a:gd name="connsiteY1" fmla="*/ 278875 h 605593"/>
              <a:gd name="connsiteX2" fmla="*/ 347513 w 506313"/>
              <a:gd name="connsiteY2" fmla="*/ 278875 h 605593"/>
              <a:gd name="connsiteX3" fmla="*/ 506313 w 506313"/>
              <a:gd name="connsiteY3" fmla="*/ 438167 h 605593"/>
              <a:gd name="connsiteX4" fmla="*/ 506313 w 506313"/>
              <a:gd name="connsiteY4" fmla="*/ 565747 h 605593"/>
              <a:gd name="connsiteX5" fmla="*/ 308339 w 506313"/>
              <a:gd name="connsiteY5" fmla="*/ 605593 h 605593"/>
              <a:gd name="connsiteX6" fmla="*/ 297265 w 506313"/>
              <a:gd name="connsiteY6" fmla="*/ 605593 h 605593"/>
              <a:gd name="connsiteX7" fmla="*/ 99291 w 506313"/>
              <a:gd name="connsiteY7" fmla="*/ 565747 h 605593"/>
              <a:gd name="connsiteX8" fmla="*/ 99291 w 506313"/>
              <a:gd name="connsiteY8" fmla="*/ 525170 h 605593"/>
              <a:gd name="connsiteX9" fmla="*/ 190910 w 506313"/>
              <a:gd name="connsiteY9" fmla="*/ 567941 h 605593"/>
              <a:gd name="connsiteX10" fmla="*/ 232280 w 506313"/>
              <a:gd name="connsiteY10" fmla="*/ 559807 h 605593"/>
              <a:gd name="connsiteX11" fmla="*/ 269898 w 506313"/>
              <a:gd name="connsiteY11" fmla="*/ 538422 h 605593"/>
              <a:gd name="connsiteX12" fmla="*/ 288386 w 506313"/>
              <a:gd name="connsiteY12" fmla="*/ 450688 h 605593"/>
              <a:gd name="connsiteX13" fmla="*/ 251501 w 506313"/>
              <a:gd name="connsiteY13" fmla="*/ 393843 h 605593"/>
              <a:gd name="connsiteX14" fmla="*/ 197500 w 506313"/>
              <a:gd name="connsiteY14" fmla="*/ 364416 h 605593"/>
              <a:gd name="connsiteX15" fmla="*/ 162079 w 506313"/>
              <a:gd name="connsiteY15" fmla="*/ 375474 h 605593"/>
              <a:gd name="connsiteX16" fmla="*/ 160614 w 506313"/>
              <a:gd name="connsiteY16" fmla="*/ 376205 h 605593"/>
              <a:gd name="connsiteX17" fmla="*/ 135536 w 506313"/>
              <a:gd name="connsiteY17" fmla="*/ 337090 h 605593"/>
              <a:gd name="connsiteX18" fmla="*/ 258823 w 506313"/>
              <a:gd name="connsiteY18" fmla="*/ 278875 h 605593"/>
              <a:gd name="connsiteX19" fmla="*/ 73299 w 506313"/>
              <a:gd name="connsiteY19" fmla="*/ 194736 h 605593"/>
              <a:gd name="connsiteX20" fmla="*/ 90425 w 506313"/>
              <a:gd name="connsiteY20" fmla="*/ 206581 h 605593"/>
              <a:gd name="connsiteX21" fmla="*/ 127401 w 506313"/>
              <a:gd name="connsiteY21" fmla="*/ 263330 h 605593"/>
              <a:gd name="connsiteX22" fmla="*/ 119255 w 506313"/>
              <a:gd name="connsiteY22" fmla="*/ 300979 h 605593"/>
              <a:gd name="connsiteX23" fmla="*/ 102232 w 506313"/>
              <a:gd name="connsiteY23" fmla="*/ 311305 h 605593"/>
              <a:gd name="connsiteX24" fmla="*/ 97839 w 506313"/>
              <a:gd name="connsiteY24" fmla="*/ 341553 h 605593"/>
              <a:gd name="connsiteX25" fmla="*/ 140671 w 506313"/>
              <a:gd name="connsiteY25" fmla="*/ 407897 h 605593"/>
              <a:gd name="connsiteX26" fmla="*/ 170233 w 506313"/>
              <a:gd name="connsiteY26" fmla="*/ 416030 h 605593"/>
              <a:gd name="connsiteX27" fmla="*/ 185701 w 506313"/>
              <a:gd name="connsiteY27" fmla="*/ 405703 h 605593"/>
              <a:gd name="connsiteX28" fmla="*/ 223408 w 506313"/>
              <a:gd name="connsiteY28" fmla="*/ 413745 h 605593"/>
              <a:gd name="connsiteX29" fmla="*/ 260291 w 506313"/>
              <a:gd name="connsiteY29" fmla="*/ 470585 h 605593"/>
              <a:gd name="connsiteX30" fmla="*/ 252238 w 506313"/>
              <a:gd name="connsiteY30" fmla="*/ 508143 h 605593"/>
              <a:gd name="connsiteX31" fmla="*/ 221211 w 506313"/>
              <a:gd name="connsiteY31" fmla="*/ 525871 h 605593"/>
              <a:gd name="connsiteX32" fmla="*/ 60131 w 506313"/>
              <a:gd name="connsiteY32" fmla="*/ 412283 h 605593"/>
              <a:gd name="connsiteX33" fmla="*/ 23248 w 506313"/>
              <a:gd name="connsiteY33" fmla="*/ 220563 h 605593"/>
              <a:gd name="connsiteX34" fmla="*/ 52810 w 506313"/>
              <a:gd name="connsiteY34" fmla="*/ 198448 h 605593"/>
              <a:gd name="connsiteX35" fmla="*/ 73299 w 506313"/>
              <a:gd name="connsiteY35" fmla="*/ 194736 h 605593"/>
              <a:gd name="connsiteX36" fmla="*/ 302449 w 506313"/>
              <a:gd name="connsiteY36" fmla="*/ 0 h 605593"/>
              <a:gd name="connsiteX37" fmla="*/ 426503 w 506313"/>
              <a:gd name="connsiteY37" fmla="*/ 123949 h 605593"/>
              <a:gd name="connsiteX38" fmla="*/ 302449 w 506313"/>
              <a:gd name="connsiteY38" fmla="*/ 247898 h 605593"/>
              <a:gd name="connsiteX39" fmla="*/ 178395 w 506313"/>
              <a:gd name="connsiteY39" fmla="*/ 123949 h 605593"/>
              <a:gd name="connsiteX40" fmla="*/ 302449 w 506313"/>
              <a:gd name="connsiteY4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6313" h="605593">
                <a:moveTo>
                  <a:pt x="258823" y="278875"/>
                </a:moveTo>
                <a:lnTo>
                  <a:pt x="303122" y="278875"/>
                </a:lnTo>
                <a:lnTo>
                  <a:pt x="347513" y="278875"/>
                </a:lnTo>
                <a:cubicBezTo>
                  <a:pt x="434647" y="278875"/>
                  <a:pt x="506313" y="350342"/>
                  <a:pt x="506313" y="438167"/>
                </a:cubicBezTo>
                <a:lnTo>
                  <a:pt x="506313" y="565747"/>
                </a:lnTo>
                <a:cubicBezTo>
                  <a:pt x="506313" y="565747"/>
                  <a:pt x="433183" y="605593"/>
                  <a:pt x="308339" y="605593"/>
                </a:cubicBezTo>
                <a:lnTo>
                  <a:pt x="297265" y="605593"/>
                </a:lnTo>
                <a:cubicBezTo>
                  <a:pt x="159882" y="605593"/>
                  <a:pt x="99291" y="565747"/>
                  <a:pt x="99291" y="565747"/>
                </a:cubicBezTo>
                <a:lnTo>
                  <a:pt x="99291" y="525170"/>
                </a:lnTo>
                <a:cubicBezTo>
                  <a:pt x="126658" y="550942"/>
                  <a:pt x="156953" y="567941"/>
                  <a:pt x="190910" y="567941"/>
                </a:cubicBezTo>
                <a:cubicBezTo>
                  <a:pt x="204914" y="567941"/>
                  <a:pt x="219009" y="565747"/>
                  <a:pt x="232280" y="559807"/>
                </a:cubicBezTo>
                <a:cubicBezTo>
                  <a:pt x="247748" y="553958"/>
                  <a:pt x="265505" y="541438"/>
                  <a:pt x="269898" y="538422"/>
                </a:cubicBezTo>
                <a:cubicBezTo>
                  <a:pt x="299461" y="519230"/>
                  <a:pt x="307607" y="480206"/>
                  <a:pt x="288386" y="450688"/>
                </a:cubicBezTo>
                <a:lnTo>
                  <a:pt x="251501" y="393843"/>
                </a:lnTo>
                <a:cubicBezTo>
                  <a:pt x="239602" y="375474"/>
                  <a:pt x="219009" y="364416"/>
                  <a:pt x="197500" y="364416"/>
                </a:cubicBezTo>
                <a:cubicBezTo>
                  <a:pt x="184961" y="364416"/>
                  <a:pt x="173154" y="368071"/>
                  <a:pt x="162079" y="375474"/>
                </a:cubicBezTo>
                <a:lnTo>
                  <a:pt x="160614" y="376205"/>
                </a:lnTo>
                <a:lnTo>
                  <a:pt x="135536" y="337090"/>
                </a:lnTo>
                <a:cubicBezTo>
                  <a:pt x="165008" y="301722"/>
                  <a:pt x="209398" y="278875"/>
                  <a:pt x="258823" y="278875"/>
                </a:cubicBezTo>
                <a:close/>
                <a:moveTo>
                  <a:pt x="73299" y="194736"/>
                </a:moveTo>
                <a:cubicBezTo>
                  <a:pt x="80129" y="196209"/>
                  <a:pt x="86398" y="200276"/>
                  <a:pt x="90425" y="206581"/>
                </a:cubicBezTo>
                <a:lnTo>
                  <a:pt x="127401" y="263330"/>
                </a:lnTo>
                <a:cubicBezTo>
                  <a:pt x="135546" y="275849"/>
                  <a:pt x="131794" y="292846"/>
                  <a:pt x="119255" y="300979"/>
                </a:cubicBezTo>
                <a:lnTo>
                  <a:pt x="102232" y="311305"/>
                </a:lnTo>
                <a:cubicBezTo>
                  <a:pt x="93446" y="317154"/>
                  <a:pt x="91158" y="331958"/>
                  <a:pt x="97839" y="341553"/>
                </a:cubicBezTo>
                <a:lnTo>
                  <a:pt x="140671" y="407897"/>
                </a:lnTo>
                <a:cubicBezTo>
                  <a:pt x="147353" y="417492"/>
                  <a:pt x="159891" y="421147"/>
                  <a:pt x="170233" y="416030"/>
                </a:cubicBezTo>
                <a:lnTo>
                  <a:pt x="185701" y="405703"/>
                </a:lnTo>
                <a:cubicBezTo>
                  <a:pt x="200527" y="395377"/>
                  <a:pt x="215995" y="402688"/>
                  <a:pt x="223408" y="413745"/>
                </a:cubicBezTo>
                <a:lnTo>
                  <a:pt x="260291" y="470585"/>
                </a:lnTo>
                <a:cubicBezTo>
                  <a:pt x="268437" y="483104"/>
                  <a:pt x="264776" y="500102"/>
                  <a:pt x="252238" y="508143"/>
                </a:cubicBezTo>
                <a:cubicBezTo>
                  <a:pt x="252238" y="508143"/>
                  <a:pt x="234482" y="520754"/>
                  <a:pt x="221211" y="525871"/>
                </a:cubicBezTo>
                <a:cubicBezTo>
                  <a:pt x="168037" y="548717"/>
                  <a:pt x="119255" y="504488"/>
                  <a:pt x="60131" y="412283"/>
                </a:cubicBezTo>
                <a:cubicBezTo>
                  <a:pt x="367" y="320901"/>
                  <a:pt x="-20317" y="261867"/>
                  <a:pt x="23248" y="220563"/>
                </a:cubicBezTo>
                <a:cubicBezTo>
                  <a:pt x="33590" y="210236"/>
                  <a:pt x="52810" y="198448"/>
                  <a:pt x="52810" y="198448"/>
                </a:cubicBezTo>
                <a:cubicBezTo>
                  <a:pt x="59079" y="194382"/>
                  <a:pt x="66469" y="193262"/>
                  <a:pt x="73299" y="194736"/>
                </a:cubicBezTo>
                <a:close/>
                <a:moveTo>
                  <a:pt x="302449" y="0"/>
                </a:moveTo>
                <a:cubicBezTo>
                  <a:pt x="370962" y="0"/>
                  <a:pt x="426503" y="55494"/>
                  <a:pt x="426503" y="123949"/>
                </a:cubicBezTo>
                <a:cubicBezTo>
                  <a:pt x="426503" y="192404"/>
                  <a:pt x="370962" y="247898"/>
                  <a:pt x="302449" y="247898"/>
                </a:cubicBezTo>
                <a:cubicBezTo>
                  <a:pt x="233936" y="247898"/>
                  <a:pt x="178395" y="192404"/>
                  <a:pt x="178395" y="123949"/>
                </a:cubicBezTo>
                <a:cubicBezTo>
                  <a:pt x="178395" y="55494"/>
                  <a:pt x="233936" y="0"/>
                  <a:pt x="302449" y="0"/>
                </a:cubicBezTo>
                <a:close/>
              </a:path>
            </a:pathLst>
          </a:custGeom>
          <a:solidFill>
            <a:schemeClr val="bg1"/>
          </a:solidFill>
          <a:ln>
            <a:noFill/>
          </a:ln>
        </p:spPr>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18" name="íṡľïḑé">
            <a:extLst>
              <a:ext uri="{FF2B5EF4-FFF2-40B4-BE49-F238E27FC236}">
                <a16:creationId xmlns:a16="http://schemas.microsoft.com/office/drawing/2014/main" id="{6606F3D4-561C-4006-A42C-15A6F6A0EF38}"/>
              </a:ext>
            </a:extLst>
          </p:cNvPr>
          <p:cNvSpPr/>
          <p:nvPr/>
        </p:nvSpPr>
        <p:spPr>
          <a:xfrm>
            <a:off x="6581344" y="4782938"/>
            <a:ext cx="511424" cy="511426"/>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19" name="îṥļîḍê">
            <a:extLst>
              <a:ext uri="{FF2B5EF4-FFF2-40B4-BE49-F238E27FC236}">
                <a16:creationId xmlns:a16="http://schemas.microsoft.com/office/drawing/2014/main" id="{B859922F-8177-4F3D-AF55-B7915CA2898E}"/>
              </a:ext>
            </a:extLst>
          </p:cNvPr>
          <p:cNvSpPr/>
          <p:nvPr/>
        </p:nvSpPr>
        <p:spPr bwMode="auto">
          <a:xfrm>
            <a:off x="6747764" y="4901049"/>
            <a:ext cx="178584" cy="275204"/>
          </a:xfrm>
          <a:custGeom>
            <a:avLst/>
            <a:gdLst>
              <a:gd name="T0" fmla="*/ 4077 w 4232"/>
              <a:gd name="T1" fmla="*/ 0 h 6533"/>
              <a:gd name="T2" fmla="*/ 160 w 4232"/>
              <a:gd name="T3" fmla="*/ 0 h 6533"/>
              <a:gd name="T4" fmla="*/ 0 w 4232"/>
              <a:gd name="T5" fmla="*/ 160 h 6533"/>
              <a:gd name="T6" fmla="*/ 0 w 4232"/>
              <a:gd name="T7" fmla="*/ 6373 h 6533"/>
              <a:gd name="T8" fmla="*/ 160 w 4232"/>
              <a:gd name="T9" fmla="*/ 6533 h 6533"/>
              <a:gd name="T10" fmla="*/ 4072 w 4232"/>
              <a:gd name="T11" fmla="*/ 6533 h 6533"/>
              <a:gd name="T12" fmla="*/ 4232 w 4232"/>
              <a:gd name="T13" fmla="*/ 6373 h 6533"/>
              <a:gd name="T14" fmla="*/ 4232 w 4232"/>
              <a:gd name="T15" fmla="*/ 160 h 6533"/>
              <a:gd name="T16" fmla="*/ 4077 w 4232"/>
              <a:gd name="T17" fmla="*/ 0 h 6533"/>
              <a:gd name="T18" fmla="*/ 1684 w 4232"/>
              <a:gd name="T19" fmla="*/ 332 h 6533"/>
              <a:gd name="T20" fmla="*/ 2554 w 4232"/>
              <a:gd name="T21" fmla="*/ 332 h 6533"/>
              <a:gd name="T22" fmla="*/ 2689 w 4232"/>
              <a:gd name="T23" fmla="*/ 467 h 6533"/>
              <a:gd name="T24" fmla="*/ 2554 w 4232"/>
              <a:gd name="T25" fmla="*/ 601 h 6533"/>
              <a:gd name="T26" fmla="*/ 1684 w 4232"/>
              <a:gd name="T27" fmla="*/ 601 h 6533"/>
              <a:gd name="T28" fmla="*/ 1549 w 4232"/>
              <a:gd name="T29" fmla="*/ 467 h 6533"/>
              <a:gd name="T30" fmla="*/ 1684 w 4232"/>
              <a:gd name="T31" fmla="*/ 332 h 6533"/>
              <a:gd name="T32" fmla="*/ 2118 w 4232"/>
              <a:gd name="T33" fmla="*/ 6099 h 6533"/>
              <a:gd name="T34" fmla="*/ 1725 w 4232"/>
              <a:gd name="T35" fmla="*/ 5705 h 6533"/>
              <a:gd name="T36" fmla="*/ 2118 w 4232"/>
              <a:gd name="T37" fmla="*/ 5312 h 6533"/>
              <a:gd name="T38" fmla="*/ 2512 w 4232"/>
              <a:gd name="T39" fmla="*/ 5705 h 6533"/>
              <a:gd name="T40" fmla="*/ 2118 w 4232"/>
              <a:gd name="T41" fmla="*/ 6099 h 6533"/>
              <a:gd name="T42" fmla="*/ 3714 w 4232"/>
              <a:gd name="T43" fmla="*/ 4813 h 6533"/>
              <a:gd name="T44" fmla="*/ 522 w 4232"/>
              <a:gd name="T45" fmla="*/ 4813 h 6533"/>
              <a:gd name="T46" fmla="*/ 522 w 4232"/>
              <a:gd name="T47" fmla="*/ 984 h 6533"/>
              <a:gd name="T48" fmla="*/ 3709 w 4232"/>
              <a:gd name="T49" fmla="*/ 984 h 6533"/>
              <a:gd name="T50" fmla="*/ 3709 w 4232"/>
              <a:gd name="T51" fmla="*/ 4813 h 6533"/>
              <a:gd name="T52" fmla="*/ 3714 w 4232"/>
              <a:gd name="T53" fmla="*/ 4813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32" h="6533">
                <a:moveTo>
                  <a:pt x="4077" y="0"/>
                </a:moveTo>
                <a:lnTo>
                  <a:pt x="160" y="0"/>
                </a:lnTo>
                <a:cubicBezTo>
                  <a:pt x="72" y="0"/>
                  <a:pt x="0" y="72"/>
                  <a:pt x="0" y="160"/>
                </a:cubicBezTo>
                <a:lnTo>
                  <a:pt x="0" y="6373"/>
                </a:lnTo>
                <a:cubicBezTo>
                  <a:pt x="0" y="6461"/>
                  <a:pt x="72" y="6533"/>
                  <a:pt x="160" y="6533"/>
                </a:cubicBezTo>
                <a:lnTo>
                  <a:pt x="4072" y="6533"/>
                </a:lnTo>
                <a:cubicBezTo>
                  <a:pt x="4160" y="6533"/>
                  <a:pt x="4232" y="6461"/>
                  <a:pt x="4232" y="6373"/>
                </a:cubicBezTo>
                <a:lnTo>
                  <a:pt x="4232" y="160"/>
                </a:lnTo>
                <a:cubicBezTo>
                  <a:pt x="4232" y="72"/>
                  <a:pt x="4165" y="0"/>
                  <a:pt x="4077" y="0"/>
                </a:cubicBezTo>
                <a:close/>
                <a:moveTo>
                  <a:pt x="1684" y="332"/>
                </a:moveTo>
                <a:lnTo>
                  <a:pt x="2554" y="332"/>
                </a:lnTo>
                <a:cubicBezTo>
                  <a:pt x="2626" y="332"/>
                  <a:pt x="2689" y="389"/>
                  <a:pt x="2689" y="467"/>
                </a:cubicBezTo>
                <a:cubicBezTo>
                  <a:pt x="2689" y="544"/>
                  <a:pt x="2632" y="601"/>
                  <a:pt x="2554" y="601"/>
                </a:cubicBezTo>
                <a:lnTo>
                  <a:pt x="1684" y="601"/>
                </a:lnTo>
                <a:cubicBezTo>
                  <a:pt x="1612" y="601"/>
                  <a:pt x="1549" y="544"/>
                  <a:pt x="1549" y="467"/>
                </a:cubicBezTo>
                <a:cubicBezTo>
                  <a:pt x="1549" y="389"/>
                  <a:pt x="1610" y="332"/>
                  <a:pt x="1684" y="332"/>
                </a:cubicBezTo>
                <a:close/>
                <a:moveTo>
                  <a:pt x="2118" y="6099"/>
                </a:moveTo>
                <a:cubicBezTo>
                  <a:pt x="1901" y="6099"/>
                  <a:pt x="1725" y="5923"/>
                  <a:pt x="1725" y="5705"/>
                </a:cubicBezTo>
                <a:cubicBezTo>
                  <a:pt x="1725" y="5488"/>
                  <a:pt x="1901" y="5312"/>
                  <a:pt x="2118" y="5312"/>
                </a:cubicBezTo>
                <a:cubicBezTo>
                  <a:pt x="2336" y="5312"/>
                  <a:pt x="2512" y="5488"/>
                  <a:pt x="2512" y="5705"/>
                </a:cubicBezTo>
                <a:cubicBezTo>
                  <a:pt x="2512" y="5921"/>
                  <a:pt x="2336" y="6099"/>
                  <a:pt x="2118" y="6099"/>
                </a:cubicBezTo>
                <a:close/>
                <a:moveTo>
                  <a:pt x="3714" y="4813"/>
                </a:moveTo>
                <a:lnTo>
                  <a:pt x="522" y="4813"/>
                </a:lnTo>
                <a:lnTo>
                  <a:pt x="522" y="984"/>
                </a:lnTo>
                <a:lnTo>
                  <a:pt x="3709" y="984"/>
                </a:lnTo>
                <a:lnTo>
                  <a:pt x="3709" y="4813"/>
                </a:lnTo>
                <a:lnTo>
                  <a:pt x="3714" y="4813"/>
                </a:lnTo>
                <a:close/>
              </a:path>
            </a:pathLst>
          </a:custGeom>
          <a:solidFill>
            <a:schemeClr val="bg1"/>
          </a:solidFill>
          <a:ln>
            <a:noFill/>
          </a:ln>
        </p:spPr>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4" name="i$1îḓe">
            <a:extLst>
              <a:ext uri="{FF2B5EF4-FFF2-40B4-BE49-F238E27FC236}">
                <a16:creationId xmlns:a16="http://schemas.microsoft.com/office/drawing/2014/main" id="{1357385A-994E-4C04-8522-5FA7E8EEC47D}"/>
              </a:ext>
            </a:extLst>
          </p:cNvPr>
          <p:cNvSpPr/>
          <p:nvPr/>
        </p:nvSpPr>
        <p:spPr>
          <a:xfrm>
            <a:off x="8766859" y="3837727"/>
            <a:ext cx="511424" cy="511426"/>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5" name="îsḷiḍé">
            <a:extLst>
              <a:ext uri="{FF2B5EF4-FFF2-40B4-BE49-F238E27FC236}">
                <a16:creationId xmlns:a16="http://schemas.microsoft.com/office/drawing/2014/main" id="{DFC707D5-5D59-436C-8416-47253A4EBF85}"/>
              </a:ext>
            </a:extLst>
          </p:cNvPr>
          <p:cNvSpPr/>
          <p:nvPr/>
        </p:nvSpPr>
        <p:spPr bwMode="auto">
          <a:xfrm>
            <a:off x="8884969" y="3956029"/>
            <a:ext cx="275204" cy="274820"/>
          </a:xfrm>
          <a:custGeom>
            <a:avLst/>
            <a:gdLst>
              <a:gd name="connsiteX0" fmla="*/ 303432 w 606933"/>
              <a:gd name="connsiteY0" fmla="*/ 462698 h 606088"/>
              <a:gd name="connsiteX1" fmla="*/ 375127 w 606933"/>
              <a:gd name="connsiteY1" fmla="*/ 534393 h 606088"/>
              <a:gd name="connsiteX2" fmla="*/ 303432 w 606933"/>
              <a:gd name="connsiteY2" fmla="*/ 606088 h 606088"/>
              <a:gd name="connsiteX3" fmla="*/ 231737 w 606933"/>
              <a:gd name="connsiteY3" fmla="*/ 534393 h 606088"/>
              <a:gd name="connsiteX4" fmla="*/ 303432 w 606933"/>
              <a:gd name="connsiteY4" fmla="*/ 462698 h 606088"/>
              <a:gd name="connsiteX5" fmla="*/ 303467 w 606933"/>
              <a:gd name="connsiteY5" fmla="*/ 386134 h 606088"/>
              <a:gd name="connsiteX6" fmla="*/ 423957 w 606933"/>
              <a:gd name="connsiteY6" fmla="*/ 437067 h 606088"/>
              <a:gd name="connsiteX7" fmla="*/ 405850 w 606933"/>
              <a:gd name="connsiteY7" fmla="*/ 454653 h 606088"/>
              <a:gd name="connsiteX8" fmla="*/ 303467 w 606933"/>
              <a:gd name="connsiteY8" fmla="*/ 411312 h 606088"/>
              <a:gd name="connsiteX9" fmla="*/ 201084 w 606933"/>
              <a:gd name="connsiteY9" fmla="*/ 454653 h 606088"/>
              <a:gd name="connsiteX10" fmla="*/ 182976 w 606933"/>
              <a:gd name="connsiteY10" fmla="*/ 437067 h 606088"/>
              <a:gd name="connsiteX11" fmla="*/ 303467 w 606933"/>
              <a:gd name="connsiteY11" fmla="*/ 386134 h 606088"/>
              <a:gd name="connsiteX12" fmla="*/ 303479 w 606933"/>
              <a:gd name="connsiteY12" fmla="*/ 306677 h 606088"/>
              <a:gd name="connsiteX13" fmla="*/ 398522 w 606933"/>
              <a:gd name="connsiteY13" fmla="*/ 325726 h 606088"/>
              <a:gd name="connsiteX14" fmla="*/ 478927 w 606933"/>
              <a:gd name="connsiteY14" fmla="*/ 380852 h 606088"/>
              <a:gd name="connsiteX15" fmla="*/ 460824 w 606933"/>
              <a:gd name="connsiteY15" fmla="*/ 398554 h 606088"/>
              <a:gd name="connsiteX16" fmla="*/ 388700 w 606933"/>
              <a:gd name="connsiteY16" fmla="*/ 349008 h 606088"/>
              <a:gd name="connsiteX17" fmla="*/ 218259 w 606933"/>
              <a:gd name="connsiteY17" fmla="*/ 349008 h 606088"/>
              <a:gd name="connsiteX18" fmla="*/ 146039 w 606933"/>
              <a:gd name="connsiteY18" fmla="*/ 398554 h 606088"/>
              <a:gd name="connsiteX19" fmla="*/ 127935 w 606933"/>
              <a:gd name="connsiteY19" fmla="*/ 380852 h 606088"/>
              <a:gd name="connsiteX20" fmla="*/ 208437 w 606933"/>
              <a:gd name="connsiteY20" fmla="*/ 325726 h 606088"/>
              <a:gd name="connsiteX21" fmla="*/ 303479 w 606933"/>
              <a:gd name="connsiteY21" fmla="*/ 306677 h 606088"/>
              <a:gd name="connsiteX22" fmla="*/ 303467 w 606933"/>
              <a:gd name="connsiteY22" fmla="*/ 227080 h 606088"/>
              <a:gd name="connsiteX23" fmla="*/ 534039 w 606933"/>
              <a:gd name="connsiteY23" fmla="*/ 324555 h 606088"/>
              <a:gd name="connsiteX24" fmla="*/ 515932 w 606933"/>
              <a:gd name="connsiteY24" fmla="*/ 342243 h 606088"/>
              <a:gd name="connsiteX25" fmla="*/ 303467 w 606933"/>
              <a:gd name="connsiteY25" fmla="*/ 252266 h 606088"/>
              <a:gd name="connsiteX26" fmla="*/ 91001 w 606933"/>
              <a:gd name="connsiteY26" fmla="*/ 342243 h 606088"/>
              <a:gd name="connsiteX27" fmla="*/ 72894 w 606933"/>
              <a:gd name="connsiteY27" fmla="*/ 324555 h 606088"/>
              <a:gd name="connsiteX28" fmla="*/ 303467 w 606933"/>
              <a:gd name="connsiteY28" fmla="*/ 227080 h 606088"/>
              <a:gd name="connsiteX29" fmla="*/ 380417 w 606933"/>
              <a:gd name="connsiteY29" fmla="*/ 0 h 606088"/>
              <a:gd name="connsiteX30" fmla="*/ 381573 w 606933"/>
              <a:gd name="connsiteY30" fmla="*/ 0 h 606088"/>
              <a:gd name="connsiteX31" fmla="*/ 527383 w 606933"/>
              <a:gd name="connsiteY31" fmla="*/ 133962 h 606088"/>
              <a:gd name="connsiteX32" fmla="*/ 520834 w 606933"/>
              <a:gd name="connsiteY32" fmla="*/ 184931 h 606088"/>
              <a:gd name="connsiteX33" fmla="*/ 606933 w 606933"/>
              <a:gd name="connsiteY33" fmla="*/ 288696 h 606088"/>
              <a:gd name="connsiteX34" fmla="*/ 500994 w 606933"/>
              <a:gd name="connsiteY34" fmla="*/ 394673 h 606088"/>
              <a:gd name="connsiteX35" fmla="*/ 569758 w 606933"/>
              <a:gd name="connsiteY35" fmla="*/ 324952 h 606088"/>
              <a:gd name="connsiteX36" fmla="*/ 552134 w 606933"/>
              <a:gd name="connsiteY36" fmla="*/ 306968 h 606088"/>
              <a:gd name="connsiteX37" fmla="*/ 303467 w 606933"/>
              <a:gd name="connsiteY37" fmla="*/ 201760 h 606088"/>
              <a:gd name="connsiteX38" fmla="*/ 54799 w 606933"/>
              <a:gd name="connsiteY38" fmla="*/ 306968 h 606088"/>
              <a:gd name="connsiteX39" fmla="*/ 37175 w 606933"/>
              <a:gd name="connsiteY39" fmla="*/ 324952 h 606088"/>
              <a:gd name="connsiteX40" fmla="*/ 105939 w 606933"/>
              <a:gd name="connsiteY40" fmla="*/ 394673 h 606088"/>
              <a:gd name="connsiteX41" fmla="*/ 0 w 606933"/>
              <a:gd name="connsiteY41" fmla="*/ 288696 h 606088"/>
              <a:gd name="connsiteX42" fmla="*/ 63949 w 606933"/>
              <a:gd name="connsiteY42" fmla="*/ 191663 h 606088"/>
              <a:gd name="connsiteX43" fmla="*/ 68764 w 606933"/>
              <a:gd name="connsiteY43" fmla="*/ 138963 h 606088"/>
              <a:gd name="connsiteX44" fmla="*/ 162087 w 606933"/>
              <a:gd name="connsiteY44" fmla="*/ 67702 h 606088"/>
              <a:gd name="connsiteX45" fmla="*/ 243178 w 606933"/>
              <a:gd name="connsiteY45" fmla="*/ 91360 h 606088"/>
              <a:gd name="connsiteX46" fmla="*/ 380417 w 606933"/>
              <a:gd name="connsiteY46" fmla="*/ 0 h 60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8">
                <a:moveTo>
                  <a:pt x="303432" y="462698"/>
                </a:moveTo>
                <a:cubicBezTo>
                  <a:pt x="343028" y="462698"/>
                  <a:pt x="375127" y="494797"/>
                  <a:pt x="375127" y="534393"/>
                </a:cubicBezTo>
                <a:cubicBezTo>
                  <a:pt x="375127" y="573989"/>
                  <a:pt x="343028" y="606088"/>
                  <a:pt x="303432" y="606088"/>
                </a:cubicBezTo>
                <a:cubicBezTo>
                  <a:pt x="263836" y="606088"/>
                  <a:pt x="231737" y="573989"/>
                  <a:pt x="231737" y="534393"/>
                </a:cubicBezTo>
                <a:cubicBezTo>
                  <a:pt x="231737" y="494797"/>
                  <a:pt x="263836" y="462698"/>
                  <a:pt x="303432" y="462698"/>
                </a:cubicBezTo>
                <a:close/>
                <a:moveTo>
                  <a:pt x="303467" y="386134"/>
                </a:moveTo>
                <a:cubicBezTo>
                  <a:pt x="348928" y="386134"/>
                  <a:pt x="391788" y="404201"/>
                  <a:pt x="423957" y="437067"/>
                </a:cubicBezTo>
                <a:lnTo>
                  <a:pt x="405850" y="454653"/>
                </a:lnTo>
                <a:cubicBezTo>
                  <a:pt x="378496" y="426784"/>
                  <a:pt x="342089" y="411312"/>
                  <a:pt x="303467" y="411312"/>
                </a:cubicBezTo>
                <a:cubicBezTo>
                  <a:pt x="264748" y="411312"/>
                  <a:pt x="228437" y="426784"/>
                  <a:pt x="201084" y="454653"/>
                </a:cubicBezTo>
                <a:lnTo>
                  <a:pt x="182976" y="437067"/>
                </a:lnTo>
                <a:cubicBezTo>
                  <a:pt x="215146" y="404201"/>
                  <a:pt x="257910" y="386134"/>
                  <a:pt x="303467" y="386134"/>
                </a:cubicBezTo>
                <a:close/>
                <a:moveTo>
                  <a:pt x="303479" y="306677"/>
                </a:moveTo>
                <a:cubicBezTo>
                  <a:pt x="335955" y="306677"/>
                  <a:pt x="368430" y="313027"/>
                  <a:pt x="398522" y="325726"/>
                </a:cubicBezTo>
                <a:cubicBezTo>
                  <a:pt x="428565" y="338521"/>
                  <a:pt x="455624" y="357089"/>
                  <a:pt x="478927" y="380852"/>
                </a:cubicBezTo>
                <a:lnTo>
                  <a:pt x="460824" y="398554"/>
                </a:lnTo>
                <a:cubicBezTo>
                  <a:pt x="439928" y="377100"/>
                  <a:pt x="415662" y="360456"/>
                  <a:pt x="388700" y="349008"/>
                </a:cubicBezTo>
                <a:cubicBezTo>
                  <a:pt x="334775" y="326207"/>
                  <a:pt x="272184" y="326207"/>
                  <a:pt x="218259" y="349008"/>
                </a:cubicBezTo>
                <a:cubicBezTo>
                  <a:pt x="191297" y="360456"/>
                  <a:pt x="167031" y="377100"/>
                  <a:pt x="146039" y="398554"/>
                </a:cubicBezTo>
                <a:lnTo>
                  <a:pt x="127935" y="380852"/>
                </a:lnTo>
                <a:cubicBezTo>
                  <a:pt x="151238" y="357089"/>
                  <a:pt x="178297" y="338521"/>
                  <a:pt x="208437" y="325726"/>
                </a:cubicBezTo>
                <a:cubicBezTo>
                  <a:pt x="238529" y="313027"/>
                  <a:pt x="271004" y="306677"/>
                  <a:pt x="303479" y="306677"/>
                </a:cubicBezTo>
                <a:close/>
                <a:moveTo>
                  <a:pt x="303467" y="227080"/>
                </a:moveTo>
                <a:cubicBezTo>
                  <a:pt x="390533" y="227080"/>
                  <a:pt x="472399" y="261687"/>
                  <a:pt x="534039" y="324555"/>
                </a:cubicBezTo>
                <a:lnTo>
                  <a:pt x="515932" y="342243"/>
                </a:lnTo>
                <a:cubicBezTo>
                  <a:pt x="459108" y="284181"/>
                  <a:pt x="383695" y="252266"/>
                  <a:pt x="303467" y="252266"/>
                </a:cubicBezTo>
                <a:cubicBezTo>
                  <a:pt x="223238" y="252266"/>
                  <a:pt x="147729" y="284181"/>
                  <a:pt x="91001" y="342243"/>
                </a:cubicBezTo>
                <a:lnTo>
                  <a:pt x="72894" y="324555"/>
                </a:lnTo>
                <a:cubicBezTo>
                  <a:pt x="134438" y="261687"/>
                  <a:pt x="216304" y="227080"/>
                  <a:pt x="303467" y="227080"/>
                </a:cubicBezTo>
                <a:close/>
                <a:moveTo>
                  <a:pt x="380417" y="0"/>
                </a:moveTo>
                <a:lnTo>
                  <a:pt x="381573" y="0"/>
                </a:lnTo>
                <a:cubicBezTo>
                  <a:pt x="457463" y="481"/>
                  <a:pt x="522856" y="60586"/>
                  <a:pt x="527383" y="133962"/>
                </a:cubicBezTo>
                <a:cubicBezTo>
                  <a:pt x="528346" y="151368"/>
                  <a:pt x="526227" y="168583"/>
                  <a:pt x="520834" y="184931"/>
                </a:cubicBezTo>
                <a:cubicBezTo>
                  <a:pt x="569758" y="194259"/>
                  <a:pt x="606933" y="237246"/>
                  <a:pt x="606933" y="288696"/>
                </a:cubicBezTo>
                <a:cubicBezTo>
                  <a:pt x="606933" y="347166"/>
                  <a:pt x="559357" y="394673"/>
                  <a:pt x="500994" y="394673"/>
                </a:cubicBezTo>
                <a:lnTo>
                  <a:pt x="569758" y="324952"/>
                </a:lnTo>
                <a:lnTo>
                  <a:pt x="552134" y="306968"/>
                </a:lnTo>
                <a:cubicBezTo>
                  <a:pt x="485681" y="239170"/>
                  <a:pt x="397367" y="201760"/>
                  <a:pt x="303467" y="201760"/>
                </a:cubicBezTo>
                <a:cubicBezTo>
                  <a:pt x="209470" y="201760"/>
                  <a:pt x="121156" y="239170"/>
                  <a:pt x="54799" y="306968"/>
                </a:cubicBezTo>
                <a:lnTo>
                  <a:pt x="37175" y="324952"/>
                </a:lnTo>
                <a:lnTo>
                  <a:pt x="105939" y="394673"/>
                </a:lnTo>
                <a:cubicBezTo>
                  <a:pt x="47480" y="394673"/>
                  <a:pt x="0" y="347166"/>
                  <a:pt x="0" y="288696"/>
                </a:cubicBezTo>
                <a:cubicBezTo>
                  <a:pt x="0" y="245325"/>
                  <a:pt x="26389" y="207915"/>
                  <a:pt x="63949" y="191663"/>
                </a:cubicBezTo>
                <a:cubicBezTo>
                  <a:pt x="60963" y="173872"/>
                  <a:pt x="62312" y="156177"/>
                  <a:pt x="68764" y="138963"/>
                </a:cubicBezTo>
                <a:cubicBezTo>
                  <a:pt x="83596" y="99630"/>
                  <a:pt x="120096" y="71741"/>
                  <a:pt x="162087" y="67702"/>
                </a:cubicBezTo>
                <a:cubicBezTo>
                  <a:pt x="191653" y="65010"/>
                  <a:pt x="220642" y="73569"/>
                  <a:pt x="243178" y="91360"/>
                </a:cubicBezTo>
                <a:cubicBezTo>
                  <a:pt x="264655" y="37217"/>
                  <a:pt x="319261" y="0"/>
                  <a:pt x="380417" y="0"/>
                </a:cubicBezTo>
                <a:close/>
              </a:path>
            </a:pathLst>
          </a:custGeom>
          <a:solidFill>
            <a:schemeClr val="bg1"/>
          </a:solidFill>
          <a:ln>
            <a:noFill/>
          </a:ln>
        </p:spPr>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7" name="îṧļïḋé">
            <a:extLst>
              <a:ext uri="{FF2B5EF4-FFF2-40B4-BE49-F238E27FC236}">
                <a16:creationId xmlns:a16="http://schemas.microsoft.com/office/drawing/2014/main" id="{4EADB324-E0B1-4C1C-A90E-C835FC185E1A}"/>
              </a:ext>
            </a:extLst>
          </p:cNvPr>
          <p:cNvSpPr/>
          <p:nvPr/>
        </p:nvSpPr>
        <p:spPr>
          <a:xfrm>
            <a:off x="8732419" y="4820767"/>
            <a:ext cx="511424" cy="511426"/>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28" name="ïṣ1îḓè">
            <a:extLst>
              <a:ext uri="{FF2B5EF4-FFF2-40B4-BE49-F238E27FC236}">
                <a16:creationId xmlns:a16="http://schemas.microsoft.com/office/drawing/2014/main" id="{E38A2872-8EDB-416F-8F46-87FC2A179867}"/>
              </a:ext>
            </a:extLst>
          </p:cNvPr>
          <p:cNvSpPr/>
          <p:nvPr/>
        </p:nvSpPr>
        <p:spPr bwMode="auto">
          <a:xfrm>
            <a:off x="8850529" y="4939086"/>
            <a:ext cx="275204" cy="274788"/>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630 w 4000"/>
              <a:gd name="T11" fmla="*/ 1340 h 4000"/>
              <a:gd name="T12" fmla="*/ 2995 w 4000"/>
              <a:gd name="T13" fmla="*/ 1130 h 4000"/>
              <a:gd name="T14" fmla="*/ 3112 w 4000"/>
              <a:gd name="T15" fmla="*/ 1161 h 4000"/>
              <a:gd name="T16" fmla="*/ 3081 w 4000"/>
              <a:gd name="T17" fmla="*/ 1278 h 4000"/>
              <a:gd name="T18" fmla="*/ 2716 w 4000"/>
              <a:gd name="T19" fmla="*/ 1489 h 4000"/>
              <a:gd name="T20" fmla="*/ 2599 w 4000"/>
              <a:gd name="T21" fmla="*/ 1457 h 4000"/>
              <a:gd name="T22" fmla="*/ 2630 w 4000"/>
              <a:gd name="T23" fmla="*/ 1340 h 4000"/>
              <a:gd name="T24" fmla="*/ 2212 w 4000"/>
              <a:gd name="T25" fmla="*/ 2995 h 4000"/>
              <a:gd name="T26" fmla="*/ 2153 w 4000"/>
              <a:gd name="T27" fmla="*/ 3009 h 4000"/>
              <a:gd name="T28" fmla="*/ 2069 w 4000"/>
              <a:gd name="T29" fmla="*/ 2980 h 4000"/>
              <a:gd name="T30" fmla="*/ 1627 w 4000"/>
              <a:gd name="T31" fmla="*/ 2633 h 4000"/>
              <a:gd name="T32" fmla="*/ 1563 w 4000"/>
              <a:gd name="T33" fmla="*/ 2642 h 4000"/>
              <a:gd name="T34" fmla="*/ 1120 w 4000"/>
              <a:gd name="T35" fmla="*/ 2642 h 4000"/>
              <a:gd name="T36" fmla="*/ 857 w 4000"/>
              <a:gd name="T37" fmla="*/ 2378 h 4000"/>
              <a:gd name="T38" fmla="*/ 857 w 4000"/>
              <a:gd name="T39" fmla="*/ 1611 h 4000"/>
              <a:gd name="T40" fmla="*/ 1120 w 4000"/>
              <a:gd name="T41" fmla="*/ 1348 h 4000"/>
              <a:gd name="T42" fmla="*/ 1563 w 4000"/>
              <a:gd name="T43" fmla="*/ 1348 h 4000"/>
              <a:gd name="T44" fmla="*/ 1637 w 4000"/>
              <a:gd name="T45" fmla="*/ 1359 h 4000"/>
              <a:gd name="T46" fmla="*/ 2069 w 4000"/>
              <a:gd name="T47" fmla="*/ 1020 h 4000"/>
              <a:gd name="T48" fmla="*/ 2212 w 4000"/>
              <a:gd name="T49" fmla="*/ 1005 h 4000"/>
              <a:gd name="T50" fmla="*/ 2287 w 4000"/>
              <a:gd name="T51" fmla="*/ 1126 h 4000"/>
              <a:gd name="T52" fmla="*/ 2287 w 4000"/>
              <a:gd name="T53" fmla="*/ 2874 h 4000"/>
              <a:gd name="T54" fmla="*/ 2287 w 4000"/>
              <a:gd name="T55" fmla="*/ 2874 h 4000"/>
              <a:gd name="T56" fmla="*/ 2212 w 4000"/>
              <a:gd name="T57" fmla="*/ 2995 h 4000"/>
              <a:gd name="T58" fmla="*/ 3123 w 4000"/>
              <a:gd name="T59" fmla="*/ 2845 h 4000"/>
              <a:gd name="T60" fmla="*/ 3006 w 4000"/>
              <a:gd name="T61" fmla="*/ 2877 h 4000"/>
              <a:gd name="T62" fmla="*/ 2641 w 4000"/>
              <a:gd name="T63" fmla="*/ 2666 h 4000"/>
              <a:gd name="T64" fmla="*/ 2610 w 4000"/>
              <a:gd name="T65" fmla="*/ 2549 h 4000"/>
              <a:gd name="T66" fmla="*/ 2727 w 4000"/>
              <a:gd name="T67" fmla="*/ 2517 h 4000"/>
              <a:gd name="T68" fmla="*/ 3092 w 4000"/>
              <a:gd name="T69" fmla="*/ 2728 h 4000"/>
              <a:gd name="T70" fmla="*/ 3123 w 4000"/>
              <a:gd name="T71" fmla="*/ 2845 h 4000"/>
              <a:gd name="T72" fmla="*/ 3082 w 4000"/>
              <a:gd name="T73" fmla="*/ 2091 h 4000"/>
              <a:gd name="T74" fmla="*/ 2661 w 4000"/>
              <a:gd name="T75" fmla="*/ 2091 h 4000"/>
              <a:gd name="T76" fmla="*/ 2575 w 4000"/>
              <a:gd name="T77" fmla="*/ 2005 h 4000"/>
              <a:gd name="T78" fmla="*/ 2661 w 4000"/>
              <a:gd name="T79" fmla="*/ 1919 h 4000"/>
              <a:gd name="T80" fmla="*/ 3082 w 4000"/>
              <a:gd name="T81" fmla="*/ 1919 h 4000"/>
              <a:gd name="T82" fmla="*/ 3168 w 4000"/>
              <a:gd name="T83" fmla="*/ 2005 h 4000"/>
              <a:gd name="T84" fmla="*/ 3082 w 4000"/>
              <a:gd name="T85" fmla="*/ 2091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4000">
                <a:moveTo>
                  <a:pt x="2000" y="0"/>
                </a:moveTo>
                <a:cubicBezTo>
                  <a:pt x="896" y="0"/>
                  <a:pt x="0" y="895"/>
                  <a:pt x="0" y="2000"/>
                </a:cubicBezTo>
                <a:cubicBezTo>
                  <a:pt x="0" y="3105"/>
                  <a:pt x="896" y="4000"/>
                  <a:pt x="2000" y="4000"/>
                </a:cubicBezTo>
                <a:cubicBezTo>
                  <a:pt x="3105" y="4000"/>
                  <a:pt x="4000" y="3105"/>
                  <a:pt x="4000" y="2000"/>
                </a:cubicBezTo>
                <a:cubicBezTo>
                  <a:pt x="4000" y="895"/>
                  <a:pt x="3105" y="0"/>
                  <a:pt x="2000" y="0"/>
                </a:cubicBezTo>
                <a:close/>
                <a:moveTo>
                  <a:pt x="2630" y="1340"/>
                </a:moveTo>
                <a:lnTo>
                  <a:pt x="2995" y="1130"/>
                </a:lnTo>
                <a:cubicBezTo>
                  <a:pt x="3036" y="1106"/>
                  <a:pt x="3088" y="1120"/>
                  <a:pt x="3112" y="1161"/>
                </a:cubicBezTo>
                <a:cubicBezTo>
                  <a:pt x="3136" y="1202"/>
                  <a:pt x="3122" y="1254"/>
                  <a:pt x="3081" y="1278"/>
                </a:cubicBezTo>
                <a:lnTo>
                  <a:pt x="2716" y="1489"/>
                </a:lnTo>
                <a:cubicBezTo>
                  <a:pt x="2675" y="1512"/>
                  <a:pt x="2622" y="1498"/>
                  <a:pt x="2599" y="1457"/>
                </a:cubicBezTo>
                <a:cubicBezTo>
                  <a:pt x="2575" y="1416"/>
                  <a:pt x="2589" y="1364"/>
                  <a:pt x="2630" y="1340"/>
                </a:cubicBezTo>
                <a:close/>
                <a:moveTo>
                  <a:pt x="2212" y="2995"/>
                </a:moveTo>
                <a:cubicBezTo>
                  <a:pt x="2193" y="3004"/>
                  <a:pt x="2173" y="3009"/>
                  <a:pt x="2153" y="3009"/>
                </a:cubicBezTo>
                <a:cubicBezTo>
                  <a:pt x="2123" y="3009"/>
                  <a:pt x="2094" y="2999"/>
                  <a:pt x="2069" y="2980"/>
                </a:cubicBezTo>
                <a:lnTo>
                  <a:pt x="1627" y="2633"/>
                </a:lnTo>
                <a:cubicBezTo>
                  <a:pt x="1607" y="2639"/>
                  <a:pt x="1585" y="2642"/>
                  <a:pt x="1563" y="2642"/>
                </a:cubicBezTo>
                <a:lnTo>
                  <a:pt x="1120" y="2642"/>
                </a:lnTo>
                <a:cubicBezTo>
                  <a:pt x="975" y="2642"/>
                  <a:pt x="857" y="2524"/>
                  <a:pt x="857" y="2378"/>
                </a:cubicBezTo>
                <a:lnTo>
                  <a:pt x="857" y="1611"/>
                </a:lnTo>
                <a:cubicBezTo>
                  <a:pt x="857" y="1466"/>
                  <a:pt x="975" y="1348"/>
                  <a:pt x="1120" y="1348"/>
                </a:cubicBezTo>
                <a:lnTo>
                  <a:pt x="1563" y="1348"/>
                </a:lnTo>
                <a:cubicBezTo>
                  <a:pt x="1589" y="1348"/>
                  <a:pt x="1614" y="1352"/>
                  <a:pt x="1637" y="1359"/>
                </a:cubicBezTo>
                <a:lnTo>
                  <a:pt x="2069" y="1020"/>
                </a:lnTo>
                <a:cubicBezTo>
                  <a:pt x="2110" y="988"/>
                  <a:pt x="2165" y="982"/>
                  <a:pt x="2212" y="1005"/>
                </a:cubicBezTo>
                <a:cubicBezTo>
                  <a:pt x="2258" y="1028"/>
                  <a:pt x="2287" y="1075"/>
                  <a:pt x="2287" y="1126"/>
                </a:cubicBezTo>
                <a:lnTo>
                  <a:pt x="2287" y="2874"/>
                </a:lnTo>
                <a:lnTo>
                  <a:pt x="2287" y="2874"/>
                </a:lnTo>
                <a:cubicBezTo>
                  <a:pt x="2287" y="2925"/>
                  <a:pt x="2258" y="2972"/>
                  <a:pt x="2212" y="2995"/>
                </a:cubicBezTo>
                <a:close/>
                <a:moveTo>
                  <a:pt x="3123" y="2845"/>
                </a:moveTo>
                <a:cubicBezTo>
                  <a:pt x="3099" y="2886"/>
                  <a:pt x="3047" y="2900"/>
                  <a:pt x="3006" y="2877"/>
                </a:cubicBezTo>
                <a:lnTo>
                  <a:pt x="2641" y="2666"/>
                </a:lnTo>
                <a:cubicBezTo>
                  <a:pt x="2600" y="2642"/>
                  <a:pt x="2586" y="2590"/>
                  <a:pt x="2610" y="2549"/>
                </a:cubicBezTo>
                <a:cubicBezTo>
                  <a:pt x="2633" y="2508"/>
                  <a:pt x="2686" y="2494"/>
                  <a:pt x="2727" y="2517"/>
                </a:cubicBezTo>
                <a:lnTo>
                  <a:pt x="3092" y="2728"/>
                </a:lnTo>
                <a:cubicBezTo>
                  <a:pt x="3133" y="2751"/>
                  <a:pt x="3147" y="2804"/>
                  <a:pt x="3123" y="2845"/>
                </a:cubicBezTo>
                <a:close/>
                <a:moveTo>
                  <a:pt x="3082" y="2091"/>
                </a:moveTo>
                <a:lnTo>
                  <a:pt x="2661" y="2091"/>
                </a:lnTo>
                <a:cubicBezTo>
                  <a:pt x="2613" y="2091"/>
                  <a:pt x="2575" y="2052"/>
                  <a:pt x="2575" y="2005"/>
                </a:cubicBezTo>
                <a:cubicBezTo>
                  <a:pt x="2575" y="1957"/>
                  <a:pt x="2613" y="1919"/>
                  <a:pt x="2661" y="1919"/>
                </a:cubicBezTo>
                <a:lnTo>
                  <a:pt x="3082" y="1919"/>
                </a:lnTo>
                <a:cubicBezTo>
                  <a:pt x="3129" y="1919"/>
                  <a:pt x="3168" y="1957"/>
                  <a:pt x="3168" y="2005"/>
                </a:cubicBezTo>
                <a:cubicBezTo>
                  <a:pt x="3168" y="2052"/>
                  <a:pt x="3129" y="2091"/>
                  <a:pt x="3082" y="2091"/>
                </a:cubicBezTo>
                <a:close/>
              </a:path>
            </a:pathLst>
          </a:custGeom>
          <a:solidFill>
            <a:schemeClr val="bg1"/>
          </a:solidFill>
          <a:ln>
            <a:noFill/>
          </a:ln>
        </p:spPr>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119" name="矩形 118">
            <a:extLst>
              <a:ext uri="{FF2B5EF4-FFF2-40B4-BE49-F238E27FC236}">
                <a16:creationId xmlns:a16="http://schemas.microsoft.com/office/drawing/2014/main" id="{AD7335BB-638A-4EC6-B7DB-9672228CC7B4}"/>
              </a:ext>
            </a:extLst>
          </p:cNvPr>
          <p:cNvSpPr/>
          <p:nvPr/>
        </p:nvSpPr>
        <p:spPr>
          <a:xfrm>
            <a:off x="7310176" y="3651473"/>
            <a:ext cx="948453" cy="587084"/>
          </a:xfrm>
          <a:prstGeom prst="rect">
            <a:avLst/>
          </a:prstGeom>
        </p:spPr>
        <p:txBody>
          <a:bodyPr wrap="square">
            <a:spAutoFit/>
          </a:bodyPr>
          <a:lstStyle/>
          <a:p>
            <a:pPr>
              <a:lnSpc>
                <a:spcPct val="150000"/>
              </a:lnSpc>
            </a:pPr>
            <a:r>
              <a:rPr lang="zh-CN" altLang="en-US" sz="2400" spc="400" dirty="0">
                <a:latin typeface="仓耳青禾体-谷力 W05" panose="02020400000000000000" pitchFamily="18" charset="-122"/>
                <a:ea typeface="仓耳青禾体-谷力 W05" panose="02020400000000000000" pitchFamily="18" charset="-122"/>
              </a:rPr>
              <a:t>记录</a:t>
            </a:r>
          </a:p>
        </p:txBody>
      </p:sp>
      <p:sp>
        <p:nvSpPr>
          <p:cNvPr id="120" name="矩形 119">
            <a:extLst>
              <a:ext uri="{FF2B5EF4-FFF2-40B4-BE49-F238E27FC236}">
                <a16:creationId xmlns:a16="http://schemas.microsoft.com/office/drawing/2014/main" id="{9DB7B2B9-1E09-451F-8B29-D56848173577}"/>
              </a:ext>
            </a:extLst>
          </p:cNvPr>
          <p:cNvSpPr/>
          <p:nvPr/>
        </p:nvSpPr>
        <p:spPr>
          <a:xfrm>
            <a:off x="9544322" y="3709411"/>
            <a:ext cx="948453" cy="587084"/>
          </a:xfrm>
          <a:prstGeom prst="rect">
            <a:avLst/>
          </a:prstGeom>
        </p:spPr>
        <p:txBody>
          <a:bodyPr wrap="square">
            <a:spAutoFit/>
          </a:bodyPr>
          <a:lstStyle/>
          <a:p>
            <a:pPr>
              <a:lnSpc>
                <a:spcPct val="150000"/>
              </a:lnSpc>
            </a:pPr>
            <a:r>
              <a:rPr lang="zh-CN" altLang="en-US" sz="2400" spc="400" dirty="0">
                <a:latin typeface="仓耳青禾体-谷力 W05" panose="02020400000000000000" pitchFamily="18" charset="-122"/>
                <a:ea typeface="仓耳青禾体-谷力 W05" panose="02020400000000000000" pitchFamily="18" charset="-122"/>
              </a:rPr>
              <a:t>效益</a:t>
            </a:r>
          </a:p>
        </p:txBody>
      </p:sp>
      <p:sp>
        <p:nvSpPr>
          <p:cNvPr id="121" name="矩形 120">
            <a:extLst>
              <a:ext uri="{FF2B5EF4-FFF2-40B4-BE49-F238E27FC236}">
                <a16:creationId xmlns:a16="http://schemas.microsoft.com/office/drawing/2014/main" id="{2BBB11AB-33AB-47F0-AED9-9B0BE7E42E21}"/>
              </a:ext>
            </a:extLst>
          </p:cNvPr>
          <p:cNvSpPr/>
          <p:nvPr/>
        </p:nvSpPr>
        <p:spPr>
          <a:xfrm>
            <a:off x="7210878" y="4745109"/>
            <a:ext cx="948453" cy="587084"/>
          </a:xfrm>
          <a:prstGeom prst="rect">
            <a:avLst/>
          </a:prstGeom>
        </p:spPr>
        <p:txBody>
          <a:bodyPr wrap="square">
            <a:spAutoFit/>
          </a:bodyPr>
          <a:lstStyle/>
          <a:p>
            <a:pPr>
              <a:lnSpc>
                <a:spcPct val="150000"/>
              </a:lnSpc>
            </a:pPr>
            <a:r>
              <a:rPr lang="zh-CN" altLang="en-US" sz="2400" spc="400" dirty="0">
                <a:latin typeface="仓耳青禾体-谷力 W05" panose="02020400000000000000" pitchFamily="18" charset="-122"/>
                <a:ea typeface="仓耳青禾体-谷力 W05" panose="02020400000000000000" pitchFamily="18" charset="-122"/>
              </a:rPr>
              <a:t>管理</a:t>
            </a:r>
          </a:p>
        </p:txBody>
      </p:sp>
      <p:sp>
        <p:nvSpPr>
          <p:cNvPr id="122" name="矩形 121">
            <a:extLst>
              <a:ext uri="{FF2B5EF4-FFF2-40B4-BE49-F238E27FC236}">
                <a16:creationId xmlns:a16="http://schemas.microsoft.com/office/drawing/2014/main" id="{016C831F-1F54-43D1-A007-599CF40AE6DF}"/>
              </a:ext>
            </a:extLst>
          </p:cNvPr>
          <p:cNvSpPr/>
          <p:nvPr/>
        </p:nvSpPr>
        <p:spPr>
          <a:xfrm>
            <a:off x="9509882" y="4745109"/>
            <a:ext cx="948453" cy="587084"/>
          </a:xfrm>
          <a:prstGeom prst="rect">
            <a:avLst/>
          </a:prstGeom>
        </p:spPr>
        <p:txBody>
          <a:bodyPr wrap="square">
            <a:spAutoFit/>
          </a:bodyPr>
          <a:lstStyle/>
          <a:p>
            <a:pPr>
              <a:lnSpc>
                <a:spcPct val="150000"/>
              </a:lnSpc>
            </a:pPr>
            <a:r>
              <a:rPr lang="zh-CN" altLang="en-US" sz="2400" spc="400" dirty="0">
                <a:latin typeface="仓耳青禾体-谷力 W05" panose="02020400000000000000" pitchFamily="18" charset="-122"/>
                <a:ea typeface="仓耳青禾体-谷力 W05" panose="02020400000000000000" pitchFamily="18" charset="-122"/>
              </a:rPr>
              <a:t>知识</a:t>
            </a:r>
          </a:p>
        </p:txBody>
      </p:sp>
      <p:sp>
        <p:nvSpPr>
          <p:cNvPr id="123" name="矩形 122">
            <a:extLst>
              <a:ext uri="{FF2B5EF4-FFF2-40B4-BE49-F238E27FC236}">
                <a16:creationId xmlns:a16="http://schemas.microsoft.com/office/drawing/2014/main" id="{4AA608D4-C545-497C-BBE2-4564F85F3FEC}"/>
              </a:ext>
            </a:extLst>
          </p:cNvPr>
          <p:cNvSpPr/>
          <p:nvPr/>
        </p:nvSpPr>
        <p:spPr>
          <a:xfrm>
            <a:off x="1257497" y="2650212"/>
            <a:ext cx="4028237"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项目管理专业人员</a:t>
            </a:r>
            <a:r>
              <a:rPr lang="en-US" altLang="zh-CN" sz="2400" b="1" spc="400" dirty="0">
                <a:latin typeface="仓耳青禾体-谷力 W05" panose="02020400000000000000" pitchFamily="18" charset="-122"/>
                <a:ea typeface="仓耳青禾体-谷力 W05" panose="02020400000000000000" pitchFamily="18" charset="-122"/>
              </a:rPr>
              <a:t>(PMI)</a:t>
            </a:r>
          </a:p>
        </p:txBody>
      </p:sp>
      <p:sp>
        <p:nvSpPr>
          <p:cNvPr id="124" name="矩形 123">
            <a:extLst>
              <a:ext uri="{FF2B5EF4-FFF2-40B4-BE49-F238E27FC236}">
                <a16:creationId xmlns:a16="http://schemas.microsoft.com/office/drawing/2014/main" id="{456BEC90-FBA4-4A46-BA6F-D1F275496256}"/>
              </a:ext>
            </a:extLst>
          </p:cNvPr>
          <p:cNvSpPr/>
          <p:nvPr/>
        </p:nvSpPr>
        <p:spPr>
          <a:xfrm>
            <a:off x="1257497" y="3429000"/>
            <a:ext cx="4282842" cy="2125390"/>
          </a:xfrm>
          <a:prstGeom prst="rect">
            <a:avLst/>
          </a:prstGeom>
        </p:spPr>
        <p:txBody>
          <a:bodyPr wrap="square">
            <a:spAutoFit/>
          </a:bodyPr>
          <a:lstStyle/>
          <a:p>
            <a:pPr>
              <a:lnSpc>
                <a:spcPct val="150000"/>
              </a:lnSpc>
            </a:pP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Project Management Professional. </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项目管理专业人员，始于八十年代初</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由</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PMI</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组织认证。有</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10</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万会员，</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5</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万名通过</a:t>
            </a:r>
            <a:r>
              <a:rPr lang="en-US" altLang="zh-CN"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PMP</a:t>
            </a:r>
            <a:r>
              <a:rPr lang="zh-CN" altLang="en-US"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认证。</a:t>
            </a:r>
          </a:p>
        </p:txBody>
      </p:sp>
      <p:sp>
        <p:nvSpPr>
          <p:cNvPr id="125" name="矩形 124">
            <a:extLst>
              <a:ext uri="{FF2B5EF4-FFF2-40B4-BE49-F238E27FC236}">
                <a16:creationId xmlns:a16="http://schemas.microsoft.com/office/drawing/2014/main" id="{2A0466EE-625B-47F6-A393-80AD9D14E118}"/>
              </a:ext>
            </a:extLst>
          </p:cNvPr>
          <p:cNvSpPr/>
          <p:nvPr/>
        </p:nvSpPr>
        <p:spPr>
          <a:xfrm>
            <a:off x="6480309" y="2801575"/>
            <a:ext cx="1757871" cy="587084"/>
          </a:xfrm>
          <a:prstGeom prst="rect">
            <a:avLst/>
          </a:prstGeom>
        </p:spPr>
        <p:txBody>
          <a:bodyPr wrap="square">
            <a:spAutoFit/>
          </a:bodyPr>
          <a:lstStyle/>
          <a:p>
            <a:pPr>
              <a:lnSpc>
                <a:spcPct val="150000"/>
              </a:lnSpc>
            </a:pPr>
            <a:r>
              <a:rPr lang="zh-CN" altLang="en-US" sz="2400" b="1" spc="400" dirty="0">
                <a:latin typeface="仓耳青禾体-谷力 W05" panose="02020400000000000000" pitchFamily="18" charset="-122"/>
                <a:ea typeface="仓耳青禾体-谷力 W05" panose="02020400000000000000" pitchFamily="18" charset="-122"/>
              </a:rPr>
              <a:t>核心价值</a:t>
            </a:r>
          </a:p>
        </p:txBody>
      </p:sp>
    </p:spTree>
    <p:extLst>
      <p:ext uri="{BB962C8B-B14F-4D97-AF65-F5344CB8AC3E}">
        <p14:creationId xmlns:p14="http://schemas.microsoft.com/office/powerpoint/2010/main" val="3313422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fade">
                                      <p:cBhvr>
                                        <p:cTn id="14" dur="1000"/>
                                        <p:tgtEl>
                                          <p:spTgt spid="120"/>
                                        </p:tgtEl>
                                      </p:cBhvr>
                                    </p:animEffect>
                                    <p:anim calcmode="lin" valueType="num">
                                      <p:cBhvr>
                                        <p:cTn id="15" dur="1000" fill="hold"/>
                                        <p:tgtEl>
                                          <p:spTgt spid="120"/>
                                        </p:tgtEl>
                                        <p:attrNameLst>
                                          <p:attrName>ppt_x</p:attrName>
                                        </p:attrNameLst>
                                      </p:cBhvr>
                                      <p:tavLst>
                                        <p:tav tm="0">
                                          <p:val>
                                            <p:strVal val="#ppt_x"/>
                                          </p:val>
                                        </p:tav>
                                        <p:tav tm="100000">
                                          <p:val>
                                            <p:strVal val="#ppt_x"/>
                                          </p:val>
                                        </p:tav>
                                      </p:tavLst>
                                    </p:anim>
                                    <p:anim calcmode="lin" valueType="num">
                                      <p:cBhvr>
                                        <p:cTn id="16"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1"/>
                                        </p:tgtEl>
                                        <p:attrNameLst>
                                          <p:attrName>style.visibility</p:attrName>
                                        </p:attrNameLst>
                                      </p:cBhvr>
                                      <p:to>
                                        <p:strVal val="visible"/>
                                      </p:to>
                                    </p:set>
                                    <p:animEffect transition="in" filter="fade">
                                      <p:cBhvr>
                                        <p:cTn id="21" dur="1000"/>
                                        <p:tgtEl>
                                          <p:spTgt spid="121"/>
                                        </p:tgtEl>
                                      </p:cBhvr>
                                    </p:animEffect>
                                    <p:anim calcmode="lin" valueType="num">
                                      <p:cBhvr>
                                        <p:cTn id="22" dur="1000" fill="hold"/>
                                        <p:tgtEl>
                                          <p:spTgt spid="121"/>
                                        </p:tgtEl>
                                        <p:attrNameLst>
                                          <p:attrName>ppt_x</p:attrName>
                                        </p:attrNameLst>
                                      </p:cBhvr>
                                      <p:tavLst>
                                        <p:tav tm="0">
                                          <p:val>
                                            <p:strVal val="#ppt_x"/>
                                          </p:val>
                                        </p:tav>
                                        <p:tav tm="100000">
                                          <p:val>
                                            <p:strVal val="#ppt_x"/>
                                          </p:val>
                                        </p:tav>
                                      </p:tavLst>
                                    </p:anim>
                                    <p:anim calcmode="lin" valueType="num">
                                      <p:cBhvr>
                                        <p:cTn id="23"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1000"/>
                                        <p:tgtEl>
                                          <p:spTgt spid="122"/>
                                        </p:tgtEl>
                                      </p:cBhvr>
                                    </p:animEffect>
                                    <p:anim calcmode="lin" valueType="num">
                                      <p:cBhvr>
                                        <p:cTn id="29" dur="1000" fill="hold"/>
                                        <p:tgtEl>
                                          <p:spTgt spid="122"/>
                                        </p:tgtEl>
                                        <p:attrNameLst>
                                          <p:attrName>ppt_x</p:attrName>
                                        </p:attrNameLst>
                                      </p:cBhvr>
                                      <p:tavLst>
                                        <p:tav tm="0">
                                          <p:val>
                                            <p:strVal val="#ppt_x"/>
                                          </p:val>
                                        </p:tav>
                                        <p:tav tm="100000">
                                          <p:val>
                                            <p:strVal val="#ppt_x"/>
                                          </p:val>
                                        </p:tav>
                                      </p:tavLst>
                                    </p:anim>
                                    <p:anim calcmode="lin" valueType="num">
                                      <p:cBhvr>
                                        <p:cTn id="30"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1000"/>
                                        <p:tgtEl>
                                          <p:spTgt spid="123"/>
                                        </p:tgtEl>
                                      </p:cBhvr>
                                    </p:animEffect>
                                    <p:anim calcmode="lin" valueType="num">
                                      <p:cBhvr>
                                        <p:cTn id="36" dur="1000" fill="hold"/>
                                        <p:tgtEl>
                                          <p:spTgt spid="123"/>
                                        </p:tgtEl>
                                        <p:attrNameLst>
                                          <p:attrName>ppt_x</p:attrName>
                                        </p:attrNameLst>
                                      </p:cBhvr>
                                      <p:tavLst>
                                        <p:tav tm="0">
                                          <p:val>
                                            <p:strVal val="#ppt_x"/>
                                          </p:val>
                                        </p:tav>
                                        <p:tav tm="100000">
                                          <p:val>
                                            <p:strVal val="#ppt_x"/>
                                          </p:val>
                                        </p:tav>
                                      </p:tavLst>
                                    </p:anim>
                                    <p:anim calcmode="lin" valueType="num">
                                      <p:cBhvr>
                                        <p:cTn id="37"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fade">
                                      <p:cBhvr>
                                        <p:cTn id="42" dur="1000"/>
                                        <p:tgtEl>
                                          <p:spTgt spid="124"/>
                                        </p:tgtEl>
                                      </p:cBhvr>
                                    </p:animEffect>
                                    <p:anim calcmode="lin" valueType="num">
                                      <p:cBhvr>
                                        <p:cTn id="43" dur="1000" fill="hold"/>
                                        <p:tgtEl>
                                          <p:spTgt spid="124"/>
                                        </p:tgtEl>
                                        <p:attrNameLst>
                                          <p:attrName>ppt_x</p:attrName>
                                        </p:attrNameLst>
                                      </p:cBhvr>
                                      <p:tavLst>
                                        <p:tav tm="0">
                                          <p:val>
                                            <p:strVal val="#ppt_x"/>
                                          </p:val>
                                        </p:tav>
                                        <p:tav tm="100000">
                                          <p:val>
                                            <p:strVal val="#ppt_x"/>
                                          </p:val>
                                        </p:tav>
                                      </p:tavLst>
                                    </p:anim>
                                    <p:anim calcmode="lin" valueType="num">
                                      <p:cBhvr>
                                        <p:cTn id="44"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fade">
                                      <p:cBhvr>
                                        <p:cTn id="49" dur="1000"/>
                                        <p:tgtEl>
                                          <p:spTgt spid="125"/>
                                        </p:tgtEl>
                                      </p:cBhvr>
                                    </p:animEffect>
                                    <p:anim calcmode="lin" valueType="num">
                                      <p:cBhvr>
                                        <p:cTn id="50" dur="1000" fill="hold"/>
                                        <p:tgtEl>
                                          <p:spTgt spid="125"/>
                                        </p:tgtEl>
                                        <p:attrNameLst>
                                          <p:attrName>ppt_x</p:attrName>
                                        </p:attrNameLst>
                                      </p:cBhvr>
                                      <p:tavLst>
                                        <p:tav tm="0">
                                          <p:val>
                                            <p:strVal val="#ppt_x"/>
                                          </p:val>
                                        </p:tav>
                                        <p:tav tm="100000">
                                          <p:val>
                                            <p:strVal val="#ppt_x"/>
                                          </p:val>
                                        </p:tav>
                                      </p:tavLst>
                                    </p:anim>
                                    <p:anim calcmode="lin" valueType="num">
                                      <p:cBhvr>
                                        <p:cTn id="51"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23" grpId="0"/>
      <p:bldP spid="124" grpId="0"/>
      <p:bldP spid="1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590B09C-6F89-4302-8A18-1EC2B5F479BA}"/>
              </a:ext>
            </a:extLst>
          </p:cNvPr>
          <p:cNvCxnSpPr/>
          <p:nvPr/>
        </p:nvCxnSpPr>
        <p:spPr>
          <a:xfrm>
            <a:off x="560071" y="1160724"/>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 name="iṥľídé">
            <a:extLst>
              <a:ext uri="{FF2B5EF4-FFF2-40B4-BE49-F238E27FC236}">
                <a16:creationId xmlns:a16="http://schemas.microsoft.com/office/drawing/2014/main" id="{9CAC8B6E-B9B6-4186-AF56-9D396E12F229}"/>
              </a:ext>
            </a:extLst>
          </p:cNvPr>
          <p:cNvSpPr txBox="1"/>
          <p:nvPr/>
        </p:nvSpPr>
        <p:spPr>
          <a:xfrm>
            <a:off x="4568992" y="749370"/>
            <a:ext cx="3054015" cy="672459"/>
          </a:xfrm>
          <a:prstGeom prst="roundRect">
            <a:avLst>
              <a:gd name="adj" fmla="val 50000"/>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solidFill>
                  <a:schemeClr val="tx1"/>
                </a:solidFill>
                <a:latin typeface="仓耳青禾体-谷力 W05" panose="02020400000000000000" pitchFamily="18" charset="-122"/>
                <a:ea typeface="仓耳青禾体-谷力 W05" panose="02020400000000000000" pitchFamily="18" charset="-122"/>
              </a:rPr>
              <a:t>企业项目汇总分析</a:t>
            </a:r>
          </a:p>
        </p:txBody>
      </p:sp>
      <p:grpSp>
        <p:nvGrpSpPr>
          <p:cNvPr id="4" name="组合 3">
            <a:extLst>
              <a:ext uri="{FF2B5EF4-FFF2-40B4-BE49-F238E27FC236}">
                <a16:creationId xmlns:a16="http://schemas.microsoft.com/office/drawing/2014/main" id="{04D65C68-791B-466B-AE2B-A0D8388C15D7}"/>
              </a:ext>
            </a:extLst>
          </p:cNvPr>
          <p:cNvGrpSpPr/>
          <p:nvPr/>
        </p:nvGrpSpPr>
        <p:grpSpPr>
          <a:xfrm>
            <a:off x="3559020" y="1085599"/>
            <a:ext cx="635182" cy="151338"/>
            <a:chOff x="5813121" y="5973722"/>
            <a:chExt cx="635182" cy="151338"/>
          </a:xfrm>
          <a:solidFill>
            <a:srgbClr val="97C6BB"/>
          </a:solidFill>
        </p:grpSpPr>
        <p:sp>
          <p:nvSpPr>
            <p:cNvPr id="5" name="椭圆 4">
              <a:extLst>
                <a:ext uri="{FF2B5EF4-FFF2-40B4-BE49-F238E27FC236}">
                  <a16:creationId xmlns:a16="http://schemas.microsoft.com/office/drawing/2014/main" id="{156B2FB0-AE9E-4734-9FDF-A4C5BADC4CFF}"/>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D79027A-D719-4814-A08B-A70B691D6704}"/>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4A1AD1F-2470-4DAB-BE8E-CA911B1A6D9D}"/>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AFB3086E-DF79-4211-817A-BE0C5FCD4027}"/>
              </a:ext>
            </a:extLst>
          </p:cNvPr>
          <p:cNvGrpSpPr/>
          <p:nvPr/>
        </p:nvGrpSpPr>
        <p:grpSpPr>
          <a:xfrm>
            <a:off x="7997797" y="1085599"/>
            <a:ext cx="635182" cy="151338"/>
            <a:chOff x="5813121" y="5973722"/>
            <a:chExt cx="635182" cy="151338"/>
          </a:xfrm>
          <a:solidFill>
            <a:srgbClr val="97C6BB"/>
          </a:solidFill>
        </p:grpSpPr>
        <p:sp>
          <p:nvSpPr>
            <p:cNvPr id="9" name="椭圆 8">
              <a:extLst>
                <a:ext uri="{FF2B5EF4-FFF2-40B4-BE49-F238E27FC236}">
                  <a16:creationId xmlns:a16="http://schemas.microsoft.com/office/drawing/2014/main" id="{94729B7A-D3A7-4376-B3D8-3A69A9B5B7A7}"/>
                </a:ext>
              </a:extLst>
            </p:cNvPr>
            <p:cNvSpPr/>
            <p:nvPr/>
          </p:nvSpPr>
          <p:spPr>
            <a:xfrm>
              <a:off x="5813121" y="5973722"/>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B913F1D-56EB-4C34-9666-9E72BDC711E6}"/>
                </a:ext>
              </a:extLst>
            </p:cNvPr>
            <p:cNvSpPr/>
            <p:nvPr/>
          </p:nvSpPr>
          <p:spPr>
            <a:xfrm>
              <a:off x="6053504"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CCE52C0-EFBD-4170-8056-D2190111067E}"/>
                </a:ext>
              </a:extLst>
            </p:cNvPr>
            <p:cNvSpPr/>
            <p:nvPr/>
          </p:nvSpPr>
          <p:spPr>
            <a:xfrm>
              <a:off x="6298036" y="5974793"/>
              <a:ext cx="150267" cy="1502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îṥľïḍé">
            <a:extLst>
              <a:ext uri="{FF2B5EF4-FFF2-40B4-BE49-F238E27FC236}">
                <a16:creationId xmlns:a16="http://schemas.microsoft.com/office/drawing/2014/main" id="{E023FE1B-71B9-4D22-9AFA-D195F0FAF83C}"/>
              </a:ext>
            </a:extLst>
          </p:cNvPr>
          <p:cNvSpPr/>
          <p:nvPr/>
        </p:nvSpPr>
        <p:spPr>
          <a:xfrm>
            <a:off x="674161" y="2416866"/>
            <a:ext cx="2122154" cy="3354464"/>
          </a:xfrm>
          <a:prstGeom prst="roundRect">
            <a:avLst>
              <a:gd name="adj" fmla="val 575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tx1"/>
              </a:solidFill>
            </a:endParaRPr>
          </a:p>
        </p:txBody>
      </p:sp>
      <p:sp>
        <p:nvSpPr>
          <p:cNvPr id="38" name="ïsḷïḋe">
            <a:extLst>
              <a:ext uri="{FF2B5EF4-FFF2-40B4-BE49-F238E27FC236}">
                <a16:creationId xmlns:a16="http://schemas.microsoft.com/office/drawing/2014/main" id="{B1C777DC-91AF-4C18-BA7C-35E9284DA511}"/>
              </a:ext>
            </a:extLst>
          </p:cNvPr>
          <p:cNvSpPr/>
          <p:nvPr/>
        </p:nvSpPr>
        <p:spPr>
          <a:xfrm>
            <a:off x="900865" y="5466599"/>
            <a:ext cx="1557324" cy="474928"/>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i="1" dirty="0">
                <a:solidFill>
                  <a:schemeClr val="bg1"/>
                </a:solidFill>
              </a:rPr>
              <a:t> </a:t>
            </a:r>
            <a:endParaRPr lang="zh-CN" altLang="en-US" sz="1600" b="1" i="1" dirty="0">
              <a:solidFill>
                <a:schemeClr val="bg1"/>
              </a:solidFill>
            </a:endParaRPr>
          </a:p>
        </p:txBody>
      </p:sp>
      <p:sp>
        <p:nvSpPr>
          <p:cNvPr id="41" name="išḻídê">
            <a:extLst>
              <a:ext uri="{FF2B5EF4-FFF2-40B4-BE49-F238E27FC236}">
                <a16:creationId xmlns:a16="http://schemas.microsoft.com/office/drawing/2014/main" id="{6EFBE473-7A47-490D-ACCF-62EBB3038EEF}"/>
              </a:ext>
            </a:extLst>
          </p:cNvPr>
          <p:cNvSpPr/>
          <p:nvPr/>
        </p:nvSpPr>
        <p:spPr bwMode="auto">
          <a:xfrm>
            <a:off x="1480182" y="2985539"/>
            <a:ext cx="510112" cy="51011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lumMod val="65000"/>
            </a:schemeClr>
          </a:solidFill>
          <a:ln>
            <a:noFill/>
          </a:ln>
        </p:spPr>
        <p:txBody>
          <a:bodyPr wrap="square" lIns="91440" tIns="45720" rIns="91440" bIns="45720" anchor="ctr">
            <a:normAutofit/>
          </a:bodyPr>
          <a:lstStyle/>
          <a:p>
            <a:pPr algn="ctr"/>
            <a:endParaRPr/>
          </a:p>
        </p:txBody>
      </p:sp>
      <p:sp>
        <p:nvSpPr>
          <p:cNvPr id="14" name="ïŝlidê">
            <a:extLst>
              <a:ext uri="{FF2B5EF4-FFF2-40B4-BE49-F238E27FC236}">
                <a16:creationId xmlns:a16="http://schemas.microsoft.com/office/drawing/2014/main" id="{CA9D791D-4E5D-4E86-9AAB-06B5EE2B3455}"/>
              </a:ext>
            </a:extLst>
          </p:cNvPr>
          <p:cNvSpPr/>
          <p:nvPr/>
        </p:nvSpPr>
        <p:spPr>
          <a:xfrm>
            <a:off x="5034921" y="2416866"/>
            <a:ext cx="2122154" cy="3354464"/>
          </a:xfrm>
          <a:prstGeom prst="roundRect">
            <a:avLst>
              <a:gd name="adj" fmla="val 5758"/>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sz="2400">
              <a:solidFill>
                <a:schemeClr val="tx1"/>
              </a:solidFill>
              <a:latin typeface="仓耳青禾体-谷力 W05" panose="02020400000000000000" pitchFamily="18" charset="-122"/>
              <a:ea typeface="仓耳青禾体-谷力 W05" panose="02020400000000000000" pitchFamily="18" charset="-122"/>
            </a:endParaRPr>
          </a:p>
        </p:txBody>
      </p:sp>
      <p:sp>
        <p:nvSpPr>
          <p:cNvPr id="18" name="iṧ1ïḓé">
            <a:extLst>
              <a:ext uri="{FF2B5EF4-FFF2-40B4-BE49-F238E27FC236}">
                <a16:creationId xmlns:a16="http://schemas.microsoft.com/office/drawing/2014/main" id="{ADC931EB-07E1-4BE0-84E4-BAB192DB09AA}"/>
              </a:ext>
            </a:extLst>
          </p:cNvPr>
          <p:cNvSpPr/>
          <p:nvPr/>
        </p:nvSpPr>
        <p:spPr bwMode="auto">
          <a:xfrm>
            <a:off x="5836064" y="2860034"/>
            <a:ext cx="519869" cy="51986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wrap="square" lIns="91440" tIns="45720" rIns="91440" bIns="45720" anchor="ctr">
            <a:normAutofit/>
          </a:bodyPr>
          <a:lstStyle/>
          <a:p>
            <a:pPr algn="ctr"/>
            <a:endParaRPr/>
          </a:p>
        </p:txBody>
      </p:sp>
      <p:sp>
        <p:nvSpPr>
          <p:cNvPr id="32" name="ïṥ1ïḓé">
            <a:extLst>
              <a:ext uri="{FF2B5EF4-FFF2-40B4-BE49-F238E27FC236}">
                <a16:creationId xmlns:a16="http://schemas.microsoft.com/office/drawing/2014/main" id="{EBF3E0F8-5DAC-4337-8994-CCE153F59B17}"/>
              </a:ext>
            </a:extLst>
          </p:cNvPr>
          <p:cNvSpPr/>
          <p:nvPr/>
        </p:nvSpPr>
        <p:spPr>
          <a:xfrm>
            <a:off x="2854541" y="2416866"/>
            <a:ext cx="2122154" cy="3354464"/>
          </a:xfrm>
          <a:prstGeom prst="roundRect">
            <a:avLst>
              <a:gd name="adj" fmla="val 575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solidFill>
                <a:schemeClr val="tx1"/>
              </a:solidFill>
            </a:endParaRPr>
          </a:p>
        </p:txBody>
      </p:sp>
      <p:sp>
        <p:nvSpPr>
          <p:cNvPr id="33" name="ïṣ1iḑe">
            <a:extLst>
              <a:ext uri="{FF2B5EF4-FFF2-40B4-BE49-F238E27FC236}">
                <a16:creationId xmlns:a16="http://schemas.microsoft.com/office/drawing/2014/main" id="{58644DE4-2773-43A5-AD71-867DB6A379B6}"/>
              </a:ext>
            </a:extLst>
          </p:cNvPr>
          <p:cNvSpPr/>
          <p:nvPr/>
        </p:nvSpPr>
        <p:spPr>
          <a:xfrm>
            <a:off x="3171008" y="5466599"/>
            <a:ext cx="1557324" cy="474928"/>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i="1" dirty="0">
                <a:solidFill>
                  <a:schemeClr val="bg1"/>
                </a:solidFill>
              </a:rPr>
              <a:t> </a:t>
            </a:r>
            <a:endParaRPr lang="zh-CN" altLang="en-US" sz="1600" b="1" i="1" dirty="0">
              <a:solidFill>
                <a:schemeClr val="bg1"/>
              </a:solidFill>
            </a:endParaRPr>
          </a:p>
        </p:txBody>
      </p:sp>
      <p:sp>
        <p:nvSpPr>
          <p:cNvPr id="36" name="íṡļíďè">
            <a:extLst>
              <a:ext uri="{FF2B5EF4-FFF2-40B4-BE49-F238E27FC236}">
                <a16:creationId xmlns:a16="http://schemas.microsoft.com/office/drawing/2014/main" id="{C68734E6-A482-42EB-8DB0-A0C7BFDA2357}"/>
              </a:ext>
            </a:extLst>
          </p:cNvPr>
          <p:cNvSpPr/>
          <p:nvPr/>
        </p:nvSpPr>
        <p:spPr bwMode="auto">
          <a:xfrm>
            <a:off x="3655712" y="2975838"/>
            <a:ext cx="519813" cy="519813"/>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lumMod val="65000"/>
            </a:schemeClr>
          </a:solidFill>
          <a:ln>
            <a:noFill/>
          </a:ln>
        </p:spPr>
        <p:txBody>
          <a:bodyPr wrap="square" lIns="91440" tIns="45720" rIns="91440" bIns="45720" anchor="ctr">
            <a:normAutofit/>
          </a:bodyPr>
          <a:lstStyle/>
          <a:p>
            <a:pPr algn="ctr"/>
            <a:endParaRPr/>
          </a:p>
        </p:txBody>
      </p:sp>
      <p:sp>
        <p:nvSpPr>
          <p:cNvPr id="27" name="ïṥḷiḓé">
            <a:extLst>
              <a:ext uri="{FF2B5EF4-FFF2-40B4-BE49-F238E27FC236}">
                <a16:creationId xmlns:a16="http://schemas.microsoft.com/office/drawing/2014/main" id="{B93C044F-546E-4941-96CE-6BD4C7682BA6}"/>
              </a:ext>
            </a:extLst>
          </p:cNvPr>
          <p:cNvSpPr/>
          <p:nvPr/>
        </p:nvSpPr>
        <p:spPr>
          <a:xfrm>
            <a:off x="7215301" y="2416866"/>
            <a:ext cx="2122154" cy="3354464"/>
          </a:xfrm>
          <a:prstGeom prst="roundRect">
            <a:avLst>
              <a:gd name="adj" fmla="val 575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tx1"/>
              </a:solidFill>
            </a:endParaRPr>
          </a:p>
        </p:txBody>
      </p:sp>
      <p:sp>
        <p:nvSpPr>
          <p:cNvPr id="28" name="ïṩ1iḓê">
            <a:extLst>
              <a:ext uri="{FF2B5EF4-FFF2-40B4-BE49-F238E27FC236}">
                <a16:creationId xmlns:a16="http://schemas.microsoft.com/office/drawing/2014/main" id="{57603674-F456-4C3C-8BDA-BEFA992E7C12}"/>
              </a:ext>
            </a:extLst>
          </p:cNvPr>
          <p:cNvSpPr/>
          <p:nvPr/>
        </p:nvSpPr>
        <p:spPr>
          <a:xfrm>
            <a:off x="7534651" y="5466599"/>
            <a:ext cx="1557324" cy="474928"/>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i="1" dirty="0">
                <a:solidFill>
                  <a:schemeClr val="bg1"/>
                </a:solidFill>
              </a:rPr>
              <a:t> </a:t>
            </a:r>
            <a:endParaRPr lang="zh-CN" altLang="en-US" sz="1600" b="1" i="1" dirty="0">
              <a:solidFill>
                <a:schemeClr val="bg1"/>
              </a:solidFill>
            </a:endParaRPr>
          </a:p>
        </p:txBody>
      </p:sp>
      <p:sp>
        <p:nvSpPr>
          <p:cNvPr id="31" name="iṥlîḋè">
            <a:extLst>
              <a:ext uri="{FF2B5EF4-FFF2-40B4-BE49-F238E27FC236}">
                <a16:creationId xmlns:a16="http://schemas.microsoft.com/office/drawing/2014/main" id="{F9CEDC2E-8E7B-42A3-A7BE-731569AA2D8E}"/>
              </a:ext>
            </a:extLst>
          </p:cNvPr>
          <p:cNvSpPr/>
          <p:nvPr/>
        </p:nvSpPr>
        <p:spPr bwMode="auto">
          <a:xfrm>
            <a:off x="8015993" y="2998551"/>
            <a:ext cx="520771" cy="5207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lumMod val="65000"/>
            </a:schemeClr>
          </a:solidFill>
          <a:ln>
            <a:noFill/>
          </a:ln>
        </p:spPr>
        <p:txBody>
          <a:bodyPr wrap="square" lIns="91440" tIns="45720" rIns="91440" bIns="45720" anchor="ctr">
            <a:normAutofit/>
          </a:bodyPr>
          <a:lstStyle/>
          <a:p>
            <a:pPr algn="ctr"/>
            <a:endParaRPr/>
          </a:p>
        </p:txBody>
      </p:sp>
      <p:sp>
        <p:nvSpPr>
          <p:cNvPr id="22" name="ïṡḷïḍe">
            <a:extLst>
              <a:ext uri="{FF2B5EF4-FFF2-40B4-BE49-F238E27FC236}">
                <a16:creationId xmlns:a16="http://schemas.microsoft.com/office/drawing/2014/main" id="{812A9F93-471A-47E9-9ECE-76E64919E126}"/>
              </a:ext>
            </a:extLst>
          </p:cNvPr>
          <p:cNvSpPr/>
          <p:nvPr/>
        </p:nvSpPr>
        <p:spPr>
          <a:xfrm>
            <a:off x="9395682" y="2416866"/>
            <a:ext cx="2122154" cy="3354464"/>
          </a:xfrm>
          <a:prstGeom prst="roundRect">
            <a:avLst>
              <a:gd name="adj" fmla="val 575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tx1"/>
              </a:solidFill>
            </a:endParaRPr>
          </a:p>
        </p:txBody>
      </p:sp>
      <p:sp>
        <p:nvSpPr>
          <p:cNvPr id="23" name="íṥļïde">
            <a:extLst>
              <a:ext uri="{FF2B5EF4-FFF2-40B4-BE49-F238E27FC236}">
                <a16:creationId xmlns:a16="http://schemas.microsoft.com/office/drawing/2014/main" id="{F026ED40-A147-45A7-8E35-0D6CD5BDA726}"/>
              </a:ext>
            </a:extLst>
          </p:cNvPr>
          <p:cNvSpPr/>
          <p:nvPr/>
        </p:nvSpPr>
        <p:spPr>
          <a:xfrm>
            <a:off x="9678096" y="5430390"/>
            <a:ext cx="1557324" cy="474928"/>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i="1" dirty="0">
                <a:solidFill>
                  <a:schemeClr val="bg1"/>
                </a:solidFill>
              </a:rPr>
              <a:t> </a:t>
            </a:r>
            <a:endParaRPr lang="zh-CN" altLang="en-US" sz="1600" b="1" i="1" dirty="0">
              <a:solidFill>
                <a:schemeClr val="bg1"/>
              </a:solidFill>
            </a:endParaRPr>
          </a:p>
        </p:txBody>
      </p:sp>
      <p:sp>
        <p:nvSpPr>
          <p:cNvPr id="26" name="i$ľíḓè">
            <a:extLst>
              <a:ext uri="{FF2B5EF4-FFF2-40B4-BE49-F238E27FC236}">
                <a16:creationId xmlns:a16="http://schemas.microsoft.com/office/drawing/2014/main" id="{EC2C6999-5B25-4ACE-B1DF-A315BCC5D119}"/>
              </a:ext>
            </a:extLst>
          </p:cNvPr>
          <p:cNvSpPr/>
          <p:nvPr/>
        </p:nvSpPr>
        <p:spPr bwMode="auto">
          <a:xfrm>
            <a:off x="10196373" y="2998551"/>
            <a:ext cx="520771" cy="5207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lumMod val="65000"/>
            </a:schemeClr>
          </a:solidFill>
          <a:ln>
            <a:noFill/>
          </a:ln>
        </p:spPr>
        <p:txBody>
          <a:bodyPr wrap="square" lIns="91440" tIns="45720" rIns="91440" bIns="45720" anchor="ctr">
            <a:normAutofit/>
          </a:bodyPr>
          <a:lstStyle/>
          <a:p>
            <a:pPr algn="ctr"/>
            <a:endParaRPr/>
          </a:p>
        </p:txBody>
      </p:sp>
      <p:sp>
        <p:nvSpPr>
          <p:cNvPr id="42" name="矩形 41">
            <a:extLst>
              <a:ext uri="{FF2B5EF4-FFF2-40B4-BE49-F238E27FC236}">
                <a16:creationId xmlns:a16="http://schemas.microsoft.com/office/drawing/2014/main" id="{F9CFC44A-5D8B-4237-ACA2-8D2CF8A80F1F}"/>
              </a:ext>
            </a:extLst>
          </p:cNvPr>
          <p:cNvSpPr/>
          <p:nvPr/>
        </p:nvSpPr>
        <p:spPr>
          <a:xfrm>
            <a:off x="808408" y="5430390"/>
            <a:ext cx="1742237" cy="504625"/>
          </a:xfrm>
          <a:prstGeom prst="rect">
            <a:avLst/>
          </a:prstGeom>
        </p:spPr>
        <p:txBody>
          <a:bodyPr wrap="square">
            <a:spAutoFit/>
          </a:bodyPr>
          <a:lstStyle/>
          <a:p>
            <a:pPr algn="ct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管理启动</a:t>
            </a:r>
          </a:p>
        </p:txBody>
      </p:sp>
      <p:sp>
        <p:nvSpPr>
          <p:cNvPr id="43" name="矩形 42">
            <a:extLst>
              <a:ext uri="{FF2B5EF4-FFF2-40B4-BE49-F238E27FC236}">
                <a16:creationId xmlns:a16="http://schemas.microsoft.com/office/drawing/2014/main" id="{01FFE1B1-F99D-4372-B573-B8C4245AFEC4}"/>
              </a:ext>
            </a:extLst>
          </p:cNvPr>
          <p:cNvSpPr/>
          <p:nvPr/>
        </p:nvSpPr>
        <p:spPr>
          <a:xfrm>
            <a:off x="900865" y="3709480"/>
            <a:ext cx="1742237" cy="1530162"/>
          </a:xfrm>
          <a:prstGeom prst="rect">
            <a:avLst/>
          </a:prstGeom>
        </p:spPr>
        <p:txBody>
          <a:bodyPr wrap="square">
            <a:spAutoFit/>
          </a:bodyPr>
          <a:lstStyle/>
          <a:p>
            <a:pPr algn="ct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管理启动占比高达</a:t>
            </a:r>
            <a:r>
              <a:rPr lang="en-US" altLang="zh-CN"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80%</a:t>
            </a: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，好的项目管理得有好的开始。</a:t>
            </a:r>
          </a:p>
        </p:txBody>
      </p:sp>
      <p:sp>
        <p:nvSpPr>
          <p:cNvPr id="44" name="矩形 43">
            <a:extLst>
              <a:ext uri="{FF2B5EF4-FFF2-40B4-BE49-F238E27FC236}">
                <a16:creationId xmlns:a16="http://schemas.microsoft.com/office/drawing/2014/main" id="{146ED2C3-A2E8-443D-AB52-12D35F0132CB}"/>
              </a:ext>
            </a:extLst>
          </p:cNvPr>
          <p:cNvSpPr/>
          <p:nvPr/>
        </p:nvSpPr>
        <p:spPr>
          <a:xfrm>
            <a:off x="3057597" y="5427592"/>
            <a:ext cx="1742237" cy="504625"/>
          </a:xfrm>
          <a:prstGeom prst="rect">
            <a:avLst/>
          </a:prstGeom>
        </p:spPr>
        <p:txBody>
          <a:bodyPr wrap="square">
            <a:spAutoFit/>
          </a:bodyPr>
          <a:lstStyle/>
          <a:p>
            <a:pPr algn="ct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计划启动</a:t>
            </a:r>
          </a:p>
        </p:txBody>
      </p:sp>
      <p:sp>
        <p:nvSpPr>
          <p:cNvPr id="45" name="矩形 44">
            <a:extLst>
              <a:ext uri="{FF2B5EF4-FFF2-40B4-BE49-F238E27FC236}">
                <a16:creationId xmlns:a16="http://schemas.microsoft.com/office/drawing/2014/main" id="{A07D8FD9-9BBF-454C-9D18-9CAF2CCC2923}"/>
              </a:ext>
            </a:extLst>
          </p:cNvPr>
          <p:cNvSpPr/>
          <p:nvPr/>
        </p:nvSpPr>
        <p:spPr>
          <a:xfrm>
            <a:off x="3106904" y="3631495"/>
            <a:ext cx="1742237" cy="1530162"/>
          </a:xfrm>
          <a:prstGeom prst="rect">
            <a:avLst/>
          </a:prstGeom>
        </p:spPr>
        <p:txBody>
          <a:bodyPr wrap="square">
            <a:spAutoFit/>
          </a:bodyPr>
          <a:lstStyle/>
          <a:p>
            <a:pPr algn="ct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计划启动占</a:t>
            </a:r>
            <a:r>
              <a:rPr lang="en-US" altLang="zh-CN"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30%</a:t>
            </a: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，良好的计划能决定项目管理的方向。</a:t>
            </a:r>
          </a:p>
        </p:txBody>
      </p:sp>
      <p:sp>
        <p:nvSpPr>
          <p:cNvPr id="46" name="矩形 45">
            <a:extLst>
              <a:ext uri="{FF2B5EF4-FFF2-40B4-BE49-F238E27FC236}">
                <a16:creationId xmlns:a16="http://schemas.microsoft.com/office/drawing/2014/main" id="{A9654900-CDEB-4434-A9DA-65ECA78CCD4A}"/>
              </a:ext>
            </a:extLst>
          </p:cNvPr>
          <p:cNvSpPr/>
          <p:nvPr/>
        </p:nvSpPr>
        <p:spPr>
          <a:xfrm>
            <a:off x="5212396" y="3471558"/>
            <a:ext cx="1742237" cy="504625"/>
          </a:xfrm>
          <a:prstGeom prst="rect">
            <a:avLst/>
          </a:prstGeom>
        </p:spPr>
        <p:txBody>
          <a:bodyPr wrap="square">
            <a:spAutoFit/>
          </a:bodyPr>
          <a:lstStyle/>
          <a:p>
            <a:pPr algn="ct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控制启动</a:t>
            </a:r>
          </a:p>
        </p:txBody>
      </p:sp>
      <p:sp>
        <p:nvSpPr>
          <p:cNvPr id="47" name="矩形 46">
            <a:extLst>
              <a:ext uri="{FF2B5EF4-FFF2-40B4-BE49-F238E27FC236}">
                <a16:creationId xmlns:a16="http://schemas.microsoft.com/office/drawing/2014/main" id="{27CDF22B-BD4E-47E8-BFC8-592AF3DCF102}"/>
              </a:ext>
            </a:extLst>
          </p:cNvPr>
          <p:cNvSpPr/>
          <p:nvPr/>
        </p:nvSpPr>
        <p:spPr>
          <a:xfrm>
            <a:off x="5222760" y="3991427"/>
            <a:ext cx="1972563" cy="1530162"/>
          </a:xfrm>
          <a:prstGeom prst="rect">
            <a:avLst/>
          </a:prstGeom>
        </p:spPr>
        <p:txBody>
          <a:bodyPr wrap="square">
            <a:spAutoFit/>
          </a:bodyPr>
          <a:lstStyle/>
          <a:p>
            <a:pPr algn="ctr">
              <a:lnSpc>
                <a:spcPct val="150000"/>
              </a:lnSpc>
            </a:pPr>
            <a:r>
              <a:rPr lang="zh-CN" altLang="en-US" sz="1600" spc="400" dirty="0">
                <a:solidFill>
                  <a:schemeClr val="bg1"/>
                </a:solidFill>
                <a:latin typeface="仓耳青禾体-谷力 W05" panose="02020400000000000000" pitchFamily="18" charset="-122"/>
                <a:ea typeface="仓耳青禾体-谷力 W05" panose="02020400000000000000" pitchFamily="18" charset="-122"/>
              </a:rPr>
              <a:t>控制启动占</a:t>
            </a:r>
            <a:r>
              <a:rPr lang="en-US" altLang="zh-CN" sz="1600" spc="400" dirty="0">
                <a:solidFill>
                  <a:schemeClr val="bg1"/>
                </a:solidFill>
                <a:latin typeface="仓耳青禾体-谷力 W05" panose="02020400000000000000" pitchFamily="18" charset="-122"/>
                <a:ea typeface="仓耳青禾体-谷力 W05" panose="02020400000000000000" pitchFamily="18" charset="-122"/>
              </a:rPr>
              <a:t>50%</a:t>
            </a:r>
            <a:r>
              <a:rPr lang="zh-CN" altLang="en-US" sz="1600" spc="400" dirty="0">
                <a:solidFill>
                  <a:schemeClr val="bg1"/>
                </a:solidFill>
                <a:latin typeface="仓耳青禾体-谷力 W05" panose="02020400000000000000" pitchFamily="18" charset="-122"/>
                <a:ea typeface="仓耳青禾体-谷力 W05" panose="02020400000000000000" pitchFamily="18" charset="-122"/>
              </a:rPr>
              <a:t>，计划的合理控制有利于每项计划的实施。</a:t>
            </a:r>
          </a:p>
        </p:txBody>
      </p:sp>
      <p:sp>
        <p:nvSpPr>
          <p:cNvPr id="48" name="矩形 47">
            <a:extLst>
              <a:ext uri="{FF2B5EF4-FFF2-40B4-BE49-F238E27FC236}">
                <a16:creationId xmlns:a16="http://schemas.microsoft.com/office/drawing/2014/main" id="{D37C994E-1084-4F54-B1A1-CDC634A5CBCD}"/>
              </a:ext>
            </a:extLst>
          </p:cNvPr>
          <p:cNvSpPr/>
          <p:nvPr/>
        </p:nvSpPr>
        <p:spPr>
          <a:xfrm>
            <a:off x="7442194" y="5427591"/>
            <a:ext cx="1742237" cy="504625"/>
          </a:xfrm>
          <a:prstGeom prst="rect">
            <a:avLst/>
          </a:prstGeom>
        </p:spPr>
        <p:txBody>
          <a:bodyPr wrap="square">
            <a:spAutoFit/>
          </a:bodyPr>
          <a:lstStyle/>
          <a:p>
            <a:pPr algn="ct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实施启动</a:t>
            </a:r>
          </a:p>
        </p:txBody>
      </p:sp>
      <p:sp>
        <p:nvSpPr>
          <p:cNvPr id="49" name="矩形 48">
            <a:extLst>
              <a:ext uri="{FF2B5EF4-FFF2-40B4-BE49-F238E27FC236}">
                <a16:creationId xmlns:a16="http://schemas.microsoft.com/office/drawing/2014/main" id="{9DC2F397-AE81-4C00-BAF1-5D0D37F60CD8}"/>
              </a:ext>
            </a:extLst>
          </p:cNvPr>
          <p:cNvSpPr/>
          <p:nvPr/>
        </p:nvSpPr>
        <p:spPr>
          <a:xfrm>
            <a:off x="7493693" y="3495651"/>
            <a:ext cx="1742237" cy="1899494"/>
          </a:xfrm>
          <a:prstGeom prst="rect">
            <a:avLst/>
          </a:prstGeom>
        </p:spPr>
        <p:txBody>
          <a:bodyPr wrap="square">
            <a:spAutoFit/>
          </a:bodyPr>
          <a:lstStyle/>
          <a:p>
            <a:pPr algn="ct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实施启动占</a:t>
            </a:r>
            <a:r>
              <a:rPr lang="en-US" altLang="zh-CN"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35%</a:t>
            </a: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，实施是所有计划的必要环节，没有实施不可。</a:t>
            </a:r>
          </a:p>
        </p:txBody>
      </p:sp>
      <p:sp>
        <p:nvSpPr>
          <p:cNvPr id="50" name="矩形 49">
            <a:extLst>
              <a:ext uri="{FF2B5EF4-FFF2-40B4-BE49-F238E27FC236}">
                <a16:creationId xmlns:a16="http://schemas.microsoft.com/office/drawing/2014/main" id="{7AA6121B-265B-4D2C-B48E-00C2996D5733}"/>
              </a:ext>
            </a:extLst>
          </p:cNvPr>
          <p:cNvSpPr/>
          <p:nvPr/>
        </p:nvSpPr>
        <p:spPr>
          <a:xfrm>
            <a:off x="9641355" y="5376646"/>
            <a:ext cx="1742237" cy="504625"/>
          </a:xfrm>
          <a:prstGeom prst="rect">
            <a:avLst/>
          </a:prstGeom>
        </p:spPr>
        <p:txBody>
          <a:bodyPr wrap="square">
            <a:spAutoFit/>
          </a:bodyPr>
          <a:lstStyle/>
          <a:p>
            <a:pPr algn="ctr">
              <a:lnSpc>
                <a:spcPct val="150000"/>
              </a:lnSpc>
            </a:pPr>
            <a:r>
              <a:rPr lang="zh-CN" altLang="en-US" sz="2000" b="1" spc="400" dirty="0">
                <a:solidFill>
                  <a:schemeClr val="bg1"/>
                </a:solidFill>
                <a:latin typeface="仓耳青禾体-谷力 W05" panose="02020400000000000000" pitchFamily="18" charset="-122"/>
                <a:ea typeface="仓耳青禾体-谷力 W05" panose="02020400000000000000" pitchFamily="18" charset="-122"/>
              </a:rPr>
              <a:t>收尾启动</a:t>
            </a:r>
          </a:p>
        </p:txBody>
      </p:sp>
      <p:sp>
        <p:nvSpPr>
          <p:cNvPr id="51" name="矩形 50">
            <a:extLst>
              <a:ext uri="{FF2B5EF4-FFF2-40B4-BE49-F238E27FC236}">
                <a16:creationId xmlns:a16="http://schemas.microsoft.com/office/drawing/2014/main" id="{DC27FC34-5AF2-469C-BA37-D17C1B429191}"/>
              </a:ext>
            </a:extLst>
          </p:cNvPr>
          <p:cNvSpPr/>
          <p:nvPr/>
        </p:nvSpPr>
        <p:spPr>
          <a:xfrm>
            <a:off x="9581598" y="3490164"/>
            <a:ext cx="1742237" cy="1899494"/>
          </a:xfrm>
          <a:prstGeom prst="rect">
            <a:avLst/>
          </a:prstGeom>
        </p:spPr>
        <p:txBody>
          <a:bodyPr wrap="square">
            <a:spAutoFit/>
          </a:bodyPr>
          <a:lstStyle/>
          <a:p>
            <a:pPr algn="ctr">
              <a:lnSpc>
                <a:spcPct val="150000"/>
              </a:lnSpc>
            </a:pP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收尾启动占</a:t>
            </a:r>
            <a:r>
              <a:rPr lang="en-US" altLang="zh-CN"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65%</a:t>
            </a:r>
            <a:r>
              <a:rPr lang="zh-CN" altLang="en-US" sz="1600" spc="400" dirty="0">
                <a:solidFill>
                  <a:schemeClr val="tx1">
                    <a:lumMod val="50000"/>
                    <a:lumOff val="50000"/>
                  </a:schemeClr>
                </a:solidFill>
                <a:latin typeface="仓耳青禾体-谷力 W05" panose="02020400000000000000" pitchFamily="18" charset="-122"/>
                <a:ea typeface="仓耳青禾体-谷力 W05" panose="02020400000000000000" pitchFamily="18" charset="-122"/>
              </a:rPr>
              <a:t>，收尾是计划的必要环节，也是所有管理的末端。</a:t>
            </a:r>
          </a:p>
        </p:txBody>
      </p:sp>
    </p:spTree>
    <p:extLst>
      <p:ext uri="{BB962C8B-B14F-4D97-AF65-F5344CB8AC3E}">
        <p14:creationId xmlns:p14="http://schemas.microsoft.com/office/powerpoint/2010/main" val="1651870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randombar(horizontal)">
                                      <p:cBhvr>
                                        <p:cTn id="10" dur="500"/>
                                        <p:tgtEl>
                                          <p:spTgt spid="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randombar(horizontal)">
                                      <p:cBhvr>
                                        <p:cTn id="13" dur="500"/>
                                        <p:tgtEl>
                                          <p:spTgt spid="4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randombar(horizontal)">
                                      <p:cBhvr>
                                        <p:cTn id="34" dur="500"/>
                                        <p:tgtEl>
                                          <p:spTgt spid="2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horizontal)">
                                      <p:cBhvr>
                                        <p:cTn id="37" dur="500"/>
                                        <p:tgtEl>
                                          <p:spTgt spid="3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randombar(horizontal)">
                                      <p:cBhvr>
                                        <p:cTn id="40" dur="500"/>
                                        <p:tgtEl>
                                          <p:spTgt spid="2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1000"/>
                                        <p:tgtEl>
                                          <p:spTgt spid="44"/>
                                        </p:tgtEl>
                                      </p:cBhvr>
                                    </p:animEffect>
                                    <p:anim calcmode="lin" valueType="num">
                                      <p:cBhvr>
                                        <p:cTn id="66" dur="1000" fill="hold"/>
                                        <p:tgtEl>
                                          <p:spTgt spid="44"/>
                                        </p:tgtEl>
                                        <p:attrNameLst>
                                          <p:attrName>ppt_x</p:attrName>
                                        </p:attrNameLst>
                                      </p:cBhvr>
                                      <p:tavLst>
                                        <p:tav tm="0">
                                          <p:val>
                                            <p:strVal val="#ppt_x"/>
                                          </p:val>
                                        </p:tav>
                                        <p:tav tm="100000">
                                          <p:val>
                                            <p:strVal val="#ppt_x"/>
                                          </p:val>
                                        </p:tav>
                                      </p:tavLst>
                                    </p:anim>
                                    <p:anim calcmode="lin" valueType="num">
                                      <p:cBhvr>
                                        <p:cTn id="6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1000"/>
                                        <p:tgtEl>
                                          <p:spTgt spid="47"/>
                                        </p:tgtEl>
                                      </p:cBhvr>
                                    </p:animEffect>
                                    <p:anim calcmode="lin" valueType="num">
                                      <p:cBhvr>
                                        <p:cTn id="87" dur="1000" fill="hold"/>
                                        <p:tgtEl>
                                          <p:spTgt spid="47"/>
                                        </p:tgtEl>
                                        <p:attrNameLst>
                                          <p:attrName>ppt_x</p:attrName>
                                        </p:attrNameLst>
                                      </p:cBhvr>
                                      <p:tavLst>
                                        <p:tav tm="0">
                                          <p:val>
                                            <p:strVal val="#ppt_x"/>
                                          </p:val>
                                        </p:tav>
                                        <p:tav tm="100000">
                                          <p:val>
                                            <p:strVal val="#ppt_x"/>
                                          </p:val>
                                        </p:tav>
                                      </p:tavLst>
                                    </p:anim>
                                    <p:anim calcmode="lin" valueType="num">
                                      <p:cBhvr>
                                        <p:cTn id="8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1000"/>
                                        <p:tgtEl>
                                          <p:spTgt spid="48"/>
                                        </p:tgtEl>
                                      </p:cBhvr>
                                    </p:animEffect>
                                    <p:anim calcmode="lin" valueType="num">
                                      <p:cBhvr>
                                        <p:cTn id="94" dur="1000" fill="hold"/>
                                        <p:tgtEl>
                                          <p:spTgt spid="48"/>
                                        </p:tgtEl>
                                        <p:attrNameLst>
                                          <p:attrName>ppt_x</p:attrName>
                                        </p:attrNameLst>
                                      </p:cBhvr>
                                      <p:tavLst>
                                        <p:tav tm="0">
                                          <p:val>
                                            <p:strVal val="#ppt_x"/>
                                          </p:val>
                                        </p:tav>
                                        <p:tav tm="100000">
                                          <p:val>
                                            <p:strVal val="#ppt_x"/>
                                          </p:val>
                                        </p:tav>
                                      </p:tavLst>
                                    </p:anim>
                                    <p:anim calcmode="lin" valueType="num">
                                      <p:cBhvr>
                                        <p:cTn id="9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1000"/>
                                        <p:tgtEl>
                                          <p:spTgt spid="49"/>
                                        </p:tgtEl>
                                      </p:cBhvr>
                                    </p:animEffect>
                                    <p:anim calcmode="lin" valueType="num">
                                      <p:cBhvr>
                                        <p:cTn id="101" dur="1000" fill="hold"/>
                                        <p:tgtEl>
                                          <p:spTgt spid="49"/>
                                        </p:tgtEl>
                                        <p:attrNameLst>
                                          <p:attrName>ppt_x</p:attrName>
                                        </p:attrNameLst>
                                      </p:cBhvr>
                                      <p:tavLst>
                                        <p:tav tm="0">
                                          <p:val>
                                            <p:strVal val="#ppt_x"/>
                                          </p:val>
                                        </p:tav>
                                        <p:tav tm="100000">
                                          <p:val>
                                            <p:strVal val="#ppt_x"/>
                                          </p:val>
                                        </p:tav>
                                      </p:tavLst>
                                    </p:anim>
                                    <p:anim calcmode="lin" valueType="num">
                                      <p:cBhvr>
                                        <p:cTn id="10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1000"/>
                                        <p:tgtEl>
                                          <p:spTgt spid="50"/>
                                        </p:tgtEl>
                                      </p:cBhvr>
                                    </p:animEffect>
                                    <p:anim calcmode="lin" valueType="num">
                                      <p:cBhvr>
                                        <p:cTn id="108" dur="1000" fill="hold"/>
                                        <p:tgtEl>
                                          <p:spTgt spid="50"/>
                                        </p:tgtEl>
                                        <p:attrNameLst>
                                          <p:attrName>ppt_x</p:attrName>
                                        </p:attrNameLst>
                                      </p:cBhvr>
                                      <p:tavLst>
                                        <p:tav tm="0">
                                          <p:val>
                                            <p:strVal val="#ppt_x"/>
                                          </p:val>
                                        </p:tav>
                                        <p:tav tm="100000">
                                          <p:val>
                                            <p:strVal val="#ppt_x"/>
                                          </p:val>
                                        </p:tav>
                                      </p:tavLst>
                                    </p:anim>
                                    <p:anim calcmode="lin" valueType="num">
                                      <p:cBhvr>
                                        <p:cTn id="10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1000"/>
                                        <p:tgtEl>
                                          <p:spTgt spid="51"/>
                                        </p:tgtEl>
                                      </p:cBhvr>
                                    </p:animEffect>
                                    <p:anim calcmode="lin" valueType="num">
                                      <p:cBhvr>
                                        <p:cTn id="115" dur="1000" fill="hold"/>
                                        <p:tgtEl>
                                          <p:spTgt spid="51"/>
                                        </p:tgtEl>
                                        <p:attrNameLst>
                                          <p:attrName>ppt_x</p:attrName>
                                        </p:attrNameLst>
                                      </p:cBhvr>
                                      <p:tavLst>
                                        <p:tav tm="0">
                                          <p:val>
                                            <p:strVal val="#ppt_x"/>
                                          </p:val>
                                        </p:tav>
                                        <p:tav tm="100000">
                                          <p:val>
                                            <p:strVal val="#ppt_x"/>
                                          </p:val>
                                        </p:tav>
                                      </p:tavLst>
                                    </p:anim>
                                    <p:anim calcmode="lin" valueType="num">
                                      <p:cBhvr>
                                        <p:cTn id="11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14" grpId="0" animBg="1"/>
      <p:bldP spid="18" grpId="0" animBg="1"/>
      <p:bldP spid="32" grpId="0" animBg="1"/>
      <p:bldP spid="33" grpId="0" animBg="1"/>
      <p:bldP spid="36" grpId="0" animBg="1"/>
      <p:bldP spid="27" grpId="0" animBg="1"/>
      <p:bldP spid="28" grpId="0" animBg="1"/>
      <p:bldP spid="31" grpId="0" animBg="1"/>
      <p:bldP spid="22" grpId="0" animBg="1"/>
      <p:bldP spid="23" grpId="0" animBg="1"/>
      <p:bldP spid="26" grpId="0" animBg="1"/>
      <p:bldP spid="42" grpId="0"/>
      <p:bldP spid="43" grpId="0"/>
      <p:bldP spid="44" grpId="0"/>
      <p:bldP spid="45" grpId="0"/>
      <p:bldP spid="46" grpId="0"/>
      <p:bldP spid="47" grpId="0"/>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2ADC9EE-897A-4ACD-8D0A-5C964FB53A93}"/>
              </a:ext>
            </a:extLst>
          </p:cNvPr>
          <p:cNvSpPr/>
          <p:nvPr/>
        </p:nvSpPr>
        <p:spPr>
          <a:xfrm rot="2573196">
            <a:off x="1525144" y="1647494"/>
            <a:ext cx="3226324" cy="3226324"/>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a:extLst>
              <a:ext uri="{FF2B5EF4-FFF2-40B4-BE49-F238E27FC236}">
                <a16:creationId xmlns:a16="http://schemas.microsoft.com/office/drawing/2014/main" id="{7524A721-5C74-40C5-868F-193D95103AD6}"/>
              </a:ext>
            </a:extLst>
          </p:cNvPr>
          <p:cNvSpPr/>
          <p:nvPr/>
        </p:nvSpPr>
        <p:spPr>
          <a:xfrm rot="2573196">
            <a:off x="5195624" y="1881186"/>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DE4EE0D1-3A40-4B86-904D-30294B108AC7}"/>
              </a:ext>
            </a:extLst>
          </p:cNvPr>
          <p:cNvSpPr/>
          <p:nvPr/>
        </p:nvSpPr>
        <p:spPr>
          <a:xfrm rot="2573196">
            <a:off x="3838457" y="5274214"/>
            <a:ext cx="746193" cy="746193"/>
          </a:xfrm>
          <a:prstGeom prst="roundRect">
            <a:avLst/>
          </a:prstGeom>
          <a:solidFill>
            <a:srgbClr val="97C6BB"/>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8A48B469-D329-4A78-815F-D128CCFB2C5C}"/>
              </a:ext>
            </a:extLst>
          </p:cNvPr>
          <p:cNvSpPr txBox="1"/>
          <p:nvPr/>
        </p:nvSpPr>
        <p:spPr>
          <a:xfrm>
            <a:off x="1891757" y="2021903"/>
            <a:ext cx="2319796" cy="2215991"/>
          </a:xfrm>
          <a:prstGeom prst="rect">
            <a:avLst/>
          </a:prstGeom>
          <a:noFill/>
        </p:spPr>
        <p:txBody>
          <a:bodyPr wrap="square" rtlCol="0">
            <a:spAutoFit/>
          </a:bodyPr>
          <a:lstStyle/>
          <a:p>
            <a:pPr algn="dist"/>
            <a:r>
              <a:rPr lang="en-US" altLang="zh-CN" sz="13800" dirty="0">
                <a:latin typeface="三极智量黑简体" panose="00000500000000000000" pitchFamily="2" charset="-122"/>
                <a:ea typeface="三极智量黑简体" panose="00000500000000000000" pitchFamily="2" charset="-122"/>
              </a:rPr>
              <a:t>02</a:t>
            </a:r>
            <a:endParaRPr lang="zh-CN" altLang="en-US" sz="13800" dirty="0">
              <a:latin typeface="三极智量黑简体" panose="00000500000000000000" pitchFamily="2" charset="-122"/>
              <a:ea typeface="三极智量黑简体" panose="00000500000000000000" pitchFamily="2" charset="-122"/>
            </a:endParaRPr>
          </a:p>
        </p:txBody>
      </p:sp>
      <p:sp>
        <p:nvSpPr>
          <p:cNvPr id="10" name="矩形 9">
            <a:extLst>
              <a:ext uri="{FF2B5EF4-FFF2-40B4-BE49-F238E27FC236}">
                <a16:creationId xmlns:a16="http://schemas.microsoft.com/office/drawing/2014/main" id="{0D56E5A2-6C32-4A38-80D1-4E9F56DAD6EE}"/>
              </a:ext>
            </a:extLst>
          </p:cNvPr>
          <p:cNvSpPr/>
          <p:nvPr/>
        </p:nvSpPr>
        <p:spPr>
          <a:xfrm>
            <a:off x="6800677" y="2379601"/>
            <a:ext cx="3781805" cy="2123658"/>
          </a:xfrm>
          <a:prstGeom prst="rect">
            <a:avLst/>
          </a:prstGeom>
        </p:spPr>
        <p:txBody>
          <a:bodyPr wrap="none">
            <a:spAutoFit/>
          </a:bodyPr>
          <a:lstStyle/>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项目管理</a:t>
            </a:r>
            <a:endParaRPr lang="en-US" altLang="zh-CN"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endParaRPr>
          </a:p>
          <a:p>
            <a:r>
              <a:rPr lang="zh-CN" altLang="en-US" sz="6600" b="1" spc="400" dirty="0">
                <a:effectLst>
                  <a:outerShdw blurRad="38100" dist="38100" dir="2700000" algn="tl">
                    <a:srgbClr val="000000">
                      <a:alpha val="43137"/>
                    </a:srgbClr>
                  </a:outerShdw>
                </a:effectLst>
                <a:latin typeface="仓耳青禾体-谷力 W05" panose="02020400000000000000" pitchFamily="18" charset="-122"/>
                <a:ea typeface="仓耳青禾体-谷力 W05" panose="02020400000000000000" pitchFamily="18" charset="-122"/>
              </a:rPr>
              <a:t>剖析总结</a:t>
            </a:r>
          </a:p>
        </p:txBody>
      </p:sp>
      <p:sp>
        <p:nvSpPr>
          <p:cNvPr id="11" name="TextBox 44">
            <a:extLst>
              <a:ext uri="{FF2B5EF4-FFF2-40B4-BE49-F238E27FC236}">
                <a16:creationId xmlns:a16="http://schemas.microsoft.com/office/drawing/2014/main" id="{7509DCD8-7683-4FC0-9185-920CB54F824C}"/>
              </a:ext>
            </a:extLst>
          </p:cNvPr>
          <p:cNvSpPr txBox="1"/>
          <p:nvPr/>
        </p:nvSpPr>
        <p:spPr>
          <a:xfrm>
            <a:off x="6520430" y="4503259"/>
            <a:ext cx="4140250" cy="616772"/>
          </a:xfrm>
          <a:prstGeom prst="rect">
            <a:avLst/>
          </a:prstGeom>
          <a:noFill/>
        </p:spPr>
        <p:txBody>
          <a:bodyPr wrap="square" rtlCol="0">
            <a:spAutoFit/>
          </a:bodyPr>
          <a:lstStyle/>
          <a:p>
            <a:pPr algn="ctr">
              <a:lnSpc>
                <a:spcPct val="150000"/>
              </a:lnSpc>
            </a:pP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Lorem ipsum dolor sit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amet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cons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adipis</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cing</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elit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sed do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eiusmod</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tempor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incidi</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dunt</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 </a:t>
            </a:r>
            <a:r>
              <a:rPr lang="en-US" sz="1200" dirty="0" err="1">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ectetur</a:t>
            </a:r>
            <a:r>
              <a:rPr lang="en-US" sz="1200" dirty="0">
                <a:solidFill>
                  <a:schemeClr val="bg1">
                    <a:lumMod val="65000"/>
                  </a:schemeClr>
                </a:solidFill>
                <a:latin typeface="仓耳青禾体-谷力 W05" panose="02020400000000000000" pitchFamily="18" charset="-122"/>
                <a:ea typeface="仓耳青禾体-谷力 W05" panose="02020400000000000000" pitchFamily="18" charset="-122"/>
                <a:cs typeface="Aharoni" panose="02010803020104030203" pitchFamily="2" charset="-79"/>
              </a:rPr>
              <a:t>.</a:t>
            </a:r>
          </a:p>
        </p:txBody>
      </p:sp>
      <p:sp>
        <p:nvSpPr>
          <p:cNvPr id="12" name="right-thin-arrowheads_32738">
            <a:extLst>
              <a:ext uri="{FF2B5EF4-FFF2-40B4-BE49-F238E27FC236}">
                <a16:creationId xmlns:a16="http://schemas.microsoft.com/office/drawing/2014/main" id="{97A1716A-0DC9-4127-8E6D-8AFD878BFC00}"/>
              </a:ext>
            </a:extLst>
          </p:cNvPr>
          <p:cNvSpPr>
            <a:spLocks noChangeAspect="1"/>
          </p:cNvSpPr>
          <p:nvPr/>
        </p:nvSpPr>
        <p:spPr bwMode="auto">
          <a:xfrm>
            <a:off x="11083724" y="5647310"/>
            <a:ext cx="336988" cy="336832"/>
          </a:xfrm>
          <a:custGeom>
            <a:avLst/>
            <a:gdLst>
              <a:gd name="T0" fmla="*/ 5083 w 6101"/>
              <a:gd name="T1" fmla="*/ 3053 h 6107"/>
              <a:gd name="T2" fmla="*/ 2791 w 6101"/>
              <a:gd name="T3" fmla="*/ 761 h 6107"/>
              <a:gd name="T4" fmla="*/ 2791 w 6101"/>
              <a:gd name="T5" fmla="*/ 164 h 6107"/>
              <a:gd name="T6" fmla="*/ 3387 w 6101"/>
              <a:gd name="T7" fmla="*/ 164 h 6107"/>
              <a:gd name="T8" fmla="*/ 5978 w 6101"/>
              <a:gd name="T9" fmla="*/ 2755 h 6107"/>
              <a:gd name="T10" fmla="*/ 6101 w 6101"/>
              <a:gd name="T11" fmla="*/ 3053 h 6107"/>
              <a:gd name="T12" fmla="*/ 5978 w 6101"/>
              <a:gd name="T13" fmla="*/ 3351 h 6107"/>
              <a:gd name="T14" fmla="*/ 3387 w 6101"/>
              <a:gd name="T15" fmla="*/ 5942 h 6107"/>
              <a:gd name="T16" fmla="*/ 2791 w 6101"/>
              <a:gd name="T17" fmla="*/ 5942 h 6107"/>
              <a:gd name="T18" fmla="*/ 2791 w 6101"/>
              <a:gd name="T19" fmla="*/ 5345 h 6107"/>
              <a:gd name="T20" fmla="*/ 5083 w 6101"/>
              <a:gd name="T21" fmla="*/ 3053 h 6107"/>
              <a:gd name="T22" fmla="*/ 165 w 6101"/>
              <a:gd name="T23" fmla="*/ 5345 h 6107"/>
              <a:gd name="T24" fmla="*/ 165 w 6101"/>
              <a:gd name="T25" fmla="*/ 5942 h 6107"/>
              <a:gd name="T26" fmla="*/ 761 w 6101"/>
              <a:gd name="T27" fmla="*/ 5942 h 6107"/>
              <a:gd name="T28" fmla="*/ 3352 w 6101"/>
              <a:gd name="T29" fmla="*/ 3351 h 6107"/>
              <a:gd name="T30" fmla="*/ 3475 w 6101"/>
              <a:gd name="T31" fmla="*/ 3053 h 6107"/>
              <a:gd name="T32" fmla="*/ 3352 w 6101"/>
              <a:gd name="T33" fmla="*/ 2755 h 6107"/>
              <a:gd name="T34" fmla="*/ 761 w 6101"/>
              <a:gd name="T35" fmla="*/ 164 h 6107"/>
              <a:gd name="T36" fmla="*/ 165 w 6101"/>
              <a:gd name="T37" fmla="*/ 164 h 6107"/>
              <a:gd name="T38" fmla="*/ 165 w 6101"/>
              <a:gd name="T39" fmla="*/ 761 h 6107"/>
              <a:gd name="T40" fmla="*/ 2457 w 6101"/>
              <a:gd name="T41" fmla="*/ 3053 h 6107"/>
              <a:gd name="T42" fmla="*/ 165 w 6101"/>
              <a:gd name="T43" fmla="*/ 5345 h 6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01" h="6107">
                <a:moveTo>
                  <a:pt x="5083" y="3053"/>
                </a:moveTo>
                <a:lnTo>
                  <a:pt x="2791" y="761"/>
                </a:lnTo>
                <a:cubicBezTo>
                  <a:pt x="2626" y="596"/>
                  <a:pt x="2626" y="329"/>
                  <a:pt x="2791" y="164"/>
                </a:cubicBezTo>
                <a:cubicBezTo>
                  <a:pt x="2955" y="0"/>
                  <a:pt x="3222" y="0"/>
                  <a:pt x="3387" y="164"/>
                </a:cubicBezTo>
                <a:lnTo>
                  <a:pt x="5978" y="2755"/>
                </a:lnTo>
                <a:cubicBezTo>
                  <a:pt x="6060" y="2837"/>
                  <a:pt x="6101" y="2945"/>
                  <a:pt x="6101" y="3053"/>
                </a:cubicBezTo>
                <a:cubicBezTo>
                  <a:pt x="6101" y="3161"/>
                  <a:pt x="6060" y="3269"/>
                  <a:pt x="5978" y="3351"/>
                </a:cubicBezTo>
                <a:lnTo>
                  <a:pt x="3387" y="5942"/>
                </a:lnTo>
                <a:cubicBezTo>
                  <a:pt x="3222" y="6107"/>
                  <a:pt x="2955" y="6107"/>
                  <a:pt x="2791" y="5942"/>
                </a:cubicBezTo>
                <a:cubicBezTo>
                  <a:pt x="2626" y="5777"/>
                  <a:pt x="2626" y="5510"/>
                  <a:pt x="2791" y="5345"/>
                </a:cubicBezTo>
                <a:lnTo>
                  <a:pt x="5083" y="3053"/>
                </a:lnTo>
                <a:close/>
                <a:moveTo>
                  <a:pt x="165" y="5345"/>
                </a:moveTo>
                <a:cubicBezTo>
                  <a:pt x="0" y="5510"/>
                  <a:pt x="0" y="5777"/>
                  <a:pt x="165" y="5942"/>
                </a:cubicBezTo>
                <a:cubicBezTo>
                  <a:pt x="329" y="6107"/>
                  <a:pt x="596" y="6107"/>
                  <a:pt x="761" y="5942"/>
                </a:cubicBezTo>
                <a:lnTo>
                  <a:pt x="3352" y="3351"/>
                </a:lnTo>
                <a:cubicBezTo>
                  <a:pt x="3434" y="3269"/>
                  <a:pt x="3475" y="3161"/>
                  <a:pt x="3475" y="3053"/>
                </a:cubicBezTo>
                <a:cubicBezTo>
                  <a:pt x="3475" y="2945"/>
                  <a:pt x="3434" y="2837"/>
                  <a:pt x="3352" y="2755"/>
                </a:cubicBezTo>
                <a:lnTo>
                  <a:pt x="761" y="164"/>
                </a:lnTo>
                <a:cubicBezTo>
                  <a:pt x="596" y="0"/>
                  <a:pt x="329" y="0"/>
                  <a:pt x="165" y="164"/>
                </a:cubicBezTo>
                <a:cubicBezTo>
                  <a:pt x="0" y="329"/>
                  <a:pt x="0" y="596"/>
                  <a:pt x="165" y="761"/>
                </a:cubicBezTo>
                <a:lnTo>
                  <a:pt x="2457" y="3053"/>
                </a:lnTo>
                <a:lnTo>
                  <a:pt x="165" y="5345"/>
                </a:lnTo>
                <a:close/>
              </a:path>
            </a:pathLst>
          </a:custGeom>
          <a:solidFill>
            <a:srgbClr val="97C6BB"/>
          </a:solidFill>
          <a:ln>
            <a:noFill/>
          </a:ln>
        </p:spPr>
      </p:sp>
    </p:spTree>
    <p:extLst>
      <p:ext uri="{BB962C8B-B14F-4D97-AF65-F5344CB8AC3E}">
        <p14:creationId xmlns:p14="http://schemas.microsoft.com/office/powerpoint/2010/main" val="2067259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rgbClr val="000000"/>
      </a:dk1>
      <a:lt1>
        <a:srgbClr val="FFFFFF"/>
      </a:lt1>
      <a:dk2>
        <a:srgbClr val="768395"/>
      </a:dk2>
      <a:lt2>
        <a:srgbClr val="F0F0F0"/>
      </a:lt2>
      <a:accent1>
        <a:srgbClr val="003F7B"/>
      </a:accent1>
      <a:accent2>
        <a:srgbClr val="5C6578"/>
      </a:accent2>
      <a:accent3>
        <a:srgbClr val="627C93"/>
      </a:accent3>
      <a:accent4>
        <a:srgbClr val="004066"/>
      </a:accent4>
      <a:accent5>
        <a:srgbClr val="29536C"/>
      </a:accent5>
      <a:accent6>
        <a:srgbClr val="40698D"/>
      </a:accent6>
      <a:hlink>
        <a:srgbClr val="003F7B"/>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1584</Words>
  <Application>Microsoft Office PowerPoint</Application>
  <PresentationFormat>宽屏</PresentationFormat>
  <Paragraphs>190</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仓耳今楷05-6763 W05</vt:lpstr>
      <vt:lpstr>仓耳青禾体-谷力 W05</vt:lpstr>
      <vt:lpstr>等线</vt:lpstr>
      <vt:lpstr>三极儍黑简体</vt:lpstr>
      <vt:lpstr>三极智量黑简体</vt:lpstr>
      <vt:lpstr>Arial</vt:lpstr>
      <vt:lpstr>Calibri</vt:lpstr>
      <vt:lpstr>Calibri Light</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dc:title>
  <dc:creator>第一PPT</dc:creator>
  <cp:keywords>www.1ppt.com</cp:keywords>
  <dc:description>www.1ppt.com</dc:description>
  <cp:lastModifiedBy>嘉伟</cp:lastModifiedBy>
  <cp:revision>358</cp:revision>
  <dcterms:created xsi:type="dcterms:W3CDTF">2019-03-29T12:25:33Z</dcterms:created>
  <dcterms:modified xsi:type="dcterms:W3CDTF">2022-03-23T09:07:16Z</dcterms:modified>
</cp:coreProperties>
</file>