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6" r:id="rId2"/>
    <p:sldId id="258" r:id="rId3"/>
    <p:sldId id="260" r:id="rId4"/>
    <p:sldId id="265" r:id="rId5"/>
    <p:sldId id="259" r:id="rId6"/>
    <p:sldId id="266" r:id="rId7"/>
    <p:sldId id="314" r:id="rId8"/>
    <p:sldId id="268" r:id="rId9"/>
    <p:sldId id="271" r:id="rId10"/>
    <p:sldId id="270" r:id="rId11"/>
    <p:sldId id="269" r:id="rId12"/>
    <p:sldId id="315" r:id="rId13"/>
    <p:sldId id="272" r:id="rId14"/>
    <p:sldId id="276" r:id="rId15"/>
    <p:sldId id="275" r:id="rId16"/>
    <p:sldId id="274" r:id="rId17"/>
    <p:sldId id="273" r:id="rId18"/>
    <p:sldId id="316" r:id="rId19"/>
    <p:sldId id="277" r:id="rId20"/>
    <p:sldId id="279" r:id="rId21"/>
    <p:sldId id="278" r:id="rId22"/>
    <p:sldId id="280" r:id="rId23"/>
    <p:sldId id="317" r:id="rId24"/>
    <p:sldId id="281" r:id="rId25"/>
    <p:sldId id="283" r:id="rId26"/>
    <p:sldId id="284" r:id="rId27"/>
    <p:sldId id="285" r:id="rId28"/>
    <p:sldId id="282" r:id="rId29"/>
    <p:sldId id="313"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guide id="7" pos="3840" userDrawn="1">
          <p15:clr>
            <a:srgbClr val="A4A3A4"/>
          </p15:clr>
        </p15:guide>
        <p15:guide id="8" orient="horz" pos="913" userDrawn="1">
          <p15:clr>
            <a:srgbClr val="A4A3A4"/>
          </p15:clr>
        </p15:guide>
        <p15:guide id="9" orient="horz" pos="13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7B3"/>
    <a:srgbClr val="FEB728"/>
    <a:srgbClr val="404042"/>
    <a:srgbClr val="595959"/>
    <a:srgbClr val="24282F"/>
    <a:srgbClr val="FE9898"/>
    <a:srgbClr val="BE0100"/>
    <a:srgbClr val="24B9CB"/>
    <a:srgbClr val="9B9B9B"/>
    <a:srgbClr val="FFC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p:cViewPr varScale="1">
        <p:scale>
          <a:sx n="68" d="100"/>
          <a:sy n="68" d="100"/>
        </p:scale>
        <p:origin x="276" y="48"/>
      </p:cViewPr>
      <p:guideLst>
        <p:guide pos="416"/>
        <p:guide pos="7256"/>
        <p:guide orient="horz" pos="648"/>
        <p:guide orient="horz" pos="712"/>
        <p:guide orient="horz" pos="3928"/>
        <p:guide orient="horz" pos="3864"/>
        <p:guide pos="3840"/>
        <p:guide orient="horz" pos="913"/>
        <p:guide orient="horz" pos="136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BCB60-9DA9-48BE-AE02-54D2FF975BF9}" type="doc">
      <dgm:prSet loTypeId="urn:microsoft.com/office/officeart/2005/8/layout/hList7" loCatId="list" qsTypeId="urn:microsoft.com/office/officeart/2005/8/quickstyle/simple1" qsCatId="simple" csTypeId="urn:microsoft.com/office/officeart/2005/8/colors/accent1_2" csCatId="accent1" phldr="1"/>
      <dgm:spPr/>
    </dgm:pt>
    <dgm:pt modelId="{6B3B9984-3AF6-4E49-9B2B-A372F5E22F0E}">
      <dgm:prSet phldrT="[文本]" custT="1"/>
      <dgm:spPr>
        <a:solidFill>
          <a:srgbClr val="FEB728"/>
        </a:solidFill>
      </dgm:spPr>
      <dgm:t>
        <a:bodyPr/>
        <a:lstStyle/>
        <a:p>
          <a:pPr>
            <a:lnSpc>
              <a:spcPts val="1700"/>
            </a:lnSpc>
          </a:pPr>
          <a:endParaRPr lang="zh-CN" altLang="en-US" sz="2000" dirty="0">
            <a:latin typeface="思源黑体 CN Bold" panose="020B0800000000000000" pitchFamily="34" charset="-122"/>
            <a:ea typeface="思源黑体 CN Bold" panose="020B0800000000000000" pitchFamily="34" charset="-122"/>
          </a:endParaRPr>
        </a:p>
      </dgm:t>
    </dgm:pt>
    <dgm:pt modelId="{129D9251-533E-4A91-ACD4-F3A1CE550689}" type="parTrans" cxnId="{9FEAA271-BADE-48A7-86C2-3DD70404B962}">
      <dgm:prSet/>
      <dgm:spPr/>
      <dgm:t>
        <a:bodyPr/>
        <a:lstStyle/>
        <a:p>
          <a:endParaRPr lang="zh-CN" altLang="en-US"/>
        </a:p>
      </dgm:t>
    </dgm:pt>
    <dgm:pt modelId="{CD8C97FD-8F40-4C34-AE4E-99FA4F5335CC}" type="sibTrans" cxnId="{9FEAA271-BADE-48A7-86C2-3DD70404B962}">
      <dgm:prSet/>
      <dgm:spPr/>
      <dgm:t>
        <a:bodyPr/>
        <a:lstStyle/>
        <a:p>
          <a:endParaRPr lang="zh-CN" altLang="en-US"/>
        </a:p>
      </dgm:t>
    </dgm:pt>
    <dgm:pt modelId="{FEF16B39-EEA0-47C6-9945-2A51795862B1}">
      <dgm:prSet phldrT="[文本]" custT="1"/>
      <dgm:spPr>
        <a:solidFill>
          <a:srgbClr val="FEB728"/>
        </a:solidFill>
      </dgm:spPr>
      <dgm:t>
        <a:bodyPr/>
        <a:lstStyle/>
        <a:p>
          <a:endParaRPr lang="zh-CN" altLang="en-US" sz="2000" dirty="0">
            <a:latin typeface="思源黑体 CN Bold" panose="020B0800000000000000" pitchFamily="34" charset="-122"/>
            <a:ea typeface="思源黑体 CN Bold" panose="020B0800000000000000" pitchFamily="34" charset="-122"/>
          </a:endParaRPr>
        </a:p>
      </dgm:t>
    </dgm:pt>
    <dgm:pt modelId="{417F6D3C-972B-4B2D-BF86-4BBE7988DD50}" type="parTrans" cxnId="{FA2FF8EB-418F-49C4-8E84-C363381302FB}">
      <dgm:prSet/>
      <dgm:spPr/>
      <dgm:t>
        <a:bodyPr/>
        <a:lstStyle/>
        <a:p>
          <a:endParaRPr lang="zh-CN" altLang="en-US"/>
        </a:p>
      </dgm:t>
    </dgm:pt>
    <dgm:pt modelId="{B399FE69-60C6-4CAA-ACB7-434C909AEE0B}" type="sibTrans" cxnId="{FA2FF8EB-418F-49C4-8E84-C363381302FB}">
      <dgm:prSet/>
      <dgm:spPr/>
      <dgm:t>
        <a:bodyPr/>
        <a:lstStyle/>
        <a:p>
          <a:endParaRPr lang="zh-CN" altLang="en-US"/>
        </a:p>
      </dgm:t>
    </dgm:pt>
    <dgm:pt modelId="{BA02994B-59BC-4600-92B9-F209FA26FC3A}">
      <dgm:prSet phldrT="[文本]"/>
      <dgm:spPr>
        <a:solidFill>
          <a:srgbClr val="21B7B3"/>
        </a:solidFill>
      </dgm:spPr>
      <dgm:t>
        <a:bodyPr/>
        <a:lstStyle/>
        <a:p>
          <a:endParaRPr lang="zh-CN" altLang="en-US" dirty="0"/>
        </a:p>
      </dgm:t>
    </dgm:pt>
    <dgm:pt modelId="{9DB47E9D-E349-449D-925B-697531C4BA15}" type="parTrans" cxnId="{871F0993-B7D8-428F-A4D6-25582A311910}">
      <dgm:prSet/>
      <dgm:spPr/>
      <dgm:t>
        <a:bodyPr/>
        <a:lstStyle/>
        <a:p>
          <a:endParaRPr lang="zh-CN" altLang="en-US"/>
        </a:p>
      </dgm:t>
    </dgm:pt>
    <dgm:pt modelId="{43FF1941-5800-4D38-8B90-DAF98DAAD9DC}" type="sibTrans" cxnId="{871F0993-B7D8-428F-A4D6-25582A311910}">
      <dgm:prSet/>
      <dgm:spPr/>
      <dgm:t>
        <a:bodyPr/>
        <a:lstStyle/>
        <a:p>
          <a:endParaRPr lang="zh-CN" altLang="en-US"/>
        </a:p>
      </dgm:t>
    </dgm:pt>
    <dgm:pt modelId="{4A893AFB-C5BA-4775-BF02-3AF84664E2A9}">
      <dgm:prSet/>
      <dgm:spPr>
        <a:solidFill>
          <a:srgbClr val="21B7B3"/>
        </a:solidFill>
      </dgm:spPr>
      <dgm:t>
        <a:bodyPr/>
        <a:lstStyle/>
        <a:p>
          <a:endParaRPr lang="zh-CN" altLang="en-US"/>
        </a:p>
      </dgm:t>
    </dgm:pt>
    <dgm:pt modelId="{AC7FBA92-9636-4275-8BB6-9088F37272C9}" type="parTrans" cxnId="{22475810-F8F2-4677-8164-5C3BF8675D75}">
      <dgm:prSet/>
      <dgm:spPr/>
      <dgm:t>
        <a:bodyPr/>
        <a:lstStyle/>
        <a:p>
          <a:endParaRPr lang="zh-CN" altLang="en-US"/>
        </a:p>
      </dgm:t>
    </dgm:pt>
    <dgm:pt modelId="{55BCB07B-2708-4B9D-8E87-D18194299E38}" type="sibTrans" cxnId="{22475810-F8F2-4677-8164-5C3BF8675D75}">
      <dgm:prSet/>
      <dgm:spPr/>
      <dgm:t>
        <a:bodyPr/>
        <a:lstStyle/>
        <a:p>
          <a:endParaRPr lang="zh-CN" altLang="en-US"/>
        </a:p>
      </dgm:t>
    </dgm:pt>
    <dgm:pt modelId="{B4BE8C50-5007-4768-981A-BB01F531D9ED}" type="pres">
      <dgm:prSet presAssocID="{8C2BCB60-9DA9-48BE-AE02-54D2FF975BF9}" presName="Name0" presStyleCnt="0">
        <dgm:presLayoutVars>
          <dgm:dir/>
          <dgm:resizeHandles val="exact"/>
        </dgm:presLayoutVars>
      </dgm:prSet>
      <dgm:spPr/>
    </dgm:pt>
    <dgm:pt modelId="{67D01FFB-D559-40D3-8C8A-4FFD8553D7F3}" type="pres">
      <dgm:prSet presAssocID="{8C2BCB60-9DA9-48BE-AE02-54D2FF975BF9}" presName="fgShape" presStyleLbl="fgShp" presStyleIdx="0" presStyleCnt="1"/>
      <dgm:spPr>
        <a:solidFill>
          <a:srgbClr val="21B7B3"/>
        </a:solidFill>
      </dgm:spPr>
    </dgm:pt>
    <dgm:pt modelId="{DD158659-2DD0-4CD0-A4F6-B7C08689A8FC}" type="pres">
      <dgm:prSet presAssocID="{8C2BCB60-9DA9-48BE-AE02-54D2FF975BF9}" presName="linComp" presStyleCnt="0"/>
      <dgm:spPr/>
    </dgm:pt>
    <dgm:pt modelId="{1D93A3B3-6FB4-42C7-94EB-03114E6BCD40}" type="pres">
      <dgm:prSet presAssocID="{6B3B9984-3AF6-4E49-9B2B-A372F5E22F0E}" presName="compNode" presStyleCnt="0"/>
      <dgm:spPr/>
    </dgm:pt>
    <dgm:pt modelId="{B381AC0C-2C7E-4865-8387-8AD0A9018182}" type="pres">
      <dgm:prSet presAssocID="{6B3B9984-3AF6-4E49-9B2B-A372F5E22F0E}" presName="bkgdShape" presStyleLbl="node1" presStyleIdx="0" presStyleCnt="4"/>
      <dgm:spPr/>
    </dgm:pt>
    <dgm:pt modelId="{7BA51A90-21C0-4AB6-B4FC-9F270AFD8FD0}" type="pres">
      <dgm:prSet presAssocID="{6B3B9984-3AF6-4E49-9B2B-A372F5E22F0E}" presName="nodeTx" presStyleLbl="node1" presStyleIdx="0" presStyleCnt="4">
        <dgm:presLayoutVars>
          <dgm:bulletEnabled val="1"/>
        </dgm:presLayoutVars>
      </dgm:prSet>
      <dgm:spPr/>
    </dgm:pt>
    <dgm:pt modelId="{65252041-B8F2-4B42-8A04-68AFF3BD49D8}" type="pres">
      <dgm:prSet presAssocID="{6B3B9984-3AF6-4E49-9B2B-A372F5E22F0E}" presName="invisiNode" presStyleLbl="node1" presStyleIdx="0" presStyleCnt="4"/>
      <dgm:spPr/>
    </dgm:pt>
    <dgm:pt modelId="{7AE9B016-026A-485A-8B65-BBFEBF8A88FD}" type="pres">
      <dgm:prSet presAssocID="{6B3B9984-3AF6-4E49-9B2B-A372F5E22F0E}" presName="imagNode" presStyleLbl="fgImgPlace1" presStyleIdx="0" presStyleCnt="4"/>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dgm:spPr>
    </dgm:pt>
    <dgm:pt modelId="{68703D4F-463F-4130-AFF9-B371EF4B9C00}" type="pres">
      <dgm:prSet presAssocID="{CD8C97FD-8F40-4C34-AE4E-99FA4F5335CC}" presName="sibTrans" presStyleLbl="sibTrans2D1" presStyleIdx="0" presStyleCnt="0"/>
      <dgm:spPr/>
    </dgm:pt>
    <dgm:pt modelId="{32AB3FA8-DC3F-4FF9-9ED4-5DBD9FE63CE0}" type="pres">
      <dgm:prSet presAssocID="{4A893AFB-C5BA-4775-BF02-3AF84664E2A9}" presName="compNode" presStyleCnt="0"/>
      <dgm:spPr/>
    </dgm:pt>
    <dgm:pt modelId="{BF35CA88-3944-4604-96C2-5E235921158D}" type="pres">
      <dgm:prSet presAssocID="{4A893AFB-C5BA-4775-BF02-3AF84664E2A9}" presName="bkgdShape" presStyleLbl="node1" presStyleIdx="1" presStyleCnt="4"/>
      <dgm:spPr/>
    </dgm:pt>
    <dgm:pt modelId="{868BA857-136D-4255-B7D4-18A989275222}" type="pres">
      <dgm:prSet presAssocID="{4A893AFB-C5BA-4775-BF02-3AF84664E2A9}" presName="nodeTx" presStyleLbl="node1" presStyleIdx="1" presStyleCnt="4">
        <dgm:presLayoutVars>
          <dgm:bulletEnabled val="1"/>
        </dgm:presLayoutVars>
      </dgm:prSet>
      <dgm:spPr/>
    </dgm:pt>
    <dgm:pt modelId="{12A2B578-7711-4CE6-A7F9-5FD3339808DA}" type="pres">
      <dgm:prSet presAssocID="{4A893AFB-C5BA-4775-BF02-3AF84664E2A9}" presName="invisiNode" presStyleLbl="node1" presStyleIdx="1" presStyleCnt="4"/>
      <dgm:spPr/>
    </dgm:pt>
    <dgm:pt modelId="{D759CEB4-0346-497A-8E48-675C39F8C592}" type="pres">
      <dgm:prSet presAssocID="{4A893AFB-C5BA-4775-BF02-3AF84664E2A9}" presName="imagNode" presStyleLbl="fgImgPlace1" presStyleIdx="1" presStyleCnt="4"/>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dgm:spPr>
    </dgm:pt>
    <dgm:pt modelId="{D16DE017-423B-45B9-8ADD-1EB21E0D31E8}" type="pres">
      <dgm:prSet presAssocID="{55BCB07B-2708-4B9D-8E87-D18194299E38}" presName="sibTrans" presStyleLbl="sibTrans2D1" presStyleIdx="0" presStyleCnt="0"/>
      <dgm:spPr/>
    </dgm:pt>
    <dgm:pt modelId="{59BCFC2F-7B16-47BE-8613-2637AF091356}" type="pres">
      <dgm:prSet presAssocID="{FEF16B39-EEA0-47C6-9945-2A51795862B1}" presName="compNode" presStyleCnt="0"/>
      <dgm:spPr/>
    </dgm:pt>
    <dgm:pt modelId="{D3004721-740F-49B1-8B68-E3FDE71CED44}" type="pres">
      <dgm:prSet presAssocID="{FEF16B39-EEA0-47C6-9945-2A51795862B1}" presName="bkgdShape" presStyleLbl="node1" presStyleIdx="2" presStyleCnt="4"/>
      <dgm:spPr/>
    </dgm:pt>
    <dgm:pt modelId="{7DE2DAE2-BDFF-4B27-9C4B-97E4D12B9F1B}" type="pres">
      <dgm:prSet presAssocID="{FEF16B39-EEA0-47C6-9945-2A51795862B1}" presName="nodeTx" presStyleLbl="node1" presStyleIdx="2" presStyleCnt="4">
        <dgm:presLayoutVars>
          <dgm:bulletEnabled val="1"/>
        </dgm:presLayoutVars>
      </dgm:prSet>
      <dgm:spPr/>
    </dgm:pt>
    <dgm:pt modelId="{34CA8932-2C9E-4500-8FAA-70C322501529}" type="pres">
      <dgm:prSet presAssocID="{FEF16B39-EEA0-47C6-9945-2A51795862B1}" presName="invisiNode" presStyleLbl="node1" presStyleIdx="2" presStyleCnt="4"/>
      <dgm:spPr/>
    </dgm:pt>
    <dgm:pt modelId="{262407AB-F493-4EAA-B533-C40131BDD533}" type="pres">
      <dgm:prSet presAssocID="{FEF16B39-EEA0-47C6-9945-2A51795862B1}" presName="imagNode" presStyleLbl="fgImgPlace1" presStyleIdx="2" presStyleCnt="4"/>
      <dgm:spPr>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dgm:spPr>
    </dgm:pt>
    <dgm:pt modelId="{B773D3A0-DD20-4BA9-B07C-B942A4FB584E}" type="pres">
      <dgm:prSet presAssocID="{B399FE69-60C6-4CAA-ACB7-434C909AEE0B}" presName="sibTrans" presStyleLbl="sibTrans2D1" presStyleIdx="0" presStyleCnt="0"/>
      <dgm:spPr/>
    </dgm:pt>
    <dgm:pt modelId="{A0134193-0155-4535-9283-BB4ED43287E0}" type="pres">
      <dgm:prSet presAssocID="{BA02994B-59BC-4600-92B9-F209FA26FC3A}" presName="compNode" presStyleCnt="0"/>
      <dgm:spPr/>
    </dgm:pt>
    <dgm:pt modelId="{F03BF4C1-2639-4888-941A-DA26FE296A04}" type="pres">
      <dgm:prSet presAssocID="{BA02994B-59BC-4600-92B9-F209FA26FC3A}" presName="bkgdShape" presStyleLbl="node1" presStyleIdx="3" presStyleCnt="4"/>
      <dgm:spPr/>
    </dgm:pt>
    <dgm:pt modelId="{95C56101-5F68-4DA2-B0E8-EE3CF822E23E}" type="pres">
      <dgm:prSet presAssocID="{BA02994B-59BC-4600-92B9-F209FA26FC3A}" presName="nodeTx" presStyleLbl="node1" presStyleIdx="3" presStyleCnt="4">
        <dgm:presLayoutVars>
          <dgm:bulletEnabled val="1"/>
        </dgm:presLayoutVars>
      </dgm:prSet>
      <dgm:spPr/>
    </dgm:pt>
    <dgm:pt modelId="{F2C1C594-E3FE-4CC6-A6C1-C3888842A386}" type="pres">
      <dgm:prSet presAssocID="{BA02994B-59BC-4600-92B9-F209FA26FC3A}" presName="invisiNode" presStyleLbl="node1" presStyleIdx="3" presStyleCnt="4"/>
      <dgm:spPr/>
    </dgm:pt>
    <dgm:pt modelId="{1BFF59DC-48E9-42B8-9D7B-41C33EF43BE9}" type="pres">
      <dgm:prSet presAssocID="{BA02994B-59BC-4600-92B9-F209FA26FC3A}" presName="imagNode" presStyleLbl="fgImgPlace1" presStyleIdx="3" presStyleCnt="4"/>
      <dgm:spPr>
        <a:blipFill>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dgm:spPr>
    </dgm:pt>
  </dgm:ptLst>
  <dgm:cxnLst>
    <dgm:cxn modelId="{22475810-F8F2-4677-8164-5C3BF8675D75}" srcId="{8C2BCB60-9DA9-48BE-AE02-54D2FF975BF9}" destId="{4A893AFB-C5BA-4775-BF02-3AF84664E2A9}" srcOrd="1" destOrd="0" parTransId="{AC7FBA92-9636-4275-8BB6-9088F37272C9}" sibTransId="{55BCB07B-2708-4B9D-8E87-D18194299E38}"/>
    <dgm:cxn modelId="{DB083320-111C-4C41-B911-ED8CC89E6AA2}" type="presOf" srcId="{FEF16B39-EEA0-47C6-9945-2A51795862B1}" destId="{D3004721-740F-49B1-8B68-E3FDE71CED44}" srcOrd="0" destOrd="0" presId="urn:microsoft.com/office/officeart/2005/8/layout/hList7"/>
    <dgm:cxn modelId="{09D7293D-A176-40A4-B0D4-34F5C9F4F333}" type="presOf" srcId="{CD8C97FD-8F40-4C34-AE4E-99FA4F5335CC}" destId="{68703D4F-463F-4130-AFF9-B371EF4B9C00}" srcOrd="0" destOrd="0" presId="urn:microsoft.com/office/officeart/2005/8/layout/hList7"/>
    <dgm:cxn modelId="{2880E742-B063-422A-A681-B308D60E1EE2}" type="presOf" srcId="{BA02994B-59BC-4600-92B9-F209FA26FC3A}" destId="{F03BF4C1-2639-4888-941A-DA26FE296A04}" srcOrd="0" destOrd="0" presId="urn:microsoft.com/office/officeart/2005/8/layout/hList7"/>
    <dgm:cxn modelId="{9E586D69-1A37-4E85-B960-51CED85C6EA7}" type="presOf" srcId="{55BCB07B-2708-4B9D-8E87-D18194299E38}" destId="{D16DE017-423B-45B9-8ADD-1EB21E0D31E8}" srcOrd="0" destOrd="0" presId="urn:microsoft.com/office/officeart/2005/8/layout/hList7"/>
    <dgm:cxn modelId="{ED1AAC49-E79D-4480-8A32-6181B3EC8FE2}" type="presOf" srcId="{FEF16B39-EEA0-47C6-9945-2A51795862B1}" destId="{7DE2DAE2-BDFF-4B27-9C4B-97E4D12B9F1B}" srcOrd="1" destOrd="0" presId="urn:microsoft.com/office/officeart/2005/8/layout/hList7"/>
    <dgm:cxn modelId="{9FEAA271-BADE-48A7-86C2-3DD70404B962}" srcId="{8C2BCB60-9DA9-48BE-AE02-54D2FF975BF9}" destId="{6B3B9984-3AF6-4E49-9B2B-A372F5E22F0E}" srcOrd="0" destOrd="0" parTransId="{129D9251-533E-4A91-ACD4-F3A1CE550689}" sibTransId="{CD8C97FD-8F40-4C34-AE4E-99FA4F5335CC}"/>
    <dgm:cxn modelId="{A0867659-85E3-4F61-80D2-F34D15DFE865}" type="presOf" srcId="{BA02994B-59BC-4600-92B9-F209FA26FC3A}" destId="{95C56101-5F68-4DA2-B0E8-EE3CF822E23E}" srcOrd="1" destOrd="0" presId="urn:microsoft.com/office/officeart/2005/8/layout/hList7"/>
    <dgm:cxn modelId="{D9933391-5366-49AB-8E4A-9CFB6251E65D}" type="presOf" srcId="{4A893AFB-C5BA-4775-BF02-3AF84664E2A9}" destId="{868BA857-136D-4255-B7D4-18A989275222}" srcOrd="1" destOrd="0" presId="urn:microsoft.com/office/officeart/2005/8/layout/hList7"/>
    <dgm:cxn modelId="{871F0993-B7D8-428F-A4D6-25582A311910}" srcId="{8C2BCB60-9DA9-48BE-AE02-54D2FF975BF9}" destId="{BA02994B-59BC-4600-92B9-F209FA26FC3A}" srcOrd="3" destOrd="0" parTransId="{9DB47E9D-E349-449D-925B-697531C4BA15}" sibTransId="{43FF1941-5800-4D38-8B90-DAF98DAAD9DC}"/>
    <dgm:cxn modelId="{7C25AD98-5B50-4A8B-A7FF-3CAE0C995017}" type="presOf" srcId="{8C2BCB60-9DA9-48BE-AE02-54D2FF975BF9}" destId="{B4BE8C50-5007-4768-981A-BB01F531D9ED}" srcOrd="0" destOrd="0" presId="urn:microsoft.com/office/officeart/2005/8/layout/hList7"/>
    <dgm:cxn modelId="{F2A945AB-211E-47E0-8434-D24CD3F1E390}" type="presOf" srcId="{4A893AFB-C5BA-4775-BF02-3AF84664E2A9}" destId="{BF35CA88-3944-4604-96C2-5E235921158D}" srcOrd="0" destOrd="0" presId="urn:microsoft.com/office/officeart/2005/8/layout/hList7"/>
    <dgm:cxn modelId="{875DFEC9-4F55-449E-8A80-0983DC6C923B}" type="presOf" srcId="{B399FE69-60C6-4CAA-ACB7-434C909AEE0B}" destId="{B773D3A0-DD20-4BA9-B07C-B942A4FB584E}" srcOrd="0" destOrd="0" presId="urn:microsoft.com/office/officeart/2005/8/layout/hList7"/>
    <dgm:cxn modelId="{297DE4E2-CAF6-4226-AC00-F063D86AE559}" type="presOf" srcId="{6B3B9984-3AF6-4E49-9B2B-A372F5E22F0E}" destId="{B381AC0C-2C7E-4865-8387-8AD0A9018182}" srcOrd="0" destOrd="0" presId="urn:microsoft.com/office/officeart/2005/8/layout/hList7"/>
    <dgm:cxn modelId="{FA2FF8EB-418F-49C4-8E84-C363381302FB}" srcId="{8C2BCB60-9DA9-48BE-AE02-54D2FF975BF9}" destId="{FEF16B39-EEA0-47C6-9945-2A51795862B1}" srcOrd="2" destOrd="0" parTransId="{417F6D3C-972B-4B2D-BF86-4BBE7988DD50}" sibTransId="{B399FE69-60C6-4CAA-ACB7-434C909AEE0B}"/>
    <dgm:cxn modelId="{5F11ADFE-40BD-4579-B83E-93C58CBAF3C1}" type="presOf" srcId="{6B3B9984-3AF6-4E49-9B2B-A372F5E22F0E}" destId="{7BA51A90-21C0-4AB6-B4FC-9F270AFD8FD0}" srcOrd="1" destOrd="0" presId="urn:microsoft.com/office/officeart/2005/8/layout/hList7"/>
    <dgm:cxn modelId="{DFCB0078-6403-4A38-99A2-7849DD90CDB0}" type="presParOf" srcId="{B4BE8C50-5007-4768-981A-BB01F531D9ED}" destId="{67D01FFB-D559-40D3-8C8A-4FFD8553D7F3}" srcOrd="0" destOrd="0" presId="urn:microsoft.com/office/officeart/2005/8/layout/hList7"/>
    <dgm:cxn modelId="{51BBE2CD-AEC3-46E0-AC77-238C1D0B399C}" type="presParOf" srcId="{B4BE8C50-5007-4768-981A-BB01F531D9ED}" destId="{DD158659-2DD0-4CD0-A4F6-B7C08689A8FC}" srcOrd="1" destOrd="0" presId="urn:microsoft.com/office/officeart/2005/8/layout/hList7"/>
    <dgm:cxn modelId="{3AFBF354-02BF-4968-87C1-61574329FE7C}" type="presParOf" srcId="{DD158659-2DD0-4CD0-A4F6-B7C08689A8FC}" destId="{1D93A3B3-6FB4-42C7-94EB-03114E6BCD40}" srcOrd="0" destOrd="0" presId="urn:microsoft.com/office/officeart/2005/8/layout/hList7"/>
    <dgm:cxn modelId="{04FE8CDB-4B07-490C-9F5A-C9D5007C6EF8}" type="presParOf" srcId="{1D93A3B3-6FB4-42C7-94EB-03114E6BCD40}" destId="{B381AC0C-2C7E-4865-8387-8AD0A9018182}" srcOrd="0" destOrd="0" presId="urn:microsoft.com/office/officeart/2005/8/layout/hList7"/>
    <dgm:cxn modelId="{FC2030F7-8970-450F-A458-48AC985EBD8B}" type="presParOf" srcId="{1D93A3B3-6FB4-42C7-94EB-03114E6BCD40}" destId="{7BA51A90-21C0-4AB6-B4FC-9F270AFD8FD0}" srcOrd="1" destOrd="0" presId="urn:microsoft.com/office/officeart/2005/8/layout/hList7"/>
    <dgm:cxn modelId="{F0DA026E-DFB5-4D13-94EE-8D756FB42A49}" type="presParOf" srcId="{1D93A3B3-6FB4-42C7-94EB-03114E6BCD40}" destId="{65252041-B8F2-4B42-8A04-68AFF3BD49D8}" srcOrd="2" destOrd="0" presId="urn:microsoft.com/office/officeart/2005/8/layout/hList7"/>
    <dgm:cxn modelId="{A036DD5F-E99F-4336-B737-EF38C1D47F2D}" type="presParOf" srcId="{1D93A3B3-6FB4-42C7-94EB-03114E6BCD40}" destId="{7AE9B016-026A-485A-8B65-BBFEBF8A88FD}" srcOrd="3" destOrd="0" presId="urn:microsoft.com/office/officeart/2005/8/layout/hList7"/>
    <dgm:cxn modelId="{CC8878D5-182F-4BA5-9828-1D4A0140D8E9}" type="presParOf" srcId="{DD158659-2DD0-4CD0-A4F6-B7C08689A8FC}" destId="{68703D4F-463F-4130-AFF9-B371EF4B9C00}" srcOrd="1" destOrd="0" presId="urn:microsoft.com/office/officeart/2005/8/layout/hList7"/>
    <dgm:cxn modelId="{E1E5B63E-35F6-4FCD-B469-BB9407DA8EC6}" type="presParOf" srcId="{DD158659-2DD0-4CD0-A4F6-B7C08689A8FC}" destId="{32AB3FA8-DC3F-4FF9-9ED4-5DBD9FE63CE0}" srcOrd="2" destOrd="0" presId="urn:microsoft.com/office/officeart/2005/8/layout/hList7"/>
    <dgm:cxn modelId="{D8AF2131-9226-4763-AEF2-C9E40A2BAD5A}" type="presParOf" srcId="{32AB3FA8-DC3F-4FF9-9ED4-5DBD9FE63CE0}" destId="{BF35CA88-3944-4604-96C2-5E235921158D}" srcOrd="0" destOrd="0" presId="urn:microsoft.com/office/officeart/2005/8/layout/hList7"/>
    <dgm:cxn modelId="{928037CC-F06B-4822-9519-2FD6D392F80E}" type="presParOf" srcId="{32AB3FA8-DC3F-4FF9-9ED4-5DBD9FE63CE0}" destId="{868BA857-136D-4255-B7D4-18A989275222}" srcOrd="1" destOrd="0" presId="urn:microsoft.com/office/officeart/2005/8/layout/hList7"/>
    <dgm:cxn modelId="{D2539688-E7B8-4F12-B0DF-8B3D32AD8EA1}" type="presParOf" srcId="{32AB3FA8-DC3F-4FF9-9ED4-5DBD9FE63CE0}" destId="{12A2B578-7711-4CE6-A7F9-5FD3339808DA}" srcOrd="2" destOrd="0" presId="urn:microsoft.com/office/officeart/2005/8/layout/hList7"/>
    <dgm:cxn modelId="{1294AE61-76D1-45B8-A55D-D6C95103A0E9}" type="presParOf" srcId="{32AB3FA8-DC3F-4FF9-9ED4-5DBD9FE63CE0}" destId="{D759CEB4-0346-497A-8E48-675C39F8C592}" srcOrd="3" destOrd="0" presId="urn:microsoft.com/office/officeart/2005/8/layout/hList7"/>
    <dgm:cxn modelId="{14D6D82B-D6D3-4D4B-800D-C1A78A0AEB82}" type="presParOf" srcId="{DD158659-2DD0-4CD0-A4F6-B7C08689A8FC}" destId="{D16DE017-423B-45B9-8ADD-1EB21E0D31E8}" srcOrd="3" destOrd="0" presId="urn:microsoft.com/office/officeart/2005/8/layout/hList7"/>
    <dgm:cxn modelId="{FBEEC13A-3392-4AB9-814C-84B269DCC247}" type="presParOf" srcId="{DD158659-2DD0-4CD0-A4F6-B7C08689A8FC}" destId="{59BCFC2F-7B16-47BE-8613-2637AF091356}" srcOrd="4" destOrd="0" presId="urn:microsoft.com/office/officeart/2005/8/layout/hList7"/>
    <dgm:cxn modelId="{75A240F0-6E19-4CBA-8FD7-623171D01596}" type="presParOf" srcId="{59BCFC2F-7B16-47BE-8613-2637AF091356}" destId="{D3004721-740F-49B1-8B68-E3FDE71CED44}" srcOrd="0" destOrd="0" presId="urn:microsoft.com/office/officeart/2005/8/layout/hList7"/>
    <dgm:cxn modelId="{C41FF878-BE60-4D93-BCC8-60A950D0D10F}" type="presParOf" srcId="{59BCFC2F-7B16-47BE-8613-2637AF091356}" destId="{7DE2DAE2-BDFF-4B27-9C4B-97E4D12B9F1B}" srcOrd="1" destOrd="0" presId="urn:microsoft.com/office/officeart/2005/8/layout/hList7"/>
    <dgm:cxn modelId="{44B81DF4-CEE3-4419-8AE3-68F71065A5BB}" type="presParOf" srcId="{59BCFC2F-7B16-47BE-8613-2637AF091356}" destId="{34CA8932-2C9E-4500-8FAA-70C322501529}" srcOrd="2" destOrd="0" presId="urn:microsoft.com/office/officeart/2005/8/layout/hList7"/>
    <dgm:cxn modelId="{18CF5F0C-FB87-4251-9DF0-FB912F08FED5}" type="presParOf" srcId="{59BCFC2F-7B16-47BE-8613-2637AF091356}" destId="{262407AB-F493-4EAA-B533-C40131BDD533}" srcOrd="3" destOrd="0" presId="urn:microsoft.com/office/officeart/2005/8/layout/hList7"/>
    <dgm:cxn modelId="{E8AD5F67-2516-4A21-83A1-44407F7AFFCE}" type="presParOf" srcId="{DD158659-2DD0-4CD0-A4F6-B7C08689A8FC}" destId="{B773D3A0-DD20-4BA9-B07C-B942A4FB584E}" srcOrd="5" destOrd="0" presId="urn:microsoft.com/office/officeart/2005/8/layout/hList7"/>
    <dgm:cxn modelId="{9C579AA6-F975-4983-AFFE-2440BC616410}" type="presParOf" srcId="{DD158659-2DD0-4CD0-A4F6-B7C08689A8FC}" destId="{A0134193-0155-4535-9283-BB4ED43287E0}" srcOrd="6" destOrd="0" presId="urn:microsoft.com/office/officeart/2005/8/layout/hList7"/>
    <dgm:cxn modelId="{6CDBA9F7-D6B8-4D67-A22A-FAE4E9905286}" type="presParOf" srcId="{A0134193-0155-4535-9283-BB4ED43287E0}" destId="{F03BF4C1-2639-4888-941A-DA26FE296A04}" srcOrd="0" destOrd="0" presId="urn:microsoft.com/office/officeart/2005/8/layout/hList7"/>
    <dgm:cxn modelId="{1E3B9CA9-0FE8-4CD6-8AE9-847D1CE3BA1D}" type="presParOf" srcId="{A0134193-0155-4535-9283-BB4ED43287E0}" destId="{95C56101-5F68-4DA2-B0E8-EE3CF822E23E}" srcOrd="1" destOrd="0" presId="urn:microsoft.com/office/officeart/2005/8/layout/hList7"/>
    <dgm:cxn modelId="{C0F9647B-2275-45B2-9BD3-21BDCD9BE123}" type="presParOf" srcId="{A0134193-0155-4535-9283-BB4ED43287E0}" destId="{F2C1C594-E3FE-4CC6-A6C1-C3888842A386}" srcOrd="2" destOrd="0" presId="urn:microsoft.com/office/officeart/2005/8/layout/hList7"/>
    <dgm:cxn modelId="{CB8E5AFB-2BAE-45A6-8CAB-7E5F2144E938}" type="presParOf" srcId="{A0134193-0155-4535-9283-BB4ED43287E0}" destId="{1BFF59DC-48E9-42B8-9D7B-41C33EF43BE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1AC0C-2C7E-4865-8387-8AD0A9018182}">
      <dsp:nvSpPr>
        <dsp:cNvPr id="0" name=""/>
        <dsp:cNvSpPr/>
      </dsp:nvSpPr>
      <dsp:spPr>
        <a:xfrm>
          <a:off x="2052" y="0"/>
          <a:ext cx="2150854" cy="4090560"/>
        </a:xfrm>
        <a:prstGeom prst="roundRect">
          <a:avLst>
            <a:gd name="adj" fmla="val 10000"/>
          </a:avLst>
        </a:prstGeom>
        <a:solidFill>
          <a:srgbClr val="FEB72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ts val="1700"/>
            </a:lnSpc>
            <a:spcBef>
              <a:spcPct val="0"/>
            </a:spcBef>
            <a:spcAft>
              <a:spcPct val="35000"/>
            </a:spcAft>
            <a:buNone/>
          </a:pPr>
          <a:endParaRPr lang="zh-CN" altLang="en-US" sz="2000" kern="1200" dirty="0">
            <a:latin typeface="思源黑体 CN Bold" panose="020B0800000000000000" pitchFamily="34" charset="-122"/>
            <a:ea typeface="思源黑体 CN Bold" panose="020B0800000000000000" pitchFamily="34" charset="-122"/>
          </a:endParaRPr>
        </a:p>
      </dsp:txBody>
      <dsp:txXfrm>
        <a:off x="2052" y="1636224"/>
        <a:ext cx="2150854" cy="1636224"/>
      </dsp:txXfrm>
    </dsp:sp>
    <dsp:sp modelId="{7AE9B016-026A-485A-8B65-BBFEBF8A88FD}">
      <dsp:nvSpPr>
        <dsp:cNvPr id="0" name=""/>
        <dsp:cNvSpPr/>
      </dsp:nvSpPr>
      <dsp:spPr>
        <a:xfrm>
          <a:off x="396401" y="245433"/>
          <a:ext cx="1362156" cy="1362156"/>
        </a:xfrm>
        <a:prstGeom prst="ellipse">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5CA88-3944-4604-96C2-5E235921158D}">
      <dsp:nvSpPr>
        <dsp:cNvPr id="0" name=""/>
        <dsp:cNvSpPr/>
      </dsp:nvSpPr>
      <dsp:spPr>
        <a:xfrm>
          <a:off x="2217432" y="0"/>
          <a:ext cx="2150854" cy="4090560"/>
        </a:xfrm>
        <a:prstGeom prst="roundRect">
          <a:avLst>
            <a:gd name="adj" fmla="val 10000"/>
          </a:avLst>
        </a:prstGeom>
        <a:solidFill>
          <a:srgbClr val="21B7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496" tIns="412496" rIns="412496" bIns="412496" numCol="1" spcCol="1270" anchor="ctr" anchorCtr="0">
          <a:noAutofit/>
        </a:bodyPr>
        <a:lstStyle/>
        <a:p>
          <a:pPr marL="0" lvl="0" indent="0" algn="ctr" defTabSz="2578100">
            <a:lnSpc>
              <a:spcPct val="90000"/>
            </a:lnSpc>
            <a:spcBef>
              <a:spcPct val="0"/>
            </a:spcBef>
            <a:spcAft>
              <a:spcPct val="35000"/>
            </a:spcAft>
            <a:buNone/>
          </a:pPr>
          <a:endParaRPr lang="zh-CN" altLang="en-US" sz="5800" kern="1200"/>
        </a:p>
      </dsp:txBody>
      <dsp:txXfrm>
        <a:off x="2217432" y="1636224"/>
        <a:ext cx="2150854" cy="1636224"/>
      </dsp:txXfrm>
    </dsp:sp>
    <dsp:sp modelId="{D759CEB4-0346-497A-8E48-675C39F8C592}">
      <dsp:nvSpPr>
        <dsp:cNvPr id="0" name=""/>
        <dsp:cNvSpPr/>
      </dsp:nvSpPr>
      <dsp:spPr>
        <a:xfrm>
          <a:off x="2611781" y="245433"/>
          <a:ext cx="1362156" cy="1362156"/>
        </a:xfrm>
        <a:prstGeom prst="ellipse">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04721-740F-49B1-8B68-E3FDE71CED44}">
      <dsp:nvSpPr>
        <dsp:cNvPr id="0" name=""/>
        <dsp:cNvSpPr/>
      </dsp:nvSpPr>
      <dsp:spPr>
        <a:xfrm>
          <a:off x="4432812" y="0"/>
          <a:ext cx="2150854" cy="4090560"/>
        </a:xfrm>
        <a:prstGeom prst="roundRect">
          <a:avLst>
            <a:gd name="adj" fmla="val 10000"/>
          </a:avLst>
        </a:prstGeom>
        <a:solidFill>
          <a:srgbClr val="FEB72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latin typeface="思源黑体 CN Bold" panose="020B0800000000000000" pitchFamily="34" charset="-122"/>
            <a:ea typeface="思源黑体 CN Bold" panose="020B0800000000000000" pitchFamily="34" charset="-122"/>
          </a:endParaRPr>
        </a:p>
      </dsp:txBody>
      <dsp:txXfrm>
        <a:off x="4432812" y="1636224"/>
        <a:ext cx="2150854" cy="1636224"/>
      </dsp:txXfrm>
    </dsp:sp>
    <dsp:sp modelId="{262407AB-F493-4EAA-B533-C40131BDD533}">
      <dsp:nvSpPr>
        <dsp:cNvPr id="0" name=""/>
        <dsp:cNvSpPr/>
      </dsp:nvSpPr>
      <dsp:spPr>
        <a:xfrm>
          <a:off x="4827161" y="245433"/>
          <a:ext cx="1362156" cy="1362156"/>
        </a:xfrm>
        <a:prstGeom prst="ellipse">
          <a:avLst/>
        </a:prstGeom>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3BF4C1-2639-4888-941A-DA26FE296A04}">
      <dsp:nvSpPr>
        <dsp:cNvPr id="0" name=""/>
        <dsp:cNvSpPr/>
      </dsp:nvSpPr>
      <dsp:spPr>
        <a:xfrm>
          <a:off x="6648193" y="0"/>
          <a:ext cx="2150854" cy="4090560"/>
        </a:xfrm>
        <a:prstGeom prst="roundRect">
          <a:avLst>
            <a:gd name="adj" fmla="val 10000"/>
          </a:avLst>
        </a:prstGeom>
        <a:solidFill>
          <a:srgbClr val="21B7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496" tIns="412496" rIns="412496" bIns="412496" numCol="1" spcCol="1270" anchor="ctr" anchorCtr="0">
          <a:noAutofit/>
        </a:bodyPr>
        <a:lstStyle/>
        <a:p>
          <a:pPr marL="0" lvl="0" indent="0" algn="ctr" defTabSz="2578100">
            <a:lnSpc>
              <a:spcPct val="90000"/>
            </a:lnSpc>
            <a:spcBef>
              <a:spcPct val="0"/>
            </a:spcBef>
            <a:spcAft>
              <a:spcPct val="35000"/>
            </a:spcAft>
            <a:buNone/>
          </a:pPr>
          <a:endParaRPr lang="zh-CN" altLang="en-US" sz="5800" kern="1200" dirty="0"/>
        </a:p>
      </dsp:txBody>
      <dsp:txXfrm>
        <a:off x="6648193" y="1636224"/>
        <a:ext cx="2150854" cy="1636224"/>
      </dsp:txXfrm>
    </dsp:sp>
    <dsp:sp modelId="{1BFF59DC-48E9-42B8-9D7B-41C33EF43BE9}">
      <dsp:nvSpPr>
        <dsp:cNvPr id="0" name=""/>
        <dsp:cNvSpPr/>
      </dsp:nvSpPr>
      <dsp:spPr>
        <a:xfrm>
          <a:off x="7042542" y="245433"/>
          <a:ext cx="1362156" cy="1362156"/>
        </a:xfrm>
        <a:prstGeom prst="ellipse">
          <a:avLst/>
        </a:prstGeom>
        <a:blipFill>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D01FFB-D559-40D3-8C8A-4FFD8553D7F3}">
      <dsp:nvSpPr>
        <dsp:cNvPr id="0" name=""/>
        <dsp:cNvSpPr/>
      </dsp:nvSpPr>
      <dsp:spPr>
        <a:xfrm>
          <a:off x="352043" y="3272447"/>
          <a:ext cx="8097012" cy="613584"/>
        </a:xfrm>
        <a:prstGeom prst="leftRightArrow">
          <a:avLst/>
        </a:prstGeom>
        <a:solidFill>
          <a:srgbClr val="21B7B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FE9F8-B052-4107-9651-859BC697C014}"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6DE51-814D-43E7-A156-C68FFDBAF971}" type="slidenum">
              <a:rPr lang="zh-CN" altLang="en-US" smtClean="0"/>
              <a:t>‹#›</a:t>
            </a:fld>
            <a:endParaRPr lang="zh-CN" altLang="en-US"/>
          </a:p>
        </p:txBody>
      </p:sp>
    </p:spTree>
    <p:extLst>
      <p:ext uri="{BB962C8B-B14F-4D97-AF65-F5344CB8AC3E}">
        <p14:creationId xmlns:p14="http://schemas.microsoft.com/office/powerpoint/2010/main" val="78333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15328-4500-44ED-B8B5-F49C63045C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0433E3-45FB-489E-AA26-54F95F784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02AC1-0858-460E-A875-FF6C6A3AE477}"/>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D28EA001-2BFD-47E2-BC22-E7E239441C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064B6-95E4-46D4-BDBC-9B41C0E566C5}"/>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230228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E3D71-B1D8-4231-AA37-102206437D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6F8A65-728D-4317-8CBD-6709548C79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F23DA3-77DB-4D68-BC41-ED5A503EE03A}"/>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4D278590-6A86-4561-9971-30AFA320F5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ED48C-3E10-4D54-BAC0-EFA806DA110E}"/>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59901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C0E21C-62A3-4820-ACFB-E803D77F35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1252F8-E9A4-4A91-8509-956A137B72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430FC4-AE66-436A-8687-EEED3695187E}"/>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E99D477A-7B6C-4F4B-B991-366EB3C49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859AE0-875D-4743-9A27-0EBE27667DA4}"/>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15614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17BC2-B68A-4D36-91AF-D27E9D604C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127B68-4484-4CE1-B09D-6D6A54F54F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D60C6F-DA4A-4778-A579-90F663AED09C}"/>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77221909-3867-4109-A9D7-F25269E4B3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BC646-E457-4025-91E5-BD382AB0B2D4}"/>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12327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79CB7-4841-4F16-B0B0-0BFE633C57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16125-E971-476E-B5DE-03092F79E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CA4048-2F1F-4501-AA5E-59DFD3EEC7FF}"/>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B229F97E-5670-4199-BB62-20BCBAEA9C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BB9EDA-5019-4A15-A1D0-ED736B10DCFD}"/>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255269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669F5-B895-4865-B593-4E4CCCFE27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503354-3092-41DD-9B30-CC1161A70A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67079D-061C-482A-BD79-DC19E4E2F0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B569BD-FFBB-4119-A045-AE866086543C}"/>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2F67B969-140A-4645-955F-E929235F2E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E8FAD2-412B-410A-8041-D2492D22EC40}"/>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969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2ED9B-2A6A-41FF-BA88-4FCECD5C26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E2890D-32BF-4245-AD4F-76B364271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AD304F-2167-45B9-A1BF-D6BEB30E7C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05C433-8CC2-4232-A658-7F0C4061D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5BBA30-D962-4B07-AA9B-072086BBDB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0C033C-5AC6-4726-A0FF-B313ECD2D27E}"/>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8" name="页脚占位符 7">
            <a:extLst>
              <a:ext uri="{FF2B5EF4-FFF2-40B4-BE49-F238E27FC236}">
                <a16:creationId xmlns:a16="http://schemas.microsoft.com/office/drawing/2014/main" id="{C242D4C7-7A33-4F1E-A18C-E7858C8229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847134-1782-44A2-9AF2-E31AC0AAE47C}"/>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
        <p:nvSpPr>
          <p:cNvPr id="11" name="矩形 10"/>
          <p:cNvSpPr/>
          <p:nvPr userDrawn="1"/>
        </p:nvSpPr>
        <p:spPr>
          <a:xfrm>
            <a:off x="8749261" y="6440767"/>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52733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86DFD-9867-4810-AAF8-FD2870D5BD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071CFC-A61A-46EC-9A27-FADD88842625}"/>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05DE97AE-C0C1-42DE-9126-734CDFBDCC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6E7B09-3987-4F13-A8E0-0DEB82C316A7}"/>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9181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891927-975C-488F-A47C-85F91CEED6D5}"/>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3" name="页脚占位符 2">
            <a:extLst>
              <a:ext uri="{FF2B5EF4-FFF2-40B4-BE49-F238E27FC236}">
                <a16:creationId xmlns:a16="http://schemas.microsoft.com/office/drawing/2014/main" id="{3EF58D6D-0F16-46D3-81C0-39F974D7C55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798C53-7C56-4EF3-AB62-C5C17700FC8B}"/>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200037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B08B5-7963-4D4C-8722-B19D47430D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4BFF5C-A1AF-4894-8812-2F556A48C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275520-258D-4D6C-94C0-33F6903CE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1ABB57-2150-4C76-8693-EEB99A1AAEF9}"/>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F14D2B27-8A9D-471F-AD89-CDF534B4F3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618F0-A603-4C09-B885-FFC713BF8F94}"/>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4364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DE053-0739-4934-A289-744B83FF0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7BB93D-2722-401E-81D0-3F6235AE6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A3900F-93F7-4969-8094-24CC20F7C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582FA1-FAFD-42D3-9CA1-F1674B780B50}"/>
              </a:ext>
            </a:extLst>
          </p:cNvPr>
          <p:cNvSpPr>
            <a:spLocks noGrp="1"/>
          </p:cNvSpPr>
          <p:nvPr>
            <p:ph type="dt" sz="half" idx="10"/>
          </p:nvPr>
        </p:nvSpPr>
        <p:spPr/>
        <p:txBody>
          <a:bodyPr/>
          <a:lstStyle/>
          <a:p>
            <a:fld id="{189ABC21-9A06-487C-AAAA-CC32A7CF2508}"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893A6366-A31E-4C4B-AC13-E589765FDD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2044C1-E0E3-40D9-B16F-2E5EE2B737C6}"/>
              </a:ext>
            </a:extLst>
          </p:cNvPr>
          <p:cNvSpPr>
            <a:spLocks noGrp="1"/>
          </p:cNvSpPr>
          <p:nvPr>
            <p:ph type="sldNum" sz="quarter" idx="12"/>
          </p:nvPr>
        </p:nvSpPr>
        <p:spPr/>
        <p:txBody>
          <a:body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368487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A351D1-E464-44D4-A903-EA4C86B681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7CD62D-8F4D-427B-A0FA-384F94660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5AF58D-3029-4075-BED6-60F0EB9AD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ABC21-9A06-487C-AAAA-CC32A7CF2508}"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AE4F9299-8D44-40E8-994C-2F0D8AFEC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FDAB5E-7413-43C8-AD18-A05F26FBB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15DAF-DDE9-471E-830F-606B0A99692C}" type="slidenum">
              <a:rPr lang="zh-CN" altLang="en-US" smtClean="0"/>
              <a:t>‹#›</a:t>
            </a:fld>
            <a:endParaRPr lang="zh-CN" altLang="en-US"/>
          </a:p>
        </p:txBody>
      </p:sp>
    </p:spTree>
    <p:extLst>
      <p:ext uri="{BB962C8B-B14F-4D97-AF65-F5344CB8AC3E}">
        <p14:creationId xmlns:p14="http://schemas.microsoft.com/office/powerpoint/2010/main" val="167333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jp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jpg"/><Relationship Id="rId5" Type="http://schemas.openxmlformats.org/officeDocument/2006/relationships/slideLayout" Target="../slideLayouts/slideLayout7.xml"/><Relationship Id="rId4"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jpg"/><Relationship Id="rId2" Type="http://schemas.openxmlformats.org/officeDocument/2006/relationships/tags" Target="../tags/tag3.xml"/><Relationship Id="rId16"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DD60685-F885-4DD5-BBFE-E44CC6286D5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11" name="任意多边形: 形状 10">
            <a:extLst>
              <a:ext uri="{FF2B5EF4-FFF2-40B4-BE49-F238E27FC236}">
                <a16:creationId xmlns:a16="http://schemas.microsoft.com/office/drawing/2014/main" id="{7285622D-5CB0-4167-A5C8-B9E722C98466}"/>
              </a:ext>
            </a:extLst>
          </p:cNvPr>
          <p:cNvSpPr/>
          <p:nvPr/>
        </p:nvSpPr>
        <p:spPr>
          <a:xfrm rot="3600000" flipH="1">
            <a:off x="4446211" y="4313770"/>
            <a:ext cx="3310393" cy="5504670"/>
          </a:xfrm>
          <a:custGeom>
            <a:avLst/>
            <a:gdLst>
              <a:gd name="connsiteX0" fmla="*/ 3284792 w 3310393"/>
              <a:gd name="connsiteY0" fmla="*/ 4227315 h 5504670"/>
              <a:gd name="connsiteX1" fmla="*/ 1198031 w 3310393"/>
              <a:gd name="connsiteY1" fmla="*/ 612938 h 5504670"/>
              <a:gd name="connsiteX2" fmla="*/ 1009159 w 3310393"/>
              <a:gd name="connsiteY2" fmla="*/ 518927 h 5504670"/>
              <a:gd name="connsiteX3" fmla="*/ 983023 w 3310393"/>
              <a:gd name="connsiteY3" fmla="*/ 527716 h 5504670"/>
              <a:gd name="connsiteX4" fmla="*/ 985675 w 3310393"/>
              <a:gd name="connsiteY4" fmla="*/ 524654 h 5504670"/>
              <a:gd name="connsiteX5" fmla="*/ 393685 w 3310393"/>
              <a:gd name="connsiteY5" fmla="*/ 500703 h 5504670"/>
              <a:gd name="connsiteX6" fmla="*/ 76949 w 3310393"/>
              <a:gd name="connsiteY6" fmla="*/ 0 h 5504670"/>
              <a:gd name="connsiteX7" fmla="*/ 76949 w 3310393"/>
              <a:gd name="connsiteY7" fmla="*/ 0 h 5504670"/>
              <a:gd name="connsiteX8" fmla="*/ 256058 w 3310393"/>
              <a:gd name="connsiteY8" fmla="*/ 739079 h 5504670"/>
              <a:gd name="connsiteX9" fmla="*/ 657961 w 3310393"/>
              <a:gd name="connsiteY9" fmla="*/ 784935 h 5504670"/>
              <a:gd name="connsiteX10" fmla="*/ 811019 w 3310393"/>
              <a:gd name="connsiteY10" fmla="*/ 706013 h 5504670"/>
              <a:gd name="connsiteX11" fmla="*/ 3010681 w 3310393"/>
              <a:gd name="connsiteY11" fmla="*/ 4515940 h 5504670"/>
              <a:gd name="connsiteX12" fmla="*/ 2865804 w 3310393"/>
              <a:gd name="connsiteY12" fmla="*/ 4609031 h 5504670"/>
              <a:gd name="connsiteX13" fmla="*/ 2704565 w 3310393"/>
              <a:gd name="connsiteY13" fmla="*/ 4980017 h 5504670"/>
              <a:gd name="connsiteX14" fmla="*/ 3255071 w 3310393"/>
              <a:gd name="connsiteY14" fmla="*/ 5504670 h 5504670"/>
              <a:gd name="connsiteX15" fmla="*/ 3255072 w 3310393"/>
              <a:gd name="connsiteY15" fmla="*/ 5504670 h 5504670"/>
              <a:gd name="connsiteX16" fmla="*/ 2979818 w 3310393"/>
              <a:gd name="connsiteY16" fmla="*/ 4980017 h 5504670"/>
              <a:gd name="connsiteX17" fmla="*/ 3255071 w 3310393"/>
              <a:gd name="connsiteY17" fmla="*/ 4455364 h 5504670"/>
              <a:gd name="connsiteX18" fmla="*/ 3251093 w 3310393"/>
              <a:gd name="connsiteY18" fmla="*/ 4456129 h 5504670"/>
              <a:gd name="connsiteX19" fmla="*/ 3271772 w 3310393"/>
              <a:gd name="connsiteY19" fmla="*/ 4437889 h 5504670"/>
              <a:gd name="connsiteX20" fmla="*/ 3284792 w 3310393"/>
              <a:gd name="connsiteY20" fmla="*/ 4227315 h 55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10393" h="5504670">
                <a:moveTo>
                  <a:pt x="3284792" y="4227315"/>
                </a:moveTo>
                <a:lnTo>
                  <a:pt x="1198031" y="612938"/>
                </a:lnTo>
                <a:cubicBezTo>
                  <a:pt x="1158504" y="544477"/>
                  <a:pt x="1082967" y="509769"/>
                  <a:pt x="1009159" y="518927"/>
                </a:cubicBezTo>
                <a:lnTo>
                  <a:pt x="983023" y="527716"/>
                </a:lnTo>
                <a:lnTo>
                  <a:pt x="985675" y="524654"/>
                </a:lnTo>
                <a:cubicBezTo>
                  <a:pt x="791776" y="612788"/>
                  <a:pt x="572452" y="603915"/>
                  <a:pt x="393685" y="500703"/>
                </a:cubicBezTo>
                <a:cubicBezTo>
                  <a:pt x="214917" y="397492"/>
                  <a:pt x="97571" y="211989"/>
                  <a:pt x="76949" y="0"/>
                </a:cubicBezTo>
                <a:lnTo>
                  <a:pt x="76949" y="0"/>
                </a:lnTo>
                <a:cubicBezTo>
                  <a:pt x="-75069" y="263303"/>
                  <a:pt x="5120" y="594200"/>
                  <a:pt x="256058" y="739079"/>
                </a:cubicBezTo>
                <a:cubicBezTo>
                  <a:pt x="381527" y="811519"/>
                  <a:pt x="525927" y="823738"/>
                  <a:pt x="657961" y="784935"/>
                </a:cubicBezTo>
                <a:lnTo>
                  <a:pt x="811019" y="706013"/>
                </a:lnTo>
                <a:lnTo>
                  <a:pt x="3010681" y="4515940"/>
                </a:lnTo>
                <a:lnTo>
                  <a:pt x="2865804" y="4609031"/>
                </a:lnTo>
                <a:cubicBezTo>
                  <a:pt x="2766182" y="4703974"/>
                  <a:pt x="2704565" y="4835138"/>
                  <a:pt x="2704565" y="4980017"/>
                </a:cubicBezTo>
                <a:cubicBezTo>
                  <a:pt x="2704565" y="5269775"/>
                  <a:pt x="2951035" y="5504670"/>
                  <a:pt x="3255071" y="5504670"/>
                </a:cubicBezTo>
                <a:lnTo>
                  <a:pt x="3255072" y="5504670"/>
                </a:lnTo>
                <a:cubicBezTo>
                  <a:pt x="3081795" y="5380816"/>
                  <a:pt x="2979818" y="5186440"/>
                  <a:pt x="2979818" y="4980017"/>
                </a:cubicBezTo>
                <a:cubicBezTo>
                  <a:pt x="2979818" y="4773594"/>
                  <a:pt x="3081795" y="4579218"/>
                  <a:pt x="3255071" y="4455364"/>
                </a:cubicBezTo>
                <a:lnTo>
                  <a:pt x="3251093" y="4456129"/>
                </a:lnTo>
                <a:lnTo>
                  <a:pt x="3271772" y="4437889"/>
                </a:lnTo>
                <a:cubicBezTo>
                  <a:pt x="3316608" y="4378549"/>
                  <a:pt x="3324319" y="4295777"/>
                  <a:pt x="3284792" y="4227315"/>
                </a:cubicBezTo>
                <a:close/>
              </a:path>
            </a:pathLst>
          </a:custGeom>
          <a:solidFill>
            <a:srgbClr val="BE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B475B86-2D7E-4D95-A6B6-40D5E2912B01}"/>
              </a:ext>
            </a:extLst>
          </p:cNvPr>
          <p:cNvSpPr/>
          <p:nvPr/>
        </p:nvSpPr>
        <p:spPr>
          <a:xfrm flipV="1">
            <a:off x="0" y="6774024"/>
            <a:ext cx="12192000" cy="83976"/>
          </a:xfrm>
          <a:prstGeom prst="round2SameRect">
            <a:avLst>
              <a:gd name="adj1" fmla="val 0"/>
              <a:gd name="adj2" fmla="val 0"/>
            </a:avLst>
          </a:prstGeom>
          <a:solidFill>
            <a:srgbClr val="404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226B2624-4F22-47EF-BD46-CAF4AC79B4C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4435" y="2300188"/>
            <a:ext cx="1687321" cy="1218283"/>
          </a:xfrm>
          <a:prstGeom prst="rect">
            <a:avLst/>
          </a:prstGeom>
        </p:spPr>
      </p:pic>
      <p:pic>
        <p:nvPicPr>
          <p:cNvPr id="21" name="图片 20">
            <a:extLst>
              <a:ext uri="{FF2B5EF4-FFF2-40B4-BE49-F238E27FC236}">
                <a16:creationId xmlns:a16="http://schemas.microsoft.com/office/drawing/2014/main" id="{0A373CBA-208C-42DD-99BD-D96786B5A30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596069" y="3409615"/>
            <a:ext cx="1811530" cy="1110096"/>
          </a:xfrm>
          <a:prstGeom prst="rect">
            <a:avLst/>
          </a:prstGeom>
        </p:spPr>
      </p:pic>
      <p:pic>
        <p:nvPicPr>
          <p:cNvPr id="23" name="图片 22">
            <a:extLst>
              <a:ext uri="{FF2B5EF4-FFF2-40B4-BE49-F238E27FC236}">
                <a16:creationId xmlns:a16="http://schemas.microsoft.com/office/drawing/2014/main" id="{5B7C1EBD-02DE-4927-A728-78529DE9AE4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64611" y="2300188"/>
            <a:ext cx="1687321" cy="1218283"/>
          </a:xfrm>
          <a:prstGeom prst="rect">
            <a:avLst/>
          </a:prstGeom>
        </p:spPr>
      </p:pic>
      <p:grpSp>
        <p:nvGrpSpPr>
          <p:cNvPr id="7" name="组合 6">
            <a:extLst>
              <a:ext uri="{FF2B5EF4-FFF2-40B4-BE49-F238E27FC236}">
                <a16:creationId xmlns:a16="http://schemas.microsoft.com/office/drawing/2014/main" id="{D96BDBF6-066B-41AA-B6B2-B0E4A54697DD}"/>
              </a:ext>
            </a:extLst>
          </p:cNvPr>
          <p:cNvGrpSpPr/>
          <p:nvPr/>
        </p:nvGrpSpPr>
        <p:grpSpPr>
          <a:xfrm>
            <a:off x="7149722" y="3511372"/>
            <a:ext cx="1517100" cy="924046"/>
            <a:chOff x="7149722" y="3511372"/>
            <a:chExt cx="1517100" cy="924046"/>
          </a:xfrm>
        </p:grpSpPr>
        <p:sp>
          <p:nvSpPr>
            <p:cNvPr id="25" name="矩形: 圆角 24">
              <a:extLst>
                <a:ext uri="{FF2B5EF4-FFF2-40B4-BE49-F238E27FC236}">
                  <a16:creationId xmlns:a16="http://schemas.microsoft.com/office/drawing/2014/main" id="{76F37699-374F-471F-AF18-668102E2F477}"/>
                </a:ext>
              </a:extLst>
            </p:cNvPr>
            <p:cNvSpPr/>
            <p:nvPr/>
          </p:nvSpPr>
          <p:spPr>
            <a:xfrm>
              <a:off x="7149722" y="3511372"/>
              <a:ext cx="1517100" cy="924046"/>
            </a:xfrm>
            <a:prstGeom prst="round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2F872BEA-1DC1-44C1-BEDF-D874AB8A49AD}"/>
                </a:ext>
              </a:extLst>
            </p:cNvPr>
            <p:cNvSpPr txBox="1"/>
            <p:nvPr/>
          </p:nvSpPr>
          <p:spPr>
            <a:xfrm>
              <a:off x="7524017" y="3619452"/>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听</a:t>
              </a:r>
            </a:p>
          </p:txBody>
        </p:sp>
      </p:grpSp>
      <p:grpSp>
        <p:nvGrpSpPr>
          <p:cNvPr id="13" name="组合 12">
            <a:extLst>
              <a:ext uri="{FF2B5EF4-FFF2-40B4-BE49-F238E27FC236}">
                <a16:creationId xmlns:a16="http://schemas.microsoft.com/office/drawing/2014/main" id="{14F24930-BE69-4346-B08E-734E967B40D3}"/>
              </a:ext>
            </a:extLst>
          </p:cNvPr>
          <p:cNvGrpSpPr/>
          <p:nvPr/>
        </p:nvGrpSpPr>
        <p:grpSpPr>
          <a:xfrm>
            <a:off x="10388653" y="3492710"/>
            <a:ext cx="1517100" cy="924046"/>
            <a:chOff x="10388653" y="3492710"/>
            <a:chExt cx="1517100" cy="924046"/>
          </a:xfrm>
        </p:grpSpPr>
        <p:sp>
          <p:nvSpPr>
            <p:cNvPr id="26" name="矩形: 圆角 25">
              <a:extLst>
                <a:ext uri="{FF2B5EF4-FFF2-40B4-BE49-F238E27FC236}">
                  <a16:creationId xmlns:a16="http://schemas.microsoft.com/office/drawing/2014/main" id="{4A5A496B-5014-4C4E-8B1F-2B757114CA7A}"/>
                </a:ext>
              </a:extLst>
            </p:cNvPr>
            <p:cNvSpPr/>
            <p:nvPr/>
          </p:nvSpPr>
          <p:spPr>
            <a:xfrm>
              <a:off x="10388653" y="3492710"/>
              <a:ext cx="1517100" cy="924046"/>
            </a:xfrm>
            <a:prstGeom prst="roundRect">
              <a:avLst/>
            </a:prstGeom>
            <a:solidFill>
              <a:srgbClr val="FE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214DA5AE-186D-4B10-B859-91B085234303}"/>
                </a:ext>
              </a:extLst>
            </p:cNvPr>
            <p:cNvSpPr txBox="1"/>
            <p:nvPr/>
          </p:nvSpPr>
          <p:spPr>
            <a:xfrm>
              <a:off x="10798389" y="3619452"/>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写</a:t>
              </a:r>
            </a:p>
          </p:txBody>
        </p:sp>
      </p:grpSp>
      <p:grpSp>
        <p:nvGrpSpPr>
          <p:cNvPr id="10" name="组合 9">
            <a:extLst>
              <a:ext uri="{FF2B5EF4-FFF2-40B4-BE49-F238E27FC236}">
                <a16:creationId xmlns:a16="http://schemas.microsoft.com/office/drawing/2014/main" id="{19EDFA48-96D6-4FDB-B5C8-B214435F9C7B}"/>
              </a:ext>
            </a:extLst>
          </p:cNvPr>
          <p:cNvGrpSpPr/>
          <p:nvPr/>
        </p:nvGrpSpPr>
        <p:grpSpPr>
          <a:xfrm>
            <a:off x="8748986" y="2441497"/>
            <a:ext cx="1517100" cy="924046"/>
            <a:chOff x="8748986" y="2441497"/>
            <a:chExt cx="1517100" cy="924046"/>
          </a:xfrm>
        </p:grpSpPr>
        <p:sp>
          <p:nvSpPr>
            <p:cNvPr id="24" name="矩形: 圆角 23">
              <a:extLst>
                <a:ext uri="{FF2B5EF4-FFF2-40B4-BE49-F238E27FC236}">
                  <a16:creationId xmlns:a16="http://schemas.microsoft.com/office/drawing/2014/main" id="{581E73B9-B12A-462B-A2C2-B3C0BBE73B9A}"/>
                </a:ext>
              </a:extLst>
            </p:cNvPr>
            <p:cNvSpPr/>
            <p:nvPr/>
          </p:nvSpPr>
          <p:spPr>
            <a:xfrm>
              <a:off x="8748986" y="2441497"/>
              <a:ext cx="1517100" cy="924046"/>
            </a:xfrm>
            <a:prstGeom prst="round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A65D2F2-6BFF-4D13-AF64-91E091D06309}"/>
                </a:ext>
              </a:extLst>
            </p:cNvPr>
            <p:cNvSpPr txBox="1"/>
            <p:nvPr/>
          </p:nvSpPr>
          <p:spPr>
            <a:xfrm>
              <a:off x="9153020" y="2560301"/>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说</a:t>
              </a:r>
            </a:p>
          </p:txBody>
        </p:sp>
      </p:grpSp>
      <p:sp>
        <p:nvSpPr>
          <p:cNvPr id="20" name="矩形: 圆顶角 19">
            <a:extLst>
              <a:ext uri="{FF2B5EF4-FFF2-40B4-BE49-F238E27FC236}">
                <a16:creationId xmlns:a16="http://schemas.microsoft.com/office/drawing/2014/main" id="{BFB5C770-FCA6-443A-9BDD-43CAFCA280BD}"/>
              </a:ext>
            </a:extLst>
          </p:cNvPr>
          <p:cNvSpPr/>
          <p:nvPr/>
        </p:nvSpPr>
        <p:spPr>
          <a:xfrm rot="16200000" flipV="1">
            <a:off x="-1158652" y="3324225"/>
            <a:ext cx="2445395" cy="209550"/>
          </a:xfrm>
          <a:prstGeom prst="round2SameRect">
            <a:avLst>
              <a:gd name="adj1" fmla="val 0"/>
              <a:gd name="adj2" fmla="val 0"/>
            </a:avLst>
          </a:prstGeom>
          <a:solidFill>
            <a:srgbClr val="BE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51C44CF-CC76-451A-937D-B8E4974BA82B}"/>
              </a:ext>
            </a:extLst>
          </p:cNvPr>
          <p:cNvSpPr txBox="1"/>
          <p:nvPr/>
        </p:nvSpPr>
        <p:spPr>
          <a:xfrm>
            <a:off x="733844" y="2392330"/>
            <a:ext cx="3262432" cy="1015663"/>
          </a:xfrm>
          <a:prstGeom prst="rect">
            <a:avLst/>
          </a:prstGeom>
          <a:noFill/>
        </p:spPr>
        <p:txBody>
          <a:bodyPr wrap="none" rtlCol="0">
            <a:spAutoFit/>
          </a:bodyPr>
          <a:lstStyle/>
          <a:p>
            <a:r>
              <a:rPr lang="zh-CN" altLang="en-US" sz="6000" b="1" dirty="0">
                <a:solidFill>
                  <a:srgbClr val="404042"/>
                </a:solidFill>
                <a:latin typeface="微软雅黑" panose="020B0503020204020204" pitchFamily="34" charset="-122"/>
                <a:ea typeface="微软雅黑" panose="020B0503020204020204" pitchFamily="34" charset="-122"/>
              </a:rPr>
              <a:t>企业培训</a:t>
            </a:r>
          </a:p>
        </p:txBody>
      </p:sp>
      <p:sp>
        <p:nvSpPr>
          <p:cNvPr id="22" name="文本框 21">
            <a:extLst>
              <a:ext uri="{FF2B5EF4-FFF2-40B4-BE49-F238E27FC236}">
                <a16:creationId xmlns:a16="http://schemas.microsoft.com/office/drawing/2014/main" id="{6DD7D6DB-2C0D-4145-A5C2-FD71EAE18B35}"/>
              </a:ext>
            </a:extLst>
          </p:cNvPr>
          <p:cNvSpPr txBox="1"/>
          <p:nvPr/>
        </p:nvSpPr>
        <p:spPr>
          <a:xfrm>
            <a:off x="3078182" y="3465563"/>
            <a:ext cx="3262432" cy="1015663"/>
          </a:xfrm>
          <a:prstGeom prst="rect">
            <a:avLst/>
          </a:prstGeom>
          <a:noFill/>
        </p:spPr>
        <p:txBody>
          <a:bodyPr wrap="none" rtlCol="0">
            <a:spAutoFit/>
          </a:bodyPr>
          <a:lstStyle/>
          <a:p>
            <a:r>
              <a:rPr lang="zh-CN" altLang="en-US" sz="6000" b="1" dirty="0">
                <a:solidFill>
                  <a:srgbClr val="BE0100"/>
                </a:solidFill>
                <a:latin typeface="微软雅黑" panose="020B0503020204020204" pitchFamily="34" charset="-122"/>
                <a:ea typeface="微软雅黑" panose="020B0503020204020204" pitchFamily="34" charset="-122"/>
              </a:rPr>
              <a:t>沟通技巧</a:t>
            </a:r>
          </a:p>
        </p:txBody>
      </p:sp>
      <p:cxnSp>
        <p:nvCxnSpPr>
          <p:cNvPr id="9" name="直接连接符 8">
            <a:extLst>
              <a:ext uri="{FF2B5EF4-FFF2-40B4-BE49-F238E27FC236}">
                <a16:creationId xmlns:a16="http://schemas.microsoft.com/office/drawing/2014/main" id="{939EC33A-4A19-4014-993D-84C029B3DD78}"/>
              </a:ext>
            </a:extLst>
          </p:cNvPr>
          <p:cNvCxnSpPr>
            <a:cxnSpLocks/>
          </p:cNvCxnSpPr>
          <p:nvPr/>
        </p:nvCxnSpPr>
        <p:spPr>
          <a:xfrm flipV="1">
            <a:off x="822857" y="3447065"/>
            <a:ext cx="5401647" cy="18498"/>
          </a:xfrm>
          <a:prstGeom prst="line">
            <a:avLst/>
          </a:prstGeom>
          <a:ln>
            <a:solidFill>
              <a:srgbClr val="40404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870386E-E58D-43A2-8DEC-AC2557C27E05}"/>
              </a:ext>
            </a:extLst>
          </p:cNvPr>
          <p:cNvSpPr txBox="1"/>
          <p:nvPr/>
        </p:nvSpPr>
        <p:spPr>
          <a:xfrm>
            <a:off x="3886350" y="3042277"/>
            <a:ext cx="2422010" cy="307777"/>
          </a:xfrm>
          <a:prstGeom prst="rect">
            <a:avLst/>
          </a:prstGeom>
          <a:noFill/>
        </p:spPr>
        <p:txBody>
          <a:bodyPr wrap="none" rtlCol="0">
            <a:spAutoFit/>
          </a:bodyPr>
          <a:lstStyle/>
          <a:p>
            <a:r>
              <a:rPr lang="en-US" altLang="zh-CN" sz="1400" dirty="0">
                <a:solidFill>
                  <a:srgbClr val="404042"/>
                </a:solidFill>
                <a:latin typeface="微软雅黑" panose="020B0503020204020204" pitchFamily="34" charset="-122"/>
                <a:ea typeface="微软雅黑" panose="020B0503020204020204" pitchFamily="34" charset="-122"/>
              </a:rPr>
              <a:t>COMMUNICATION SKILLS</a:t>
            </a:r>
            <a:endParaRPr lang="zh-CN" altLang="en-US" sz="1400" dirty="0">
              <a:solidFill>
                <a:srgbClr val="40404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97260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par>
                          <p:cTn id="51" fill="hold">
                            <p:stCondLst>
                              <p:cond delay="4500"/>
                            </p:stCondLst>
                            <p:childTnLst>
                              <p:par>
                                <p:cTn id="52" presetID="22" presetClass="entr" presetSubtype="4"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par>
                          <p:cTn id="55" fill="hold">
                            <p:stCondLst>
                              <p:cond delay="5000"/>
                            </p:stCondLst>
                            <p:childTnLst>
                              <p:par>
                                <p:cTn id="56" presetID="42"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P spid="5" grpId="0"/>
      <p:bldP spid="22"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66832"/>
            <a:ext cx="2492990"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沟通的过程</a:t>
            </a:r>
          </a:p>
        </p:txBody>
      </p:sp>
      <p:sp>
        <p:nvSpPr>
          <p:cNvPr id="21" name="Rectangle 28">
            <a:extLst>
              <a:ext uri="{FF2B5EF4-FFF2-40B4-BE49-F238E27FC236}">
                <a16:creationId xmlns:a16="http://schemas.microsoft.com/office/drawing/2014/main" id="{28C64465-DA0E-4B1B-8431-AC14A4BE2E73}"/>
              </a:ext>
            </a:extLst>
          </p:cNvPr>
          <p:cNvSpPr>
            <a:spLocks noChangeArrowheads="1"/>
          </p:cNvSpPr>
          <p:nvPr/>
        </p:nvSpPr>
        <p:spPr bwMode="auto">
          <a:xfrm>
            <a:off x="3512695" y="4335997"/>
            <a:ext cx="2406435"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dirty="0">
                <a:solidFill>
                  <a:schemeClr val="tx1">
                    <a:lumMod val="95000"/>
                    <a:lumOff val="5000"/>
                  </a:schemeClr>
                </a:solidFill>
                <a:latin typeface="微软雅黑" pitchFamily="34" charset="-122"/>
                <a:ea typeface="微软雅黑" pitchFamily="34" charset="-122"/>
              </a:rPr>
              <a:t>选择适当的媒介（书面、口头、非语言）</a:t>
            </a:r>
          </a:p>
        </p:txBody>
      </p:sp>
      <p:sp>
        <p:nvSpPr>
          <p:cNvPr id="22" name="Rectangle 28">
            <a:extLst>
              <a:ext uri="{FF2B5EF4-FFF2-40B4-BE49-F238E27FC236}">
                <a16:creationId xmlns:a16="http://schemas.microsoft.com/office/drawing/2014/main" id="{557DCE3E-C4E0-45EF-86CA-1F5FFC2A2C9C}"/>
              </a:ext>
            </a:extLst>
          </p:cNvPr>
          <p:cNvSpPr>
            <a:spLocks noChangeArrowheads="1"/>
          </p:cNvSpPr>
          <p:nvPr/>
        </p:nvSpPr>
        <p:spPr bwMode="auto">
          <a:xfrm>
            <a:off x="1018768" y="4336312"/>
            <a:ext cx="1475159"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dirty="0">
                <a:solidFill>
                  <a:schemeClr val="tx1">
                    <a:lumMod val="95000"/>
                    <a:lumOff val="5000"/>
                  </a:schemeClr>
                </a:solidFill>
                <a:latin typeface="微软雅黑" pitchFamily="34" charset="-122"/>
                <a:ea typeface="微软雅黑" pitchFamily="34" charset="-122"/>
              </a:rPr>
              <a:t>选择适当的时间和地点</a:t>
            </a:r>
          </a:p>
        </p:txBody>
      </p:sp>
      <p:sp>
        <p:nvSpPr>
          <p:cNvPr id="23" name="Rectangle 28">
            <a:extLst>
              <a:ext uri="{FF2B5EF4-FFF2-40B4-BE49-F238E27FC236}">
                <a16:creationId xmlns:a16="http://schemas.microsoft.com/office/drawing/2014/main" id="{0AB1FAD7-DF58-43A7-AF1F-3495EAFE9D4E}"/>
              </a:ext>
            </a:extLst>
          </p:cNvPr>
          <p:cNvSpPr>
            <a:spLocks noChangeArrowheads="1"/>
          </p:cNvSpPr>
          <p:nvPr/>
        </p:nvSpPr>
        <p:spPr bwMode="auto">
          <a:xfrm>
            <a:off x="6763814" y="4340243"/>
            <a:ext cx="1610883"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dirty="0">
                <a:solidFill>
                  <a:schemeClr val="tx1">
                    <a:lumMod val="95000"/>
                    <a:lumOff val="5000"/>
                  </a:schemeClr>
                </a:solidFill>
                <a:latin typeface="微软雅黑" pitchFamily="34" charset="-122"/>
                <a:ea typeface="微软雅黑" pitchFamily="34" charset="-122"/>
              </a:rPr>
              <a:t>选择双方都能明白的字眼</a:t>
            </a:r>
          </a:p>
        </p:txBody>
      </p:sp>
      <p:sp>
        <p:nvSpPr>
          <p:cNvPr id="25" name="Rectangle 28">
            <a:extLst>
              <a:ext uri="{FF2B5EF4-FFF2-40B4-BE49-F238E27FC236}">
                <a16:creationId xmlns:a16="http://schemas.microsoft.com/office/drawing/2014/main" id="{DFD5AD62-E5DE-455A-9366-4A3AE0D67ADB}"/>
              </a:ext>
            </a:extLst>
          </p:cNvPr>
          <p:cNvSpPr>
            <a:spLocks noChangeArrowheads="1"/>
          </p:cNvSpPr>
          <p:nvPr/>
        </p:nvSpPr>
        <p:spPr bwMode="auto">
          <a:xfrm>
            <a:off x="9687149" y="4345321"/>
            <a:ext cx="1951462" cy="396583"/>
          </a:xfrm>
          <a:custGeom>
            <a:avLst/>
            <a:gdLst>
              <a:gd name="connsiteX0" fmla="*/ 200345 w 415314"/>
              <a:gd name="connsiteY0" fmla="*/ 112707 h 607992"/>
              <a:gd name="connsiteX1" fmla="*/ 140022 w 415314"/>
              <a:gd name="connsiteY1" fmla="*/ 169737 h 607992"/>
              <a:gd name="connsiteX2" fmla="*/ 211049 w 415314"/>
              <a:gd name="connsiteY2" fmla="*/ 243446 h 607992"/>
              <a:gd name="connsiteX3" fmla="*/ 298582 w 415314"/>
              <a:gd name="connsiteY3" fmla="*/ 183520 h 607992"/>
              <a:gd name="connsiteX4" fmla="*/ 286877 w 415314"/>
              <a:gd name="connsiteY4" fmla="*/ 142171 h 607992"/>
              <a:gd name="connsiteX5" fmla="*/ 207448 w 415314"/>
              <a:gd name="connsiteY5" fmla="*/ 112707 h 607992"/>
              <a:gd name="connsiteX6" fmla="*/ 203746 w 415314"/>
              <a:gd name="connsiteY6" fmla="*/ 112707 h 607992"/>
              <a:gd name="connsiteX7" fmla="*/ 203046 w 415314"/>
              <a:gd name="connsiteY7" fmla="*/ 112707 h 607992"/>
              <a:gd name="connsiteX8" fmla="*/ 200345 w 415314"/>
              <a:gd name="connsiteY8" fmla="*/ 112707 h 607992"/>
              <a:gd name="connsiteX9" fmla="*/ 204546 w 415314"/>
              <a:gd name="connsiteY9" fmla="*/ 67064 h 607992"/>
              <a:gd name="connsiteX10" fmla="*/ 208048 w 415314"/>
              <a:gd name="connsiteY10" fmla="*/ 67064 h 607992"/>
              <a:gd name="connsiteX11" fmla="*/ 322191 w 415314"/>
              <a:gd name="connsiteY11" fmla="*/ 113506 h 607992"/>
              <a:gd name="connsiteX12" fmla="*/ 343899 w 415314"/>
              <a:gd name="connsiteY12" fmla="*/ 187515 h 607992"/>
              <a:gd name="connsiteX13" fmla="*/ 218652 w 415314"/>
              <a:gd name="connsiteY13" fmla="*/ 289389 h 607992"/>
              <a:gd name="connsiteX14" fmla="*/ 210549 w 415314"/>
              <a:gd name="connsiteY14" fmla="*/ 289089 h 607992"/>
              <a:gd name="connsiteX15" fmla="*/ 91804 w 415314"/>
              <a:gd name="connsiteY15" fmla="*/ 164643 h 607992"/>
              <a:gd name="connsiteX16" fmla="*/ 204546 w 415314"/>
              <a:gd name="connsiteY16" fmla="*/ 67064 h 607992"/>
              <a:gd name="connsiteX17" fmla="*/ 211453 w 415314"/>
              <a:gd name="connsiteY17" fmla="*/ 42458 h 607992"/>
              <a:gd name="connsiteX18" fmla="*/ 194345 w 415314"/>
              <a:gd name="connsiteY18" fmla="*/ 42857 h 607992"/>
              <a:gd name="connsiteX19" fmla="*/ 190043 w 415314"/>
              <a:gd name="connsiteY19" fmla="*/ 43357 h 607992"/>
              <a:gd name="connsiteX20" fmla="*/ 182840 w 415314"/>
              <a:gd name="connsiteY20" fmla="*/ 43357 h 607992"/>
              <a:gd name="connsiteX21" fmla="*/ 174336 w 415314"/>
              <a:gd name="connsiteY21" fmla="*/ 45155 h 607992"/>
              <a:gd name="connsiteX22" fmla="*/ 169934 w 415314"/>
              <a:gd name="connsiteY22" fmla="*/ 45055 h 607992"/>
              <a:gd name="connsiteX23" fmla="*/ 45076 w 415314"/>
              <a:gd name="connsiteY23" fmla="*/ 145654 h 607992"/>
              <a:gd name="connsiteX24" fmla="*/ 69087 w 415314"/>
              <a:gd name="connsiteY24" fmla="*/ 299700 h 607992"/>
              <a:gd name="connsiteX25" fmla="*/ 215955 w 415314"/>
              <a:gd name="connsiteY25" fmla="*/ 546054 h 607992"/>
              <a:gd name="connsiteX26" fmla="*/ 368825 w 415314"/>
              <a:gd name="connsiteY26" fmla="*/ 240460 h 607992"/>
              <a:gd name="connsiteX27" fmla="*/ 343813 w 415314"/>
              <a:gd name="connsiteY27" fmla="*/ 91508 h 607992"/>
              <a:gd name="connsiteX28" fmla="*/ 211453 w 415314"/>
              <a:gd name="connsiteY28" fmla="*/ 42458 h 607992"/>
              <a:gd name="connsiteX29" fmla="*/ 211353 w 415314"/>
              <a:gd name="connsiteY29" fmla="*/ 0 h 607992"/>
              <a:gd name="connsiteX30" fmla="*/ 374827 w 415314"/>
              <a:gd name="connsiteY30" fmla="*/ 62537 h 607992"/>
              <a:gd name="connsiteX31" fmla="*/ 413245 w 415314"/>
              <a:gd name="connsiteY31" fmla="*/ 227073 h 607992"/>
              <a:gd name="connsiteX32" fmla="*/ 255573 w 415314"/>
              <a:gd name="connsiteY32" fmla="*/ 566234 h 607992"/>
              <a:gd name="connsiteX33" fmla="*/ 289088 w 415314"/>
              <a:gd name="connsiteY33" fmla="*/ 566434 h 607992"/>
              <a:gd name="connsiteX34" fmla="*/ 330207 w 415314"/>
              <a:gd name="connsiteY34" fmla="*/ 566134 h 607992"/>
              <a:gd name="connsiteX35" fmla="*/ 353718 w 415314"/>
              <a:gd name="connsiteY35" fmla="*/ 586414 h 607992"/>
              <a:gd name="connsiteX36" fmla="*/ 330407 w 415314"/>
              <a:gd name="connsiteY36" fmla="*/ 607692 h 607992"/>
              <a:gd name="connsiteX37" fmla="*/ 289088 w 415314"/>
              <a:gd name="connsiteY37" fmla="*/ 607992 h 607992"/>
              <a:gd name="connsiteX38" fmla="*/ 145422 w 415314"/>
              <a:gd name="connsiteY38" fmla="*/ 605495 h 607992"/>
              <a:gd name="connsiteX39" fmla="*/ 95900 w 415314"/>
              <a:gd name="connsiteY39" fmla="*/ 604196 h 607992"/>
              <a:gd name="connsiteX40" fmla="*/ 72689 w 415314"/>
              <a:gd name="connsiteY40" fmla="*/ 582817 h 607992"/>
              <a:gd name="connsiteX41" fmla="*/ 95500 w 415314"/>
              <a:gd name="connsiteY41" fmla="*/ 562637 h 607992"/>
              <a:gd name="connsiteX42" fmla="*/ 96200 w 415314"/>
              <a:gd name="connsiteY42" fmla="*/ 562637 h 607992"/>
              <a:gd name="connsiteX43" fmla="*/ 145723 w 415314"/>
              <a:gd name="connsiteY43" fmla="*/ 563936 h 607992"/>
              <a:gd name="connsiteX44" fmla="*/ 175936 w 415314"/>
              <a:gd name="connsiteY44" fmla="*/ 564735 h 607992"/>
              <a:gd name="connsiteX45" fmla="*/ 12961 w 415314"/>
              <a:gd name="connsiteY45" fmla="*/ 264136 h 607992"/>
              <a:gd name="connsiteX46" fmla="*/ 14862 w 415314"/>
              <a:gd name="connsiteY46" fmla="*/ 98801 h 607992"/>
              <a:gd name="connsiteX47" fmla="*/ 165432 w 415314"/>
              <a:gd name="connsiteY47" fmla="*/ 2697 h 607992"/>
              <a:gd name="connsiteX48" fmla="*/ 173935 w 415314"/>
              <a:gd name="connsiteY48" fmla="*/ 799 h 607992"/>
              <a:gd name="connsiteX49" fmla="*/ 184740 w 415314"/>
              <a:gd name="connsiteY49" fmla="*/ 799 h 607992"/>
              <a:gd name="connsiteX50" fmla="*/ 211353 w 415314"/>
              <a:gd name="connsiteY50" fmla="*/ 0 h 60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15314" h="607992">
                <a:moveTo>
                  <a:pt x="200345" y="112707"/>
                </a:moveTo>
                <a:cubicBezTo>
                  <a:pt x="155928" y="112707"/>
                  <a:pt x="140122" y="142171"/>
                  <a:pt x="140022" y="169737"/>
                </a:cubicBezTo>
                <a:cubicBezTo>
                  <a:pt x="139922" y="205792"/>
                  <a:pt x="166532" y="243246"/>
                  <a:pt x="211049" y="243446"/>
                </a:cubicBezTo>
                <a:cubicBezTo>
                  <a:pt x="249363" y="243446"/>
                  <a:pt x="293480" y="220574"/>
                  <a:pt x="298582" y="183520"/>
                </a:cubicBezTo>
                <a:cubicBezTo>
                  <a:pt x="300783" y="167540"/>
                  <a:pt x="296881" y="153657"/>
                  <a:pt x="286877" y="142171"/>
                </a:cubicBezTo>
                <a:cubicBezTo>
                  <a:pt x="267870" y="120398"/>
                  <a:pt x="232257" y="112707"/>
                  <a:pt x="207448" y="112707"/>
                </a:cubicBezTo>
                <a:cubicBezTo>
                  <a:pt x="206247" y="112707"/>
                  <a:pt x="204947" y="112707"/>
                  <a:pt x="203746" y="112707"/>
                </a:cubicBezTo>
                <a:cubicBezTo>
                  <a:pt x="203546" y="112707"/>
                  <a:pt x="203246" y="112707"/>
                  <a:pt x="203046" y="112707"/>
                </a:cubicBezTo>
                <a:cubicBezTo>
                  <a:pt x="202045" y="112707"/>
                  <a:pt x="201245" y="112707"/>
                  <a:pt x="200345" y="112707"/>
                </a:cubicBezTo>
                <a:close/>
                <a:moveTo>
                  <a:pt x="204546" y="67064"/>
                </a:moveTo>
                <a:cubicBezTo>
                  <a:pt x="205447" y="67064"/>
                  <a:pt x="206747" y="67064"/>
                  <a:pt x="208048" y="67064"/>
                </a:cubicBezTo>
                <a:cubicBezTo>
                  <a:pt x="252665" y="67064"/>
                  <a:pt x="297481" y="85341"/>
                  <a:pt x="322191" y="113506"/>
                </a:cubicBezTo>
                <a:cubicBezTo>
                  <a:pt x="340197" y="134181"/>
                  <a:pt x="347700" y="159749"/>
                  <a:pt x="343899" y="187515"/>
                </a:cubicBezTo>
                <a:cubicBezTo>
                  <a:pt x="336296" y="242747"/>
                  <a:pt x="278974" y="289389"/>
                  <a:pt x="218652" y="289389"/>
                </a:cubicBezTo>
                <a:cubicBezTo>
                  <a:pt x="215951" y="289389"/>
                  <a:pt x="213150" y="289289"/>
                  <a:pt x="210549" y="289089"/>
                </a:cubicBezTo>
                <a:cubicBezTo>
                  <a:pt x="149426" y="284595"/>
                  <a:pt x="87102" y="233458"/>
                  <a:pt x="91804" y="164643"/>
                </a:cubicBezTo>
                <a:cubicBezTo>
                  <a:pt x="95906" y="104518"/>
                  <a:pt x="141723" y="64567"/>
                  <a:pt x="204546" y="67064"/>
                </a:cubicBezTo>
                <a:close/>
                <a:moveTo>
                  <a:pt x="211453" y="42458"/>
                </a:moveTo>
                <a:cubicBezTo>
                  <a:pt x="205750" y="42458"/>
                  <a:pt x="200047" y="42657"/>
                  <a:pt x="194345" y="42857"/>
                </a:cubicBezTo>
                <a:cubicBezTo>
                  <a:pt x="192844" y="43157"/>
                  <a:pt x="191443" y="43357"/>
                  <a:pt x="190043" y="43357"/>
                </a:cubicBezTo>
                <a:lnTo>
                  <a:pt x="182840" y="43357"/>
                </a:lnTo>
                <a:cubicBezTo>
                  <a:pt x="180238" y="44555"/>
                  <a:pt x="177337" y="45155"/>
                  <a:pt x="174336" y="45155"/>
                </a:cubicBezTo>
                <a:cubicBezTo>
                  <a:pt x="172535" y="45055"/>
                  <a:pt x="171234" y="45055"/>
                  <a:pt x="169934" y="45055"/>
                </a:cubicBezTo>
                <a:cubicBezTo>
                  <a:pt x="105704" y="45055"/>
                  <a:pt x="54380" y="86414"/>
                  <a:pt x="45076" y="145654"/>
                </a:cubicBezTo>
                <a:cubicBezTo>
                  <a:pt x="38273" y="188911"/>
                  <a:pt x="46077" y="239261"/>
                  <a:pt x="69087" y="299700"/>
                </a:cubicBezTo>
                <a:cubicBezTo>
                  <a:pt x="103503" y="390310"/>
                  <a:pt x="154226" y="475225"/>
                  <a:pt x="215955" y="546054"/>
                </a:cubicBezTo>
                <a:cubicBezTo>
                  <a:pt x="293890" y="467433"/>
                  <a:pt x="352217" y="350949"/>
                  <a:pt x="368825" y="240460"/>
                </a:cubicBezTo>
                <a:cubicBezTo>
                  <a:pt x="378829" y="173127"/>
                  <a:pt x="370425" y="122977"/>
                  <a:pt x="343813" y="91508"/>
                </a:cubicBezTo>
                <a:cubicBezTo>
                  <a:pt x="315800" y="58541"/>
                  <a:pt x="272581" y="42458"/>
                  <a:pt x="211453" y="42458"/>
                </a:cubicBezTo>
                <a:close/>
                <a:moveTo>
                  <a:pt x="211353" y="0"/>
                </a:moveTo>
                <a:cubicBezTo>
                  <a:pt x="287387" y="0"/>
                  <a:pt x="342412" y="21079"/>
                  <a:pt x="374827" y="62537"/>
                </a:cubicBezTo>
                <a:cubicBezTo>
                  <a:pt x="416246" y="115485"/>
                  <a:pt x="418547" y="181219"/>
                  <a:pt x="413245" y="227073"/>
                </a:cubicBezTo>
                <a:cubicBezTo>
                  <a:pt x="398938" y="349550"/>
                  <a:pt x="339211" y="477323"/>
                  <a:pt x="255573" y="566234"/>
                </a:cubicBezTo>
                <a:cubicBezTo>
                  <a:pt x="266778" y="566334"/>
                  <a:pt x="277983" y="566434"/>
                  <a:pt x="289088" y="566434"/>
                </a:cubicBezTo>
                <a:cubicBezTo>
                  <a:pt x="302794" y="566434"/>
                  <a:pt x="316501" y="566334"/>
                  <a:pt x="330207" y="566134"/>
                </a:cubicBezTo>
                <a:cubicBezTo>
                  <a:pt x="345714" y="566134"/>
                  <a:pt x="353618" y="576324"/>
                  <a:pt x="353718" y="586414"/>
                </a:cubicBezTo>
                <a:cubicBezTo>
                  <a:pt x="353818" y="596703"/>
                  <a:pt x="345814" y="607393"/>
                  <a:pt x="330407" y="607692"/>
                </a:cubicBezTo>
                <a:cubicBezTo>
                  <a:pt x="316601" y="607892"/>
                  <a:pt x="302794" y="607992"/>
                  <a:pt x="289088" y="607992"/>
                </a:cubicBezTo>
                <a:cubicBezTo>
                  <a:pt x="241166" y="607992"/>
                  <a:pt x="192444" y="606693"/>
                  <a:pt x="145422" y="605495"/>
                </a:cubicBezTo>
                <a:cubicBezTo>
                  <a:pt x="128915" y="604995"/>
                  <a:pt x="112407" y="604595"/>
                  <a:pt x="95900" y="604196"/>
                </a:cubicBezTo>
                <a:cubicBezTo>
                  <a:pt x="80492" y="603796"/>
                  <a:pt x="72589" y="593107"/>
                  <a:pt x="72689" y="582817"/>
                </a:cubicBezTo>
                <a:cubicBezTo>
                  <a:pt x="72789" y="572727"/>
                  <a:pt x="80692" y="562637"/>
                  <a:pt x="95500" y="562637"/>
                </a:cubicBezTo>
                <a:lnTo>
                  <a:pt x="96200" y="562637"/>
                </a:lnTo>
                <a:cubicBezTo>
                  <a:pt x="112707" y="563037"/>
                  <a:pt x="129215" y="563437"/>
                  <a:pt x="145723" y="563936"/>
                </a:cubicBezTo>
                <a:cubicBezTo>
                  <a:pt x="155727" y="564136"/>
                  <a:pt x="165832" y="564436"/>
                  <a:pt x="175936" y="564735"/>
                </a:cubicBezTo>
                <a:cubicBezTo>
                  <a:pt x="97601" y="472527"/>
                  <a:pt x="38873" y="364635"/>
                  <a:pt x="12961" y="264136"/>
                </a:cubicBezTo>
                <a:cubicBezTo>
                  <a:pt x="1756" y="220480"/>
                  <a:pt x="-10349" y="155744"/>
                  <a:pt x="14862" y="98801"/>
                </a:cubicBezTo>
                <a:cubicBezTo>
                  <a:pt x="40374" y="40759"/>
                  <a:pt x="98001" y="4096"/>
                  <a:pt x="165432" y="2697"/>
                </a:cubicBezTo>
                <a:cubicBezTo>
                  <a:pt x="168133" y="1499"/>
                  <a:pt x="171034" y="799"/>
                  <a:pt x="173935" y="799"/>
                </a:cubicBezTo>
                <a:lnTo>
                  <a:pt x="184740" y="799"/>
                </a:lnTo>
                <a:cubicBezTo>
                  <a:pt x="193544" y="300"/>
                  <a:pt x="202649" y="0"/>
                  <a:pt x="211353" y="0"/>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dirty="0">
                <a:solidFill>
                  <a:schemeClr val="tx1">
                    <a:lumMod val="95000"/>
                    <a:lumOff val="5000"/>
                  </a:schemeClr>
                </a:solidFill>
                <a:latin typeface="微软雅黑" pitchFamily="34" charset="-122"/>
                <a:ea typeface="微软雅黑" pitchFamily="34" charset="-122"/>
              </a:rPr>
              <a:t>做积极的聆听者</a:t>
            </a:r>
          </a:p>
        </p:txBody>
      </p:sp>
      <p:grpSp>
        <p:nvGrpSpPr>
          <p:cNvPr id="4" name="组合 3">
            <a:extLst>
              <a:ext uri="{FF2B5EF4-FFF2-40B4-BE49-F238E27FC236}">
                <a16:creationId xmlns:a16="http://schemas.microsoft.com/office/drawing/2014/main" id="{7ECC0EE0-8775-4D86-9FD7-7C147CD33890}"/>
              </a:ext>
            </a:extLst>
          </p:cNvPr>
          <p:cNvGrpSpPr/>
          <p:nvPr/>
        </p:nvGrpSpPr>
        <p:grpSpPr>
          <a:xfrm>
            <a:off x="990593" y="2448790"/>
            <a:ext cx="1643742" cy="1565468"/>
            <a:chOff x="990593" y="2448790"/>
            <a:chExt cx="1643742" cy="1565468"/>
          </a:xfrm>
        </p:grpSpPr>
        <p:sp>
          <p:nvSpPr>
            <p:cNvPr id="11" name="五边形 10">
              <a:extLst>
                <a:ext uri="{FF2B5EF4-FFF2-40B4-BE49-F238E27FC236}">
                  <a16:creationId xmlns:a16="http://schemas.microsoft.com/office/drawing/2014/main" id="{9BBCA8C4-C08B-4777-A27A-6BFC82A9973A}"/>
                </a:ext>
              </a:extLst>
            </p:cNvPr>
            <p:cNvSpPr/>
            <p:nvPr/>
          </p:nvSpPr>
          <p:spPr>
            <a:xfrm>
              <a:off x="990593" y="2448790"/>
              <a:ext cx="1643742" cy="1565468"/>
            </a:xfrm>
            <a:prstGeom prst="pentagon">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location-pin-hand-drawn-sign_35535">
              <a:extLst>
                <a:ext uri="{FF2B5EF4-FFF2-40B4-BE49-F238E27FC236}">
                  <a16:creationId xmlns:a16="http://schemas.microsoft.com/office/drawing/2014/main" id="{9C5F17EE-6708-4199-A615-8E0AB9C8ED69}"/>
                </a:ext>
              </a:extLst>
            </p:cNvPr>
            <p:cNvSpPr>
              <a:spLocks noChangeAspect="1"/>
            </p:cNvSpPr>
            <p:nvPr/>
          </p:nvSpPr>
          <p:spPr bwMode="auto">
            <a:xfrm>
              <a:off x="1604229" y="2926682"/>
              <a:ext cx="416470" cy="609685"/>
            </a:xfrm>
            <a:custGeom>
              <a:avLst/>
              <a:gdLst>
                <a:gd name="connsiteX0" fmla="*/ 200345 w 415314"/>
                <a:gd name="connsiteY0" fmla="*/ 112707 h 607992"/>
                <a:gd name="connsiteX1" fmla="*/ 140022 w 415314"/>
                <a:gd name="connsiteY1" fmla="*/ 169737 h 607992"/>
                <a:gd name="connsiteX2" fmla="*/ 211049 w 415314"/>
                <a:gd name="connsiteY2" fmla="*/ 243446 h 607992"/>
                <a:gd name="connsiteX3" fmla="*/ 298582 w 415314"/>
                <a:gd name="connsiteY3" fmla="*/ 183520 h 607992"/>
                <a:gd name="connsiteX4" fmla="*/ 286877 w 415314"/>
                <a:gd name="connsiteY4" fmla="*/ 142171 h 607992"/>
                <a:gd name="connsiteX5" fmla="*/ 207448 w 415314"/>
                <a:gd name="connsiteY5" fmla="*/ 112707 h 607992"/>
                <a:gd name="connsiteX6" fmla="*/ 203746 w 415314"/>
                <a:gd name="connsiteY6" fmla="*/ 112707 h 607992"/>
                <a:gd name="connsiteX7" fmla="*/ 203046 w 415314"/>
                <a:gd name="connsiteY7" fmla="*/ 112707 h 607992"/>
                <a:gd name="connsiteX8" fmla="*/ 200345 w 415314"/>
                <a:gd name="connsiteY8" fmla="*/ 112707 h 607992"/>
                <a:gd name="connsiteX9" fmla="*/ 204546 w 415314"/>
                <a:gd name="connsiteY9" fmla="*/ 67064 h 607992"/>
                <a:gd name="connsiteX10" fmla="*/ 208048 w 415314"/>
                <a:gd name="connsiteY10" fmla="*/ 67064 h 607992"/>
                <a:gd name="connsiteX11" fmla="*/ 322191 w 415314"/>
                <a:gd name="connsiteY11" fmla="*/ 113506 h 607992"/>
                <a:gd name="connsiteX12" fmla="*/ 343899 w 415314"/>
                <a:gd name="connsiteY12" fmla="*/ 187515 h 607992"/>
                <a:gd name="connsiteX13" fmla="*/ 218652 w 415314"/>
                <a:gd name="connsiteY13" fmla="*/ 289389 h 607992"/>
                <a:gd name="connsiteX14" fmla="*/ 210549 w 415314"/>
                <a:gd name="connsiteY14" fmla="*/ 289089 h 607992"/>
                <a:gd name="connsiteX15" fmla="*/ 91804 w 415314"/>
                <a:gd name="connsiteY15" fmla="*/ 164643 h 607992"/>
                <a:gd name="connsiteX16" fmla="*/ 204546 w 415314"/>
                <a:gd name="connsiteY16" fmla="*/ 67064 h 607992"/>
                <a:gd name="connsiteX17" fmla="*/ 211453 w 415314"/>
                <a:gd name="connsiteY17" fmla="*/ 42458 h 607992"/>
                <a:gd name="connsiteX18" fmla="*/ 194345 w 415314"/>
                <a:gd name="connsiteY18" fmla="*/ 42857 h 607992"/>
                <a:gd name="connsiteX19" fmla="*/ 190043 w 415314"/>
                <a:gd name="connsiteY19" fmla="*/ 43357 h 607992"/>
                <a:gd name="connsiteX20" fmla="*/ 182840 w 415314"/>
                <a:gd name="connsiteY20" fmla="*/ 43357 h 607992"/>
                <a:gd name="connsiteX21" fmla="*/ 174336 w 415314"/>
                <a:gd name="connsiteY21" fmla="*/ 45155 h 607992"/>
                <a:gd name="connsiteX22" fmla="*/ 169934 w 415314"/>
                <a:gd name="connsiteY22" fmla="*/ 45055 h 607992"/>
                <a:gd name="connsiteX23" fmla="*/ 45076 w 415314"/>
                <a:gd name="connsiteY23" fmla="*/ 145654 h 607992"/>
                <a:gd name="connsiteX24" fmla="*/ 69087 w 415314"/>
                <a:gd name="connsiteY24" fmla="*/ 299700 h 607992"/>
                <a:gd name="connsiteX25" fmla="*/ 215955 w 415314"/>
                <a:gd name="connsiteY25" fmla="*/ 546054 h 607992"/>
                <a:gd name="connsiteX26" fmla="*/ 368825 w 415314"/>
                <a:gd name="connsiteY26" fmla="*/ 240460 h 607992"/>
                <a:gd name="connsiteX27" fmla="*/ 343813 w 415314"/>
                <a:gd name="connsiteY27" fmla="*/ 91508 h 607992"/>
                <a:gd name="connsiteX28" fmla="*/ 211453 w 415314"/>
                <a:gd name="connsiteY28" fmla="*/ 42458 h 607992"/>
                <a:gd name="connsiteX29" fmla="*/ 211353 w 415314"/>
                <a:gd name="connsiteY29" fmla="*/ 0 h 607992"/>
                <a:gd name="connsiteX30" fmla="*/ 374827 w 415314"/>
                <a:gd name="connsiteY30" fmla="*/ 62537 h 607992"/>
                <a:gd name="connsiteX31" fmla="*/ 413245 w 415314"/>
                <a:gd name="connsiteY31" fmla="*/ 227073 h 607992"/>
                <a:gd name="connsiteX32" fmla="*/ 255573 w 415314"/>
                <a:gd name="connsiteY32" fmla="*/ 566234 h 607992"/>
                <a:gd name="connsiteX33" fmla="*/ 289088 w 415314"/>
                <a:gd name="connsiteY33" fmla="*/ 566434 h 607992"/>
                <a:gd name="connsiteX34" fmla="*/ 330207 w 415314"/>
                <a:gd name="connsiteY34" fmla="*/ 566134 h 607992"/>
                <a:gd name="connsiteX35" fmla="*/ 353718 w 415314"/>
                <a:gd name="connsiteY35" fmla="*/ 586414 h 607992"/>
                <a:gd name="connsiteX36" fmla="*/ 330407 w 415314"/>
                <a:gd name="connsiteY36" fmla="*/ 607692 h 607992"/>
                <a:gd name="connsiteX37" fmla="*/ 289088 w 415314"/>
                <a:gd name="connsiteY37" fmla="*/ 607992 h 607992"/>
                <a:gd name="connsiteX38" fmla="*/ 145422 w 415314"/>
                <a:gd name="connsiteY38" fmla="*/ 605495 h 607992"/>
                <a:gd name="connsiteX39" fmla="*/ 95900 w 415314"/>
                <a:gd name="connsiteY39" fmla="*/ 604196 h 607992"/>
                <a:gd name="connsiteX40" fmla="*/ 72689 w 415314"/>
                <a:gd name="connsiteY40" fmla="*/ 582817 h 607992"/>
                <a:gd name="connsiteX41" fmla="*/ 95500 w 415314"/>
                <a:gd name="connsiteY41" fmla="*/ 562637 h 607992"/>
                <a:gd name="connsiteX42" fmla="*/ 96200 w 415314"/>
                <a:gd name="connsiteY42" fmla="*/ 562637 h 607992"/>
                <a:gd name="connsiteX43" fmla="*/ 145723 w 415314"/>
                <a:gd name="connsiteY43" fmla="*/ 563936 h 607992"/>
                <a:gd name="connsiteX44" fmla="*/ 175936 w 415314"/>
                <a:gd name="connsiteY44" fmla="*/ 564735 h 607992"/>
                <a:gd name="connsiteX45" fmla="*/ 12961 w 415314"/>
                <a:gd name="connsiteY45" fmla="*/ 264136 h 607992"/>
                <a:gd name="connsiteX46" fmla="*/ 14862 w 415314"/>
                <a:gd name="connsiteY46" fmla="*/ 98801 h 607992"/>
                <a:gd name="connsiteX47" fmla="*/ 165432 w 415314"/>
                <a:gd name="connsiteY47" fmla="*/ 2697 h 607992"/>
                <a:gd name="connsiteX48" fmla="*/ 173935 w 415314"/>
                <a:gd name="connsiteY48" fmla="*/ 799 h 607992"/>
                <a:gd name="connsiteX49" fmla="*/ 184740 w 415314"/>
                <a:gd name="connsiteY49" fmla="*/ 799 h 607992"/>
                <a:gd name="connsiteX50" fmla="*/ 211353 w 415314"/>
                <a:gd name="connsiteY50" fmla="*/ 0 h 60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15314" h="607992">
                  <a:moveTo>
                    <a:pt x="200345" y="112707"/>
                  </a:moveTo>
                  <a:cubicBezTo>
                    <a:pt x="155928" y="112707"/>
                    <a:pt x="140122" y="142171"/>
                    <a:pt x="140022" y="169737"/>
                  </a:cubicBezTo>
                  <a:cubicBezTo>
                    <a:pt x="139922" y="205792"/>
                    <a:pt x="166532" y="243246"/>
                    <a:pt x="211049" y="243446"/>
                  </a:cubicBezTo>
                  <a:cubicBezTo>
                    <a:pt x="249363" y="243446"/>
                    <a:pt x="293480" y="220574"/>
                    <a:pt x="298582" y="183520"/>
                  </a:cubicBezTo>
                  <a:cubicBezTo>
                    <a:pt x="300783" y="167540"/>
                    <a:pt x="296881" y="153657"/>
                    <a:pt x="286877" y="142171"/>
                  </a:cubicBezTo>
                  <a:cubicBezTo>
                    <a:pt x="267870" y="120398"/>
                    <a:pt x="232257" y="112707"/>
                    <a:pt x="207448" y="112707"/>
                  </a:cubicBezTo>
                  <a:cubicBezTo>
                    <a:pt x="206247" y="112707"/>
                    <a:pt x="204947" y="112707"/>
                    <a:pt x="203746" y="112707"/>
                  </a:cubicBezTo>
                  <a:cubicBezTo>
                    <a:pt x="203546" y="112707"/>
                    <a:pt x="203246" y="112707"/>
                    <a:pt x="203046" y="112707"/>
                  </a:cubicBezTo>
                  <a:cubicBezTo>
                    <a:pt x="202045" y="112707"/>
                    <a:pt x="201245" y="112707"/>
                    <a:pt x="200345" y="112707"/>
                  </a:cubicBezTo>
                  <a:close/>
                  <a:moveTo>
                    <a:pt x="204546" y="67064"/>
                  </a:moveTo>
                  <a:cubicBezTo>
                    <a:pt x="205447" y="67064"/>
                    <a:pt x="206747" y="67064"/>
                    <a:pt x="208048" y="67064"/>
                  </a:cubicBezTo>
                  <a:cubicBezTo>
                    <a:pt x="252665" y="67064"/>
                    <a:pt x="297481" y="85341"/>
                    <a:pt x="322191" y="113506"/>
                  </a:cubicBezTo>
                  <a:cubicBezTo>
                    <a:pt x="340197" y="134181"/>
                    <a:pt x="347700" y="159749"/>
                    <a:pt x="343899" y="187515"/>
                  </a:cubicBezTo>
                  <a:cubicBezTo>
                    <a:pt x="336296" y="242747"/>
                    <a:pt x="278974" y="289389"/>
                    <a:pt x="218652" y="289389"/>
                  </a:cubicBezTo>
                  <a:cubicBezTo>
                    <a:pt x="215951" y="289389"/>
                    <a:pt x="213150" y="289289"/>
                    <a:pt x="210549" y="289089"/>
                  </a:cubicBezTo>
                  <a:cubicBezTo>
                    <a:pt x="149426" y="284595"/>
                    <a:pt x="87102" y="233458"/>
                    <a:pt x="91804" y="164643"/>
                  </a:cubicBezTo>
                  <a:cubicBezTo>
                    <a:pt x="95906" y="104518"/>
                    <a:pt x="141723" y="64567"/>
                    <a:pt x="204546" y="67064"/>
                  </a:cubicBezTo>
                  <a:close/>
                  <a:moveTo>
                    <a:pt x="211453" y="42458"/>
                  </a:moveTo>
                  <a:cubicBezTo>
                    <a:pt x="205750" y="42458"/>
                    <a:pt x="200047" y="42657"/>
                    <a:pt x="194345" y="42857"/>
                  </a:cubicBezTo>
                  <a:cubicBezTo>
                    <a:pt x="192844" y="43157"/>
                    <a:pt x="191443" y="43357"/>
                    <a:pt x="190043" y="43357"/>
                  </a:cubicBezTo>
                  <a:lnTo>
                    <a:pt x="182840" y="43357"/>
                  </a:lnTo>
                  <a:cubicBezTo>
                    <a:pt x="180238" y="44555"/>
                    <a:pt x="177337" y="45155"/>
                    <a:pt x="174336" y="45155"/>
                  </a:cubicBezTo>
                  <a:cubicBezTo>
                    <a:pt x="172535" y="45055"/>
                    <a:pt x="171234" y="45055"/>
                    <a:pt x="169934" y="45055"/>
                  </a:cubicBezTo>
                  <a:cubicBezTo>
                    <a:pt x="105704" y="45055"/>
                    <a:pt x="54380" y="86414"/>
                    <a:pt x="45076" y="145654"/>
                  </a:cubicBezTo>
                  <a:cubicBezTo>
                    <a:pt x="38273" y="188911"/>
                    <a:pt x="46077" y="239261"/>
                    <a:pt x="69087" y="299700"/>
                  </a:cubicBezTo>
                  <a:cubicBezTo>
                    <a:pt x="103503" y="390310"/>
                    <a:pt x="154226" y="475225"/>
                    <a:pt x="215955" y="546054"/>
                  </a:cubicBezTo>
                  <a:cubicBezTo>
                    <a:pt x="293890" y="467433"/>
                    <a:pt x="352217" y="350949"/>
                    <a:pt x="368825" y="240460"/>
                  </a:cubicBezTo>
                  <a:cubicBezTo>
                    <a:pt x="378829" y="173127"/>
                    <a:pt x="370425" y="122977"/>
                    <a:pt x="343813" y="91508"/>
                  </a:cubicBezTo>
                  <a:cubicBezTo>
                    <a:pt x="315800" y="58541"/>
                    <a:pt x="272581" y="42458"/>
                    <a:pt x="211453" y="42458"/>
                  </a:cubicBezTo>
                  <a:close/>
                  <a:moveTo>
                    <a:pt x="211353" y="0"/>
                  </a:moveTo>
                  <a:cubicBezTo>
                    <a:pt x="287387" y="0"/>
                    <a:pt x="342412" y="21079"/>
                    <a:pt x="374827" y="62537"/>
                  </a:cubicBezTo>
                  <a:cubicBezTo>
                    <a:pt x="416246" y="115485"/>
                    <a:pt x="418547" y="181219"/>
                    <a:pt x="413245" y="227073"/>
                  </a:cubicBezTo>
                  <a:cubicBezTo>
                    <a:pt x="398938" y="349550"/>
                    <a:pt x="339211" y="477323"/>
                    <a:pt x="255573" y="566234"/>
                  </a:cubicBezTo>
                  <a:cubicBezTo>
                    <a:pt x="266778" y="566334"/>
                    <a:pt x="277983" y="566434"/>
                    <a:pt x="289088" y="566434"/>
                  </a:cubicBezTo>
                  <a:cubicBezTo>
                    <a:pt x="302794" y="566434"/>
                    <a:pt x="316501" y="566334"/>
                    <a:pt x="330207" y="566134"/>
                  </a:cubicBezTo>
                  <a:cubicBezTo>
                    <a:pt x="345714" y="566134"/>
                    <a:pt x="353618" y="576324"/>
                    <a:pt x="353718" y="586414"/>
                  </a:cubicBezTo>
                  <a:cubicBezTo>
                    <a:pt x="353818" y="596703"/>
                    <a:pt x="345814" y="607393"/>
                    <a:pt x="330407" y="607692"/>
                  </a:cubicBezTo>
                  <a:cubicBezTo>
                    <a:pt x="316601" y="607892"/>
                    <a:pt x="302794" y="607992"/>
                    <a:pt x="289088" y="607992"/>
                  </a:cubicBezTo>
                  <a:cubicBezTo>
                    <a:pt x="241166" y="607992"/>
                    <a:pt x="192444" y="606693"/>
                    <a:pt x="145422" y="605495"/>
                  </a:cubicBezTo>
                  <a:cubicBezTo>
                    <a:pt x="128915" y="604995"/>
                    <a:pt x="112407" y="604595"/>
                    <a:pt x="95900" y="604196"/>
                  </a:cubicBezTo>
                  <a:cubicBezTo>
                    <a:pt x="80492" y="603796"/>
                    <a:pt x="72589" y="593107"/>
                    <a:pt x="72689" y="582817"/>
                  </a:cubicBezTo>
                  <a:cubicBezTo>
                    <a:pt x="72789" y="572727"/>
                    <a:pt x="80692" y="562637"/>
                    <a:pt x="95500" y="562637"/>
                  </a:cubicBezTo>
                  <a:lnTo>
                    <a:pt x="96200" y="562637"/>
                  </a:lnTo>
                  <a:cubicBezTo>
                    <a:pt x="112707" y="563037"/>
                    <a:pt x="129215" y="563437"/>
                    <a:pt x="145723" y="563936"/>
                  </a:cubicBezTo>
                  <a:cubicBezTo>
                    <a:pt x="155727" y="564136"/>
                    <a:pt x="165832" y="564436"/>
                    <a:pt x="175936" y="564735"/>
                  </a:cubicBezTo>
                  <a:cubicBezTo>
                    <a:pt x="97601" y="472527"/>
                    <a:pt x="38873" y="364635"/>
                    <a:pt x="12961" y="264136"/>
                  </a:cubicBezTo>
                  <a:cubicBezTo>
                    <a:pt x="1756" y="220480"/>
                    <a:pt x="-10349" y="155744"/>
                    <a:pt x="14862" y="98801"/>
                  </a:cubicBezTo>
                  <a:cubicBezTo>
                    <a:pt x="40374" y="40759"/>
                    <a:pt x="98001" y="4096"/>
                    <a:pt x="165432" y="2697"/>
                  </a:cubicBezTo>
                  <a:cubicBezTo>
                    <a:pt x="168133" y="1499"/>
                    <a:pt x="171034" y="799"/>
                    <a:pt x="173935" y="799"/>
                  </a:cubicBezTo>
                  <a:lnTo>
                    <a:pt x="184740" y="799"/>
                  </a:lnTo>
                  <a:cubicBezTo>
                    <a:pt x="193544" y="300"/>
                    <a:pt x="202649" y="0"/>
                    <a:pt x="211353" y="0"/>
                  </a:cubicBezTo>
                  <a:close/>
                </a:path>
              </a:pathLst>
            </a:custGeom>
            <a:solidFill>
              <a:schemeClr val="bg1"/>
            </a:solidFill>
            <a:ln>
              <a:noFill/>
            </a:ln>
          </p:spPr>
        </p:sp>
      </p:grpSp>
      <p:grpSp>
        <p:nvGrpSpPr>
          <p:cNvPr id="6" name="组合 5">
            <a:extLst>
              <a:ext uri="{FF2B5EF4-FFF2-40B4-BE49-F238E27FC236}">
                <a16:creationId xmlns:a16="http://schemas.microsoft.com/office/drawing/2014/main" id="{6C110325-49D5-4DB5-9A63-42C0BFB92B5E}"/>
              </a:ext>
            </a:extLst>
          </p:cNvPr>
          <p:cNvGrpSpPr/>
          <p:nvPr/>
        </p:nvGrpSpPr>
        <p:grpSpPr>
          <a:xfrm>
            <a:off x="3825536" y="2448790"/>
            <a:ext cx="1643742" cy="1565468"/>
            <a:chOff x="3825536" y="2448790"/>
            <a:chExt cx="1643742" cy="1565468"/>
          </a:xfrm>
        </p:grpSpPr>
        <p:sp>
          <p:nvSpPr>
            <p:cNvPr id="12" name="五边形 11">
              <a:extLst>
                <a:ext uri="{FF2B5EF4-FFF2-40B4-BE49-F238E27FC236}">
                  <a16:creationId xmlns:a16="http://schemas.microsoft.com/office/drawing/2014/main" id="{995C3514-AA89-4AC4-80CE-23F95122C9B5}"/>
                </a:ext>
              </a:extLst>
            </p:cNvPr>
            <p:cNvSpPr/>
            <p:nvPr/>
          </p:nvSpPr>
          <p:spPr>
            <a:xfrm>
              <a:off x="3825536" y="2448790"/>
              <a:ext cx="1643742" cy="1565468"/>
            </a:xfrm>
            <a:prstGeom prst="pentagon">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energy_100274">
              <a:extLst>
                <a:ext uri="{FF2B5EF4-FFF2-40B4-BE49-F238E27FC236}">
                  <a16:creationId xmlns:a16="http://schemas.microsoft.com/office/drawing/2014/main" id="{87B6B7A2-C7B4-416A-AB93-0D165040E61F}"/>
                </a:ext>
              </a:extLst>
            </p:cNvPr>
            <p:cNvSpPr>
              <a:spLocks noChangeAspect="1"/>
            </p:cNvSpPr>
            <p:nvPr/>
          </p:nvSpPr>
          <p:spPr bwMode="auto">
            <a:xfrm>
              <a:off x="4342565" y="2927141"/>
              <a:ext cx="609685" cy="608767"/>
            </a:xfrm>
            <a:custGeom>
              <a:avLst/>
              <a:gdLst>
                <a:gd name="T0" fmla="*/ 7504 w 15008"/>
                <a:gd name="T1" fmla="*/ 0 h 15008"/>
                <a:gd name="T2" fmla="*/ 0 w 15008"/>
                <a:gd name="T3" fmla="*/ 7504 h 15008"/>
                <a:gd name="T4" fmla="*/ 7504 w 15008"/>
                <a:gd name="T5" fmla="*/ 15008 h 15008"/>
                <a:gd name="T6" fmla="*/ 15008 w 15008"/>
                <a:gd name="T7" fmla="*/ 7504 h 15008"/>
                <a:gd name="T8" fmla="*/ 7504 w 15008"/>
                <a:gd name="T9" fmla="*/ 0 h 15008"/>
                <a:gd name="T10" fmla="*/ 9853 w 15008"/>
                <a:gd name="T11" fmla="*/ 6219 h 15008"/>
                <a:gd name="T12" fmla="*/ 9583 w 15008"/>
                <a:gd name="T13" fmla="*/ 7762 h 15008"/>
                <a:gd name="T14" fmla="*/ 9288 w 15008"/>
                <a:gd name="T15" fmla="*/ 8194 h 15008"/>
                <a:gd name="T16" fmla="*/ 9128 w 15008"/>
                <a:gd name="T17" fmla="*/ 8292 h 15008"/>
                <a:gd name="T18" fmla="*/ 9389 w 15008"/>
                <a:gd name="T19" fmla="*/ 9248 h 15008"/>
                <a:gd name="T20" fmla="*/ 7504 w 15008"/>
                <a:gd name="T21" fmla="*/ 11133 h 15008"/>
                <a:gd name="T22" fmla="*/ 5620 w 15008"/>
                <a:gd name="T23" fmla="*/ 9248 h 15008"/>
                <a:gd name="T24" fmla="*/ 7504 w 15008"/>
                <a:gd name="T25" fmla="*/ 7364 h 15008"/>
                <a:gd name="T26" fmla="*/ 7949 w 15008"/>
                <a:gd name="T27" fmla="*/ 7417 h 15008"/>
                <a:gd name="T28" fmla="*/ 7989 w 15008"/>
                <a:gd name="T29" fmla="*/ 7249 h 15008"/>
                <a:gd name="T30" fmla="*/ 8307 w 15008"/>
                <a:gd name="T31" fmla="*/ 6830 h 15008"/>
                <a:gd name="T32" fmla="*/ 9652 w 15008"/>
                <a:gd name="T33" fmla="*/ 6077 h 15008"/>
                <a:gd name="T34" fmla="*/ 9853 w 15008"/>
                <a:gd name="T35" fmla="*/ 6219 h 15008"/>
                <a:gd name="T36" fmla="*/ 12802 w 15008"/>
                <a:gd name="T37" fmla="*/ 7510 h 15008"/>
                <a:gd name="T38" fmla="*/ 11011 w 15008"/>
                <a:gd name="T39" fmla="*/ 7510 h 15008"/>
                <a:gd name="T40" fmla="*/ 10846 w 15008"/>
                <a:gd name="T41" fmla="*/ 7370 h 15008"/>
                <a:gd name="T42" fmla="*/ 10569 w 15008"/>
                <a:gd name="T43" fmla="*/ 6036 h 15008"/>
                <a:gd name="T44" fmla="*/ 11035 w 15008"/>
                <a:gd name="T45" fmla="*/ 5570 h 15008"/>
                <a:gd name="T46" fmla="*/ 11036 w 15008"/>
                <a:gd name="T47" fmla="*/ 4681 h 15008"/>
                <a:gd name="T48" fmla="*/ 10150 w 15008"/>
                <a:gd name="T49" fmla="*/ 4681 h 15008"/>
                <a:gd name="T50" fmla="*/ 9853 w 15008"/>
                <a:gd name="T51" fmla="*/ 4983 h 15008"/>
                <a:gd name="T52" fmla="*/ 8154 w 15008"/>
                <a:gd name="T53" fmla="*/ 4086 h 15008"/>
                <a:gd name="T54" fmla="*/ 8154 w 15008"/>
                <a:gd name="T55" fmla="*/ 3303 h 15008"/>
                <a:gd name="T56" fmla="*/ 7500 w 15008"/>
                <a:gd name="T57" fmla="*/ 2675 h 15008"/>
                <a:gd name="T58" fmla="*/ 6847 w 15008"/>
                <a:gd name="T59" fmla="*/ 3303 h 15008"/>
                <a:gd name="T60" fmla="*/ 6847 w 15008"/>
                <a:gd name="T61" fmla="*/ 4086 h 15008"/>
                <a:gd name="T62" fmla="*/ 5151 w 15008"/>
                <a:gd name="T63" fmla="*/ 4983 h 15008"/>
                <a:gd name="T64" fmla="*/ 4861 w 15008"/>
                <a:gd name="T65" fmla="*/ 4681 h 15008"/>
                <a:gd name="T66" fmla="*/ 3973 w 15008"/>
                <a:gd name="T67" fmla="*/ 4681 h 15008"/>
                <a:gd name="T68" fmla="*/ 3974 w 15008"/>
                <a:gd name="T69" fmla="*/ 5569 h 15008"/>
                <a:gd name="T70" fmla="*/ 4440 w 15008"/>
                <a:gd name="T71" fmla="*/ 6035 h 15008"/>
                <a:gd name="T72" fmla="*/ 4162 w 15008"/>
                <a:gd name="T73" fmla="*/ 7370 h 15008"/>
                <a:gd name="T74" fmla="*/ 4018 w 15008"/>
                <a:gd name="T75" fmla="*/ 7510 h 15008"/>
                <a:gd name="T76" fmla="*/ 2223 w 15008"/>
                <a:gd name="T77" fmla="*/ 7510 h 15008"/>
                <a:gd name="T78" fmla="*/ 2081 w 15008"/>
                <a:gd name="T79" fmla="*/ 7370 h 15008"/>
                <a:gd name="T80" fmla="*/ 7504 w 15008"/>
                <a:gd name="T81" fmla="*/ 1946 h 15008"/>
                <a:gd name="T82" fmla="*/ 12927 w 15008"/>
                <a:gd name="T83" fmla="*/ 7371 h 15008"/>
                <a:gd name="T84" fmla="*/ 12802 w 15008"/>
                <a:gd name="T85" fmla="*/ 7510 h 15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08" h="15008">
                  <a:moveTo>
                    <a:pt x="7504" y="0"/>
                  </a:moveTo>
                  <a:cubicBezTo>
                    <a:pt x="3366" y="0"/>
                    <a:pt x="0" y="3366"/>
                    <a:pt x="0" y="7504"/>
                  </a:cubicBezTo>
                  <a:cubicBezTo>
                    <a:pt x="0" y="11642"/>
                    <a:pt x="3366" y="15008"/>
                    <a:pt x="7504" y="15008"/>
                  </a:cubicBezTo>
                  <a:cubicBezTo>
                    <a:pt x="11642" y="15008"/>
                    <a:pt x="15008" y="11642"/>
                    <a:pt x="15008" y="7504"/>
                  </a:cubicBezTo>
                  <a:cubicBezTo>
                    <a:pt x="15008" y="3366"/>
                    <a:pt x="11642" y="0"/>
                    <a:pt x="7504" y="0"/>
                  </a:cubicBezTo>
                  <a:close/>
                  <a:moveTo>
                    <a:pt x="9853" y="6219"/>
                  </a:moveTo>
                  <a:lnTo>
                    <a:pt x="9583" y="7762"/>
                  </a:lnTo>
                  <a:cubicBezTo>
                    <a:pt x="9556" y="7917"/>
                    <a:pt x="9423" y="8112"/>
                    <a:pt x="9288" y="8194"/>
                  </a:cubicBezTo>
                  <a:lnTo>
                    <a:pt x="9128" y="8292"/>
                  </a:lnTo>
                  <a:cubicBezTo>
                    <a:pt x="9294" y="8572"/>
                    <a:pt x="9389" y="8899"/>
                    <a:pt x="9389" y="9248"/>
                  </a:cubicBezTo>
                  <a:cubicBezTo>
                    <a:pt x="9389" y="10289"/>
                    <a:pt x="8545" y="11133"/>
                    <a:pt x="7504" y="11133"/>
                  </a:cubicBezTo>
                  <a:cubicBezTo>
                    <a:pt x="6463" y="11133"/>
                    <a:pt x="5620" y="10289"/>
                    <a:pt x="5620" y="9248"/>
                  </a:cubicBezTo>
                  <a:cubicBezTo>
                    <a:pt x="5620" y="8207"/>
                    <a:pt x="6463" y="7364"/>
                    <a:pt x="7504" y="7364"/>
                  </a:cubicBezTo>
                  <a:cubicBezTo>
                    <a:pt x="7658" y="7364"/>
                    <a:pt x="7807" y="7382"/>
                    <a:pt x="7949" y="7417"/>
                  </a:cubicBezTo>
                  <a:lnTo>
                    <a:pt x="7989" y="7249"/>
                  </a:lnTo>
                  <a:cubicBezTo>
                    <a:pt x="8026" y="7096"/>
                    <a:pt x="8169" y="6907"/>
                    <a:pt x="8307" y="6830"/>
                  </a:cubicBezTo>
                  <a:lnTo>
                    <a:pt x="9652" y="6077"/>
                  </a:lnTo>
                  <a:cubicBezTo>
                    <a:pt x="9789" y="5999"/>
                    <a:pt x="9880" y="6064"/>
                    <a:pt x="9853" y="6219"/>
                  </a:cubicBezTo>
                  <a:close/>
                  <a:moveTo>
                    <a:pt x="12802" y="7510"/>
                  </a:moveTo>
                  <a:lnTo>
                    <a:pt x="11011" y="7510"/>
                  </a:lnTo>
                  <a:cubicBezTo>
                    <a:pt x="10833" y="7510"/>
                    <a:pt x="10846" y="7370"/>
                    <a:pt x="10846" y="7370"/>
                  </a:cubicBezTo>
                  <a:cubicBezTo>
                    <a:pt x="10846" y="6897"/>
                    <a:pt x="10747" y="6445"/>
                    <a:pt x="10569" y="6036"/>
                  </a:cubicBezTo>
                  <a:lnTo>
                    <a:pt x="11035" y="5570"/>
                  </a:lnTo>
                  <a:cubicBezTo>
                    <a:pt x="11280" y="5325"/>
                    <a:pt x="11281" y="4926"/>
                    <a:pt x="11036" y="4681"/>
                  </a:cubicBezTo>
                  <a:cubicBezTo>
                    <a:pt x="10791" y="4436"/>
                    <a:pt x="10395" y="4435"/>
                    <a:pt x="10150" y="4681"/>
                  </a:cubicBezTo>
                  <a:lnTo>
                    <a:pt x="9853" y="4983"/>
                  </a:lnTo>
                  <a:cubicBezTo>
                    <a:pt x="9392" y="4531"/>
                    <a:pt x="8794" y="4212"/>
                    <a:pt x="8154" y="4086"/>
                  </a:cubicBezTo>
                  <a:lnTo>
                    <a:pt x="8154" y="3303"/>
                  </a:lnTo>
                  <a:cubicBezTo>
                    <a:pt x="8154" y="2956"/>
                    <a:pt x="7847" y="2675"/>
                    <a:pt x="7500" y="2675"/>
                  </a:cubicBezTo>
                  <a:cubicBezTo>
                    <a:pt x="7153" y="2675"/>
                    <a:pt x="6847" y="2956"/>
                    <a:pt x="6847" y="3303"/>
                  </a:cubicBezTo>
                  <a:lnTo>
                    <a:pt x="6847" y="4086"/>
                  </a:lnTo>
                  <a:cubicBezTo>
                    <a:pt x="6207" y="4212"/>
                    <a:pt x="5612" y="4531"/>
                    <a:pt x="5151" y="4983"/>
                  </a:cubicBezTo>
                  <a:lnTo>
                    <a:pt x="4861" y="4681"/>
                  </a:lnTo>
                  <a:cubicBezTo>
                    <a:pt x="4615" y="4435"/>
                    <a:pt x="4219" y="4435"/>
                    <a:pt x="3973" y="4681"/>
                  </a:cubicBezTo>
                  <a:cubicBezTo>
                    <a:pt x="3728" y="4926"/>
                    <a:pt x="3729" y="5324"/>
                    <a:pt x="3974" y="5569"/>
                  </a:cubicBezTo>
                  <a:lnTo>
                    <a:pt x="4440" y="6035"/>
                  </a:lnTo>
                  <a:cubicBezTo>
                    <a:pt x="4262" y="6443"/>
                    <a:pt x="4162" y="6897"/>
                    <a:pt x="4162" y="7370"/>
                  </a:cubicBezTo>
                  <a:cubicBezTo>
                    <a:pt x="4162" y="7370"/>
                    <a:pt x="4180" y="7510"/>
                    <a:pt x="4018" y="7510"/>
                  </a:cubicBezTo>
                  <a:lnTo>
                    <a:pt x="2223" y="7510"/>
                  </a:lnTo>
                  <a:cubicBezTo>
                    <a:pt x="2081" y="7510"/>
                    <a:pt x="2081" y="7370"/>
                    <a:pt x="2081" y="7370"/>
                  </a:cubicBezTo>
                  <a:cubicBezTo>
                    <a:pt x="2081" y="4380"/>
                    <a:pt x="4514" y="1946"/>
                    <a:pt x="7504" y="1946"/>
                  </a:cubicBezTo>
                  <a:cubicBezTo>
                    <a:pt x="10494" y="1946"/>
                    <a:pt x="12927" y="4381"/>
                    <a:pt x="12927" y="7371"/>
                  </a:cubicBezTo>
                  <a:cubicBezTo>
                    <a:pt x="12927" y="7371"/>
                    <a:pt x="12927" y="7510"/>
                    <a:pt x="12802" y="7510"/>
                  </a:cubicBezTo>
                  <a:close/>
                </a:path>
              </a:pathLst>
            </a:custGeom>
            <a:solidFill>
              <a:schemeClr val="bg1"/>
            </a:solidFill>
            <a:ln>
              <a:noFill/>
            </a:ln>
          </p:spPr>
        </p:sp>
      </p:grpSp>
      <p:grpSp>
        <p:nvGrpSpPr>
          <p:cNvPr id="9" name="组合 8">
            <a:extLst>
              <a:ext uri="{FF2B5EF4-FFF2-40B4-BE49-F238E27FC236}">
                <a16:creationId xmlns:a16="http://schemas.microsoft.com/office/drawing/2014/main" id="{2E053371-AE10-4EDD-AE14-568671D92231}"/>
              </a:ext>
            </a:extLst>
          </p:cNvPr>
          <p:cNvGrpSpPr/>
          <p:nvPr/>
        </p:nvGrpSpPr>
        <p:grpSpPr>
          <a:xfrm>
            <a:off x="6660479" y="2448790"/>
            <a:ext cx="1643742" cy="1565468"/>
            <a:chOff x="6660479" y="2448790"/>
            <a:chExt cx="1643742" cy="1565468"/>
          </a:xfrm>
        </p:grpSpPr>
        <p:sp>
          <p:nvSpPr>
            <p:cNvPr id="13" name="五边形 12">
              <a:extLst>
                <a:ext uri="{FF2B5EF4-FFF2-40B4-BE49-F238E27FC236}">
                  <a16:creationId xmlns:a16="http://schemas.microsoft.com/office/drawing/2014/main" id="{27BD7203-A88E-4549-B693-ABB24671825E}"/>
                </a:ext>
              </a:extLst>
            </p:cNvPr>
            <p:cNvSpPr/>
            <p:nvPr/>
          </p:nvSpPr>
          <p:spPr>
            <a:xfrm>
              <a:off x="6660479" y="2448790"/>
              <a:ext cx="1643742" cy="1565468"/>
            </a:xfrm>
            <a:prstGeom prst="pentagon">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click-cursor_84526">
              <a:extLst>
                <a:ext uri="{FF2B5EF4-FFF2-40B4-BE49-F238E27FC236}">
                  <a16:creationId xmlns:a16="http://schemas.microsoft.com/office/drawing/2014/main" id="{DA879A73-3B85-464E-9416-EC8331826DF8}"/>
                </a:ext>
              </a:extLst>
            </p:cNvPr>
            <p:cNvSpPr>
              <a:spLocks noChangeAspect="1"/>
            </p:cNvSpPr>
            <p:nvPr/>
          </p:nvSpPr>
          <p:spPr bwMode="auto">
            <a:xfrm>
              <a:off x="7177508" y="2935170"/>
              <a:ext cx="609685" cy="592708"/>
            </a:xfrm>
            <a:custGeom>
              <a:avLst/>
              <a:gdLst>
                <a:gd name="connsiteX0" fmla="*/ 391595 w 605372"/>
                <a:gd name="connsiteY0" fmla="*/ 180285 h 588516"/>
                <a:gd name="connsiteX1" fmla="*/ 410136 w 605372"/>
                <a:gd name="connsiteY1" fmla="*/ 184642 h 588516"/>
                <a:gd name="connsiteX2" fmla="*/ 414681 w 605372"/>
                <a:gd name="connsiteY2" fmla="*/ 202975 h 588516"/>
                <a:gd name="connsiteX3" fmla="*/ 297616 w 605372"/>
                <a:gd name="connsiteY3" fmla="*/ 574539 h 588516"/>
                <a:gd name="connsiteX4" fmla="*/ 281619 w 605372"/>
                <a:gd name="connsiteY4" fmla="*/ 587245 h 588516"/>
                <a:gd name="connsiteX5" fmla="*/ 280347 w 605372"/>
                <a:gd name="connsiteY5" fmla="*/ 587245 h 588516"/>
                <a:gd name="connsiteX6" fmla="*/ 263987 w 605372"/>
                <a:gd name="connsiteY6" fmla="*/ 577080 h 588516"/>
                <a:gd name="connsiteX7" fmla="*/ 190367 w 605372"/>
                <a:gd name="connsiteY7" fmla="*/ 424243 h 588516"/>
                <a:gd name="connsiteX8" fmla="*/ 31129 w 605372"/>
                <a:gd name="connsiteY8" fmla="*/ 583252 h 588516"/>
                <a:gd name="connsiteX9" fmla="*/ 18222 w 605372"/>
                <a:gd name="connsiteY9" fmla="*/ 588516 h 588516"/>
                <a:gd name="connsiteX10" fmla="*/ 5316 w 605372"/>
                <a:gd name="connsiteY10" fmla="*/ 583252 h 588516"/>
                <a:gd name="connsiteX11" fmla="*/ 5316 w 605372"/>
                <a:gd name="connsiteY11" fmla="*/ 557658 h 588516"/>
                <a:gd name="connsiteX12" fmla="*/ 178733 w 605372"/>
                <a:gd name="connsiteY12" fmla="*/ 384491 h 588516"/>
                <a:gd name="connsiteX13" fmla="*/ 180914 w 605372"/>
                <a:gd name="connsiteY13" fmla="*/ 382676 h 588516"/>
                <a:gd name="connsiteX14" fmla="*/ 187640 w 605372"/>
                <a:gd name="connsiteY14" fmla="*/ 377049 h 588516"/>
                <a:gd name="connsiteX15" fmla="*/ 211998 w 605372"/>
                <a:gd name="connsiteY15" fmla="*/ 385580 h 588516"/>
                <a:gd name="connsiteX16" fmla="*/ 276711 w 605372"/>
                <a:gd name="connsiteY16" fmla="*/ 519903 h 588516"/>
                <a:gd name="connsiteX17" fmla="*/ 369418 w 605372"/>
                <a:gd name="connsiteY17" fmla="*/ 225664 h 588516"/>
                <a:gd name="connsiteX18" fmla="*/ 78754 w 605372"/>
                <a:gd name="connsiteY18" fmla="*/ 320598 h 588516"/>
                <a:gd name="connsiteX19" fmla="*/ 154192 w 605372"/>
                <a:gd name="connsiteY19" fmla="*/ 354723 h 588516"/>
                <a:gd name="connsiteX20" fmla="*/ 163100 w 605372"/>
                <a:gd name="connsiteY20" fmla="*/ 378683 h 588516"/>
                <a:gd name="connsiteX21" fmla="*/ 139105 w 605372"/>
                <a:gd name="connsiteY21" fmla="*/ 387759 h 588516"/>
                <a:gd name="connsiteX22" fmla="*/ 21131 w 605372"/>
                <a:gd name="connsiteY22" fmla="*/ 334393 h 588516"/>
                <a:gd name="connsiteX23" fmla="*/ 10588 w 605372"/>
                <a:gd name="connsiteY23" fmla="*/ 316967 h 588516"/>
                <a:gd name="connsiteX24" fmla="*/ 23130 w 605372"/>
                <a:gd name="connsiteY24" fmla="*/ 300631 h 588516"/>
                <a:gd name="connsiteX25" fmla="*/ 334363 w 605372"/>
                <a:gd name="connsiteY25" fmla="*/ 79527 h 588516"/>
                <a:gd name="connsiteX26" fmla="*/ 527397 w 605372"/>
                <a:gd name="connsiteY26" fmla="*/ 272123 h 588516"/>
                <a:gd name="connsiteX27" fmla="*/ 492680 w 605372"/>
                <a:gd name="connsiteY27" fmla="*/ 382307 h 588516"/>
                <a:gd name="connsiteX28" fmla="*/ 403979 w 605372"/>
                <a:gd name="connsiteY28" fmla="*/ 452012 h 588516"/>
                <a:gd name="connsiteX29" fmla="*/ 397435 w 605372"/>
                <a:gd name="connsiteY29" fmla="*/ 453101 h 588516"/>
                <a:gd name="connsiteX30" fmla="*/ 380350 w 605372"/>
                <a:gd name="connsiteY30" fmla="*/ 441484 h 588516"/>
                <a:gd name="connsiteX31" fmla="*/ 390710 w 605372"/>
                <a:gd name="connsiteY31" fmla="*/ 418067 h 588516"/>
                <a:gd name="connsiteX32" fmla="*/ 491044 w 605372"/>
                <a:gd name="connsiteY32" fmla="*/ 272123 h 588516"/>
                <a:gd name="connsiteX33" fmla="*/ 334363 w 605372"/>
                <a:gd name="connsiteY33" fmla="*/ 115832 h 588516"/>
                <a:gd name="connsiteX34" fmla="*/ 192950 w 605372"/>
                <a:gd name="connsiteY34" fmla="*/ 205322 h 588516"/>
                <a:gd name="connsiteX35" fmla="*/ 168776 w 605372"/>
                <a:gd name="connsiteY35" fmla="*/ 213854 h 588516"/>
                <a:gd name="connsiteX36" fmla="*/ 160051 w 605372"/>
                <a:gd name="connsiteY36" fmla="*/ 189711 h 588516"/>
                <a:gd name="connsiteX37" fmla="*/ 334363 w 605372"/>
                <a:gd name="connsiteY37" fmla="*/ 79527 h 588516"/>
                <a:gd name="connsiteX38" fmla="*/ 331422 w 605372"/>
                <a:gd name="connsiteY38" fmla="*/ 0 h 588516"/>
                <a:gd name="connsiteX39" fmla="*/ 605372 w 605372"/>
                <a:gd name="connsiteY39" fmla="*/ 273544 h 588516"/>
                <a:gd name="connsiteX40" fmla="*/ 401955 w 605372"/>
                <a:gd name="connsiteY40" fmla="*/ 537830 h 588516"/>
                <a:gd name="connsiteX41" fmla="*/ 397228 w 605372"/>
                <a:gd name="connsiteY41" fmla="*/ 538556 h 588516"/>
                <a:gd name="connsiteX42" fmla="*/ 379777 w 605372"/>
                <a:gd name="connsiteY42" fmla="*/ 524942 h 588516"/>
                <a:gd name="connsiteX43" fmla="*/ 392684 w 605372"/>
                <a:gd name="connsiteY43" fmla="*/ 502797 h 588516"/>
                <a:gd name="connsiteX44" fmla="*/ 569015 w 605372"/>
                <a:gd name="connsiteY44" fmla="*/ 273544 h 588516"/>
                <a:gd name="connsiteX45" fmla="*/ 331422 w 605372"/>
                <a:gd name="connsiteY45" fmla="*/ 36303 h 588516"/>
                <a:gd name="connsiteX46" fmla="*/ 111461 w 605372"/>
                <a:gd name="connsiteY46" fmla="*/ 183512 h 588516"/>
                <a:gd name="connsiteX47" fmla="*/ 87648 w 605372"/>
                <a:gd name="connsiteY47" fmla="*/ 193495 h 588516"/>
                <a:gd name="connsiteX48" fmla="*/ 77831 w 605372"/>
                <a:gd name="connsiteY48" fmla="*/ 169898 h 588516"/>
                <a:gd name="connsiteX49" fmla="*/ 331422 w 605372"/>
                <a:gd name="connsiteY49" fmla="*/ 0 h 58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5372" h="588516">
                  <a:moveTo>
                    <a:pt x="391595" y="180285"/>
                  </a:moveTo>
                  <a:cubicBezTo>
                    <a:pt x="398139" y="178107"/>
                    <a:pt x="405228" y="179741"/>
                    <a:pt x="410136" y="184642"/>
                  </a:cubicBezTo>
                  <a:cubicBezTo>
                    <a:pt x="414862" y="189361"/>
                    <a:pt x="416680" y="196440"/>
                    <a:pt x="414681" y="202975"/>
                  </a:cubicBezTo>
                  <a:lnTo>
                    <a:pt x="297616" y="574539"/>
                  </a:lnTo>
                  <a:cubicBezTo>
                    <a:pt x="295434" y="581800"/>
                    <a:pt x="289072" y="586701"/>
                    <a:pt x="281619" y="587245"/>
                  </a:cubicBezTo>
                  <a:cubicBezTo>
                    <a:pt x="281256" y="587245"/>
                    <a:pt x="280710" y="587245"/>
                    <a:pt x="280347" y="587245"/>
                  </a:cubicBezTo>
                  <a:cubicBezTo>
                    <a:pt x="273439" y="587245"/>
                    <a:pt x="266895" y="583434"/>
                    <a:pt x="263987" y="577080"/>
                  </a:cubicBezTo>
                  <a:lnTo>
                    <a:pt x="190367" y="424243"/>
                  </a:lnTo>
                  <a:lnTo>
                    <a:pt x="31129" y="583252"/>
                  </a:lnTo>
                  <a:cubicBezTo>
                    <a:pt x="27493" y="586882"/>
                    <a:pt x="22949" y="588516"/>
                    <a:pt x="18222" y="588516"/>
                  </a:cubicBezTo>
                  <a:cubicBezTo>
                    <a:pt x="13496" y="588516"/>
                    <a:pt x="8952" y="586882"/>
                    <a:pt x="5316" y="583252"/>
                  </a:cubicBezTo>
                  <a:cubicBezTo>
                    <a:pt x="-1773" y="576173"/>
                    <a:pt x="-1773" y="564737"/>
                    <a:pt x="5316" y="557658"/>
                  </a:cubicBezTo>
                  <a:lnTo>
                    <a:pt x="178733" y="384491"/>
                  </a:lnTo>
                  <a:cubicBezTo>
                    <a:pt x="179460" y="383947"/>
                    <a:pt x="180187" y="383221"/>
                    <a:pt x="180914" y="382676"/>
                  </a:cubicBezTo>
                  <a:cubicBezTo>
                    <a:pt x="182550" y="380316"/>
                    <a:pt x="184913" y="378320"/>
                    <a:pt x="187640" y="377049"/>
                  </a:cubicBezTo>
                  <a:cubicBezTo>
                    <a:pt x="196729" y="372693"/>
                    <a:pt x="207636" y="376505"/>
                    <a:pt x="211998" y="385580"/>
                  </a:cubicBezTo>
                  <a:lnTo>
                    <a:pt x="276711" y="519903"/>
                  </a:lnTo>
                  <a:lnTo>
                    <a:pt x="369418" y="225664"/>
                  </a:lnTo>
                  <a:lnTo>
                    <a:pt x="78754" y="320598"/>
                  </a:lnTo>
                  <a:lnTo>
                    <a:pt x="154192" y="354723"/>
                  </a:lnTo>
                  <a:cubicBezTo>
                    <a:pt x="163282" y="358898"/>
                    <a:pt x="167281" y="369607"/>
                    <a:pt x="163100" y="378683"/>
                  </a:cubicBezTo>
                  <a:cubicBezTo>
                    <a:pt x="159101" y="387940"/>
                    <a:pt x="148194" y="391934"/>
                    <a:pt x="139105" y="387759"/>
                  </a:cubicBezTo>
                  <a:lnTo>
                    <a:pt x="21131" y="334393"/>
                  </a:lnTo>
                  <a:cubicBezTo>
                    <a:pt x="14405" y="331307"/>
                    <a:pt x="10224" y="324409"/>
                    <a:pt x="10588" y="316967"/>
                  </a:cubicBezTo>
                  <a:cubicBezTo>
                    <a:pt x="10951" y="309525"/>
                    <a:pt x="15859" y="302990"/>
                    <a:pt x="23130" y="300631"/>
                  </a:cubicBezTo>
                  <a:close/>
                  <a:moveTo>
                    <a:pt x="334363" y="79527"/>
                  </a:moveTo>
                  <a:cubicBezTo>
                    <a:pt x="440877" y="79527"/>
                    <a:pt x="527397" y="165932"/>
                    <a:pt x="527397" y="272123"/>
                  </a:cubicBezTo>
                  <a:cubicBezTo>
                    <a:pt x="527397" y="311876"/>
                    <a:pt x="515401" y="349996"/>
                    <a:pt x="492680" y="382307"/>
                  </a:cubicBezTo>
                  <a:cubicBezTo>
                    <a:pt x="470505" y="414074"/>
                    <a:pt x="439787" y="438035"/>
                    <a:pt x="403979" y="452012"/>
                  </a:cubicBezTo>
                  <a:cubicBezTo>
                    <a:pt x="401798" y="452738"/>
                    <a:pt x="399435" y="453101"/>
                    <a:pt x="397435" y="453101"/>
                  </a:cubicBezTo>
                  <a:cubicBezTo>
                    <a:pt x="389983" y="453101"/>
                    <a:pt x="383258" y="448744"/>
                    <a:pt x="380350" y="441484"/>
                  </a:cubicBezTo>
                  <a:cubicBezTo>
                    <a:pt x="376714" y="432226"/>
                    <a:pt x="381440" y="421698"/>
                    <a:pt x="390710" y="418067"/>
                  </a:cubicBezTo>
                  <a:cubicBezTo>
                    <a:pt x="450693" y="395014"/>
                    <a:pt x="491044" y="336382"/>
                    <a:pt x="491044" y="272123"/>
                  </a:cubicBezTo>
                  <a:cubicBezTo>
                    <a:pt x="491044" y="185899"/>
                    <a:pt x="420701" y="115832"/>
                    <a:pt x="334363" y="115832"/>
                  </a:cubicBezTo>
                  <a:cubicBezTo>
                    <a:pt x="274199" y="115832"/>
                    <a:pt x="218761" y="150865"/>
                    <a:pt x="192950" y="205322"/>
                  </a:cubicBezTo>
                  <a:cubicBezTo>
                    <a:pt x="188588" y="214217"/>
                    <a:pt x="177864" y="218210"/>
                    <a:pt x="168776" y="213854"/>
                  </a:cubicBezTo>
                  <a:cubicBezTo>
                    <a:pt x="159687" y="209497"/>
                    <a:pt x="155870" y="198788"/>
                    <a:pt x="160051" y="189711"/>
                  </a:cubicBezTo>
                  <a:cubicBezTo>
                    <a:pt x="191860" y="122729"/>
                    <a:pt x="260385" y="79527"/>
                    <a:pt x="334363" y="79527"/>
                  </a:cubicBezTo>
                  <a:close/>
                  <a:moveTo>
                    <a:pt x="331422" y="0"/>
                  </a:moveTo>
                  <a:cubicBezTo>
                    <a:pt x="482485" y="0"/>
                    <a:pt x="605372" y="122704"/>
                    <a:pt x="605372" y="273544"/>
                  </a:cubicBezTo>
                  <a:cubicBezTo>
                    <a:pt x="605372" y="397337"/>
                    <a:pt x="521751" y="506065"/>
                    <a:pt x="401955" y="537830"/>
                  </a:cubicBezTo>
                  <a:cubicBezTo>
                    <a:pt x="400319" y="538374"/>
                    <a:pt x="398864" y="538556"/>
                    <a:pt x="397228" y="538556"/>
                  </a:cubicBezTo>
                  <a:cubicBezTo>
                    <a:pt x="389230" y="538556"/>
                    <a:pt x="381958" y="533111"/>
                    <a:pt x="379777" y="524942"/>
                  </a:cubicBezTo>
                  <a:cubicBezTo>
                    <a:pt x="377050" y="515322"/>
                    <a:pt x="382867" y="505339"/>
                    <a:pt x="392684" y="502797"/>
                  </a:cubicBezTo>
                  <a:cubicBezTo>
                    <a:pt x="496483" y="475207"/>
                    <a:pt x="569015" y="381001"/>
                    <a:pt x="569015" y="273544"/>
                  </a:cubicBezTo>
                  <a:cubicBezTo>
                    <a:pt x="569015" y="142671"/>
                    <a:pt x="462489" y="36303"/>
                    <a:pt x="331422" y="36303"/>
                  </a:cubicBezTo>
                  <a:cubicBezTo>
                    <a:pt x="234531" y="36303"/>
                    <a:pt x="148182" y="94025"/>
                    <a:pt x="111461" y="183512"/>
                  </a:cubicBezTo>
                  <a:cubicBezTo>
                    <a:pt x="107644" y="192951"/>
                    <a:pt x="96919" y="197307"/>
                    <a:pt x="87648" y="193495"/>
                  </a:cubicBezTo>
                  <a:cubicBezTo>
                    <a:pt x="78377" y="189684"/>
                    <a:pt x="74014" y="179156"/>
                    <a:pt x="77831" y="169898"/>
                  </a:cubicBezTo>
                  <a:cubicBezTo>
                    <a:pt x="120187" y="66616"/>
                    <a:pt x="219624" y="0"/>
                    <a:pt x="331422" y="0"/>
                  </a:cubicBezTo>
                  <a:close/>
                </a:path>
              </a:pathLst>
            </a:custGeom>
            <a:solidFill>
              <a:schemeClr val="bg1"/>
            </a:solidFill>
            <a:ln>
              <a:noFill/>
            </a:ln>
          </p:spPr>
        </p:sp>
      </p:grpSp>
      <p:grpSp>
        <p:nvGrpSpPr>
          <p:cNvPr id="15" name="组合 14">
            <a:extLst>
              <a:ext uri="{FF2B5EF4-FFF2-40B4-BE49-F238E27FC236}">
                <a16:creationId xmlns:a16="http://schemas.microsoft.com/office/drawing/2014/main" id="{7E82725A-20A8-4724-B15E-920D08923757}"/>
              </a:ext>
            </a:extLst>
          </p:cNvPr>
          <p:cNvGrpSpPr/>
          <p:nvPr/>
        </p:nvGrpSpPr>
        <p:grpSpPr>
          <a:xfrm>
            <a:off x="9495421" y="2448790"/>
            <a:ext cx="1643742" cy="1565468"/>
            <a:chOff x="9495421" y="2448790"/>
            <a:chExt cx="1643742" cy="1565468"/>
          </a:xfrm>
        </p:grpSpPr>
        <p:sp>
          <p:nvSpPr>
            <p:cNvPr id="14" name="五边形 13">
              <a:extLst>
                <a:ext uri="{FF2B5EF4-FFF2-40B4-BE49-F238E27FC236}">
                  <a16:creationId xmlns:a16="http://schemas.microsoft.com/office/drawing/2014/main" id="{C1E929D3-11B9-46C2-9D0B-99CC8815237B}"/>
                </a:ext>
              </a:extLst>
            </p:cNvPr>
            <p:cNvSpPr/>
            <p:nvPr/>
          </p:nvSpPr>
          <p:spPr>
            <a:xfrm>
              <a:off x="9495421" y="2448790"/>
              <a:ext cx="1643742" cy="1565468"/>
            </a:xfrm>
            <a:prstGeom prst="pentagon">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young-man-with-modern-hair-cut_57172">
              <a:extLst>
                <a:ext uri="{FF2B5EF4-FFF2-40B4-BE49-F238E27FC236}">
                  <a16:creationId xmlns:a16="http://schemas.microsoft.com/office/drawing/2014/main" id="{FF9B8BD0-FE3D-44C0-83C5-9237091D8A8B}"/>
                </a:ext>
              </a:extLst>
            </p:cNvPr>
            <p:cNvSpPr>
              <a:spLocks noChangeAspect="1"/>
            </p:cNvSpPr>
            <p:nvPr/>
          </p:nvSpPr>
          <p:spPr bwMode="auto">
            <a:xfrm>
              <a:off x="10096264" y="2926682"/>
              <a:ext cx="442057" cy="609685"/>
            </a:xfrm>
            <a:custGeom>
              <a:avLst/>
              <a:gdLst>
                <a:gd name="connsiteX0" fmla="*/ 298255 w 439481"/>
                <a:gd name="connsiteY0" fmla="*/ 537471 h 606131"/>
                <a:gd name="connsiteX1" fmla="*/ 378208 w 439481"/>
                <a:gd name="connsiteY1" fmla="*/ 537471 h 606131"/>
                <a:gd name="connsiteX2" fmla="*/ 386063 w 439481"/>
                <a:gd name="connsiteY2" fmla="*/ 545591 h 606131"/>
                <a:gd name="connsiteX3" fmla="*/ 386063 w 439481"/>
                <a:gd name="connsiteY3" fmla="*/ 549604 h 606131"/>
                <a:gd name="connsiteX4" fmla="*/ 378208 w 439481"/>
                <a:gd name="connsiteY4" fmla="*/ 557723 h 606131"/>
                <a:gd name="connsiteX5" fmla="*/ 298255 w 439481"/>
                <a:gd name="connsiteY5" fmla="*/ 557723 h 606131"/>
                <a:gd name="connsiteX6" fmla="*/ 290306 w 439481"/>
                <a:gd name="connsiteY6" fmla="*/ 549604 h 606131"/>
                <a:gd name="connsiteX7" fmla="*/ 290306 w 439481"/>
                <a:gd name="connsiteY7" fmla="*/ 545591 h 606131"/>
                <a:gd name="connsiteX8" fmla="*/ 298255 w 439481"/>
                <a:gd name="connsiteY8" fmla="*/ 537471 h 606131"/>
                <a:gd name="connsiteX9" fmla="*/ 339408 w 439481"/>
                <a:gd name="connsiteY9" fmla="*/ 452772 h 606131"/>
                <a:gd name="connsiteX10" fmla="*/ 349976 w 439481"/>
                <a:gd name="connsiteY10" fmla="*/ 507223 h 606131"/>
                <a:gd name="connsiteX11" fmla="*/ 349976 w 439481"/>
                <a:gd name="connsiteY11" fmla="*/ 507316 h 606131"/>
                <a:gd name="connsiteX12" fmla="*/ 350070 w 439481"/>
                <a:gd name="connsiteY12" fmla="*/ 507316 h 606131"/>
                <a:gd name="connsiteX13" fmla="*/ 350257 w 439481"/>
                <a:gd name="connsiteY13" fmla="*/ 509558 h 606131"/>
                <a:gd name="connsiteX14" fmla="*/ 338940 w 439481"/>
                <a:gd name="connsiteY14" fmla="*/ 521046 h 606131"/>
                <a:gd name="connsiteX15" fmla="*/ 337818 w 439481"/>
                <a:gd name="connsiteY15" fmla="*/ 521046 h 606131"/>
                <a:gd name="connsiteX16" fmla="*/ 246162 w 439481"/>
                <a:gd name="connsiteY16" fmla="*/ 501712 h 606131"/>
                <a:gd name="connsiteX17" fmla="*/ 235967 w 439481"/>
                <a:gd name="connsiteY17" fmla="*/ 507596 h 606131"/>
                <a:gd name="connsiteX18" fmla="*/ 235967 w 439481"/>
                <a:gd name="connsiteY18" fmla="*/ 578205 h 606131"/>
                <a:gd name="connsiteX19" fmla="*/ 411517 w 439481"/>
                <a:gd name="connsiteY19" fmla="*/ 578205 h 606131"/>
                <a:gd name="connsiteX20" fmla="*/ 411517 w 439481"/>
                <a:gd name="connsiteY20" fmla="*/ 519551 h 606131"/>
                <a:gd name="connsiteX21" fmla="*/ 339408 w 439481"/>
                <a:gd name="connsiteY21" fmla="*/ 452772 h 606131"/>
                <a:gd name="connsiteX22" fmla="*/ 100073 w 439481"/>
                <a:gd name="connsiteY22" fmla="*/ 452772 h 606131"/>
                <a:gd name="connsiteX23" fmla="*/ 27964 w 439481"/>
                <a:gd name="connsiteY23" fmla="*/ 519551 h 606131"/>
                <a:gd name="connsiteX24" fmla="*/ 27964 w 439481"/>
                <a:gd name="connsiteY24" fmla="*/ 578205 h 606131"/>
                <a:gd name="connsiteX25" fmla="*/ 203514 w 439481"/>
                <a:gd name="connsiteY25" fmla="*/ 578205 h 606131"/>
                <a:gd name="connsiteX26" fmla="*/ 203514 w 439481"/>
                <a:gd name="connsiteY26" fmla="*/ 507596 h 606131"/>
                <a:gd name="connsiteX27" fmla="*/ 193319 w 439481"/>
                <a:gd name="connsiteY27" fmla="*/ 501712 h 606131"/>
                <a:gd name="connsiteX28" fmla="*/ 101663 w 439481"/>
                <a:gd name="connsiteY28" fmla="*/ 521046 h 606131"/>
                <a:gd name="connsiteX29" fmla="*/ 100541 w 439481"/>
                <a:gd name="connsiteY29" fmla="*/ 521046 h 606131"/>
                <a:gd name="connsiteX30" fmla="*/ 89224 w 439481"/>
                <a:gd name="connsiteY30" fmla="*/ 509558 h 606131"/>
                <a:gd name="connsiteX31" fmla="*/ 89505 w 439481"/>
                <a:gd name="connsiteY31" fmla="*/ 507316 h 606131"/>
                <a:gd name="connsiteX32" fmla="*/ 89505 w 439481"/>
                <a:gd name="connsiteY32" fmla="*/ 507223 h 606131"/>
                <a:gd name="connsiteX33" fmla="*/ 100073 w 439481"/>
                <a:gd name="connsiteY33" fmla="*/ 452772 h 606131"/>
                <a:gd name="connsiteX34" fmla="*/ 105591 w 439481"/>
                <a:gd name="connsiteY34" fmla="*/ 424566 h 606131"/>
                <a:gd name="connsiteX35" fmla="*/ 125980 w 439481"/>
                <a:gd name="connsiteY35" fmla="*/ 430450 h 606131"/>
                <a:gd name="connsiteX36" fmla="*/ 206506 w 439481"/>
                <a:gd name="connsiteY36" fmla="*/ 476962 h 606131"/>
                <a:gd name="connsiteX37" fmla="*/ 219787 w 439481"/>
                <a:gd name="connsiteY37" fmla="*/ 481632 h 606131"/>
                <a:gd name="connsiteX38" fmla="*/ 232974 w 439481"/>
                <a:gd name="connsiteY38" fmla="*/ 476962 h 606131"/>
                <a:gd name="connsiteX39" fmla="*/ 313501 w 439481"/>
                <a:gd name="connsiteY39" fmla="*/ 430450 h 606131"/>
                <a:gd name="connsiteX40" fmla="*/ 333890 w 439481"/>
                <a:gd name="connsiteY40" fmla="*/ 424566 h 606131"/>
                <a:gd name="connsiteX41" fmla="*/ 439481 w 439481"/>
                <a:gd name="connsiteY41" fmla="*/ 519551 h 606131"/>
                <a:gd name="connsiteX42" fmla="*/ 439481 w 439481"/>
                <a:gd name="connsiteY42" fmla="*/ 606131 h 606131"/>
                <a:gd name="connsiteX43" fmla="*/ 219787 w 439481"/>
                <a:gd name="connsiteY43" fmla="*/ 606131 h 606131"/>
                <a:gd name="connsiteX44" fmla="*/ 0 w 439481"/>
                <a:gd name="connsiteY44" fmla="*/ 606131 h 606131"/>
                <a:gd name="connsiteX45" fmla="*/ 0 w 439481"/>
                <a:gd name="connsiteY45" fmla="*/ 519551 h 606131"/>
                <a:gd name="connsiteX46" fmla="*/ 105591 w 439481"/>
                <a:gd name="connsiteY46" fmla="*/ 424566 h 606131"/>
                <a:gd name="connsiteX47" fmla="*/ 283194 w 439481"/>
                <a:gd name="connsiteY47" fmla="*/ 272265 h 606131"/>
                <a:gd name="connsiteX48" fmla="*/ 268613 w 439481"/>
                <a:gd name="connsiteY48" fmla="*/ 286000 h 606131"/>
                <a:gd name="connsiteX49" fmla="*/ 283194 w 439481"/>
                <a:gd name="connsiteY49" fmla="*/ 299828 h 606131"/>
                <a:gd name="connsiteX50" fmla="*/ 297775 w 439481"/>
                <a:gd name="connsiteY50" fmla="*/ 286000 h 606131"/>
                <a:gd name="connsiteX51" fmla="*/ 283194 w 439481"/>
                <a:gd name="connsiteY51" fmla="*/ 272265 h 606131"/>
                <a:gd name="connsiteX52" fmla="*/ 151328 w 439481"/>
                <a:gd name="connsiteY52" fmla="*/ 272265 h 606131"/>
                <a:gd name="connsiteX53" fmla="*/ 136735 w 439481"/>
                <a:gd name="connsiteY53" fmla="*/ 286000 h 606131"/>
                <a:gd name="connsiteX54" fmla="*/ 151328 w 439481"/>
                <a:gd name="connsiteY54" fmla="*/ 299828 h 606131"/>
                <a:gd name="connsiteX55" fmla="*/ 165922 w 439481"/>
                <a:gd name="connsiteY55" fmla="*/ 286000 h 606131"/>
                <a:gd name="connsiteX56" fmla="*/ 151328 w 439481"/>
                <a:gd name="connsiteY56" fmla="*/ 272265 h 606131"/>
                <a:gd name="connsiteX57" fmla="*/ 288989 w 439481"/>
                <a:gd name="connsiteY57" fmla="*/ 255915 h 606131"/>
                <a:gd name="connsiteX58" fmla="*/ 317403 w 439481"/>
                <a:gd name="connsiteY58" fmla="*/ 282730 h 606131"/>
                <a:gd name="connsiteX59" fmla="*/ 288989 w 439481"/>
                <a:gd name="connsiteY59" fmla="*/ 309545 h 606131"/>
                <a:gd name="connsiteX60" fmla="*/ 260668 w 439481"/>
                <a:gd name="connsiteY60" fmla="*/ 282730 h 606131"/>
                <a:gd name="connsiteX61" fmla="*/ 288989 w 439481"/>
                <a:gd name="connsiteY61" fmla="*/ 255915 h 606131"/>
                <a:gd name="connsiteX62" fmla="*/ 145528 w 439481"/>
                <a:gd name="connsiteY62" fmla="*/ 255915 h 606131"/>
                <a:gd name="connsiteX63" fmla="*/ 173873 w 439481"/>
                <a:gd name="connsiteY63" fmla="*/ 282730 h 606131"/>
                <a:gd name="connsiteX64" fmla="*/ 145528 w 439481"/>
                <a:gd name="connsiteY64" fmla="*/ 309545 h 606131"/>
                <a:gd name="connsiteX65" fmla="*/ 116997 w 439481"/>
                <a:gd name="connsiteY65" fmla="*/ 282730 h 606131"/>
                <a:gd name="connsiteX66" fmla="*/ 145528 w 439481"/>
                <a:gd name="connsiteY66" fmla="*/ 255915 h 606131"/>
                <a:gd name="connsiteX67" fmla="*/ 334351 w 439481"/>
                <a:gd name="connsiteY67" fmla="*/ 194145 h 606131"/>
                <a:gd name="connsiteX68" fmla="*/ 216990 w 439481"/>
                <a:gd name="connsiteY68" fmla="*/ 229244 h 606131"/>
                <a:gd name="connsiteX69" fmla="*/ 77287 w 439481"/>
                <a:gd name="connsiteY69" fmla="*/ 196095 h 606131"/>
                <a:gd name="connsiteX70" fmla="*/ 46803 w 439481"/>
                <a:gd name="connsiteY70" fmla="*/ 234939 h 606131"/>
                <a:gd name="connsiteX71" fmla="*/ 25109 w 439481"/>
                <a:gd name="connsiteY71" fmla="*/ 275278 h 606131"/>
                <a:gd name="connsiteX72" fmla="*/ 51946 w 439481"/>
                <a:gd name="connsiteY72" fmla="*/ 311227 h 606131"/>
                <a:gd name="connsiteX73" fmla="*/ 54845 w 439481"/>
                <a:gd name="connsiteY73" fmla="*/ 311041 h 606131"/>
                <a:gd name="connsiteX74" fmla="*/ 62793 w 439481"/>
                <a:gd name="connsiteY74" fmla="*/ 310387 h 606131"/>
                <a:gd name="connsiteX75" fmla="*/ 66721 w 439481"/>
                <a:gd name="connsiteY75" fmla="*/ 317390 h 606131"/>
                <a:gd name="connsiteX76" fmla="*/ 217270 w 439481"/>
                <a:gd name="connsiteY76" fmla="*/ 411700 h 606131"/>
                <a:gd name="connsiteX77" fmla="*/ 367820 w 439481"/>
                <a:gd name="connsiteY77" fmla="*/ 317390 h 606131"/>
                <a:gd name="connsiteX78" fmla="*/ 371654 w 439481"/>
                <a:gd name="connsiteY78" fmla="*/ 310387 h 606131"/>
                <a:gd name="connsiteX79" fmla="*/ 379696 w 439481"/>
                <a:gd name="connsiteY79" fmla="*/ 311041 h 606131"/>
                <a:gd name="connsiteX80" fmla="*/ 382501 w 439481"/>
                <a:gd name="connsiteY80" fmla="*/ 311227 h 606131"/>
                <a:gd name="connsiteX81" fmla="*/ 409432 w 439481"/>
                <a:gd name="connsiteY81" fmla="*/ 275278 h 606131"/>
                <a:gd name="connsiteX82" fmla="*/ 387738 w 439481"/>
                <a:gd name="connsiteY82" fmla="*/ 234939 h 606131"/>
                <a:gd name="connsiteX83" fmla="*/ 357254 w 439481"/>
                <a:gd name="connsiteY83" fmla="*/ 196095 h 606131"/>
                <a:gd name="connsiteX84" fmla="*/ 334351 w 439481"/>
                <a:gd name="connsiteY84" fmla="*/ 194145 h 606131"/>
                <a:gd name="connsiteX85" fmla="*/ 208200 w 439481"/>
                <a:gd name="connsiteY85" fmla="*/ 567 h 606131"/>
                <a:gd name="connsiteX86" fmla="*/ 231390 w 439481"/>
                <a:gd name="connsiteY86" fmla="*/ 14199 h 606131"/>
                <a:gd name="connsiteX87" fmla="*/ 374459 w 439481"/>
                <a:gd name="connsiteY87" fmla="*/ 111310 h 606131"/>
                <a:gd name="connsiteX88" fmla="*/ 399800 w 439481"/>
                <a:gd name="connsiteY88" fmla="*/ 150528 h 606131"/>
                <a:gd name="connsiteX89" fmla="*/ 402044 w 439481"/>
                <a:gd name="connsiteY89" fmla="*/ 213743 h 606131"/>
                <a:gd name="connsiteX90" fmla="*/ 434118 w 439481"/>
                <a:gd name="connsiteY90" fmla="*/ 275278 h 606131"/>
                <a:gd name="connsiteX91" fmla="*/ 422429 w 439481"/>
                <a:gd name="connsiteY91" fmla="*/ 317950 h 606131"/>
                <a:gd name="connsiteX92" fmla="*/ 385774 w 439481"/>
                <a:gd name="connsiteY92" fmla="*/ 335785 h 606131"/>
                <a:gd name="connsiteX93" fmla="*/ 319476 w 439481"/>
                <a:gd name="connsiteY93" fmla="*/ 403949 h 606131"/>
                <a:gd name="connsiteX94" fmla="*/ 217457 w 439481"/>
                <a:gd name="connsiteY94" fmla="*/ 436351 h 606131"/>
                <a:gd name="connsiteX95" fmla="*/ 217270 w 439481"/>
                <a:gd name="connsiteY95" fmla="*/ 436351 h 606131"/>
                <a:gd name="connsiteX96" fmla="*/ 217083 w 439481"/>
                <a:gd name="connsiteY96" fmla="*/ 436351 h 606131"/>
                <a:gd name="connsiteX97" fmla="*/ 115065 w 439481"/>
                <a:gd name="connsiteY97" fmla="*/ 403949 h 606131"/>
                <a:gd name="connsiteX98" fmla="*/ 48767 w 439481"/>
                <a:gd name="connsiteY98" fmla="*/ 335785 h 606131"/>
                <a:gd name="connsiteX99" fmla="*/ 12018 w 439481"/>
                <a:gd name="connsiteY99" fmla="*/ 317950 h 606131"/>
                <a:gd name="connsiteX100" fmla="*/ 423 w 439481"/>
                <a:gd name="connsiteY100" fmla="*/ 275278 h 606131"/>
                <a:gd name="connsiteX101" fmla="*/ 32497 w 439481"/>
                <a:gd name="connsiteY101" fmla="*/ 213743 h 606131"/>
                <a:gd name="connsiteX102" fmla="*/ 34741 w 439481"/>
                <a:gd name="connsiteY102" fmla="*/ 150528 h 606131"/>
                <a:gd name="connsiteX103" fmla="*/ 48861 w 439481"/>
                <a:gd name="connsiteY103" fmla="*/ 111030 h 606131"/>
                <a:gd name="connsiteX104" fmla="*/ 208200 w 439481"/>
                <a:gd name="connsiteY104" fmla="*/ 567 h 60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39481" h="606131">
                  <a:moveTo>
                    <a:pt x="298255" y="537471"/>
                  </a:moveTo>
                  <a:lnTo>
                    <a:pt x="378208" y="537471"/>
                  </a:lnTo>
                  <a:cubicBezTo>
                    <a:pt x="382510" y="537471"/>
                    <a:pt x="386063" y="541111"/>
                    <a:pt x="386063" y="545591"/>
                  </a:cubicBezTo>
                  <a:lnTo>
                    <a:pt x="386063" y="549604"/>
                  </a:lnTo>
                  <a:cubicBezTo>
                    <a:pt x="386063" y="554083"/>
                    <a:pt x="382510" y="557723"/>
                    <a:pt x="378208" y="557723"/>
                  </a:cubicBezTo>
                  <a:lnTo>
                    <a:pt x="298255" y="557723"/>
                  </a:lnTo>
                  <a:cubicBezTo>
                    <a:pt x="293860" y="557723"/>
                    <a:pt x="290306" y="554083"/>
                    <a:pt x="290306" y="549604"/>
                  </a:cubicBezTo>
                  <a:lnTo>
                    <a:pt x="290306" y="545591"/>
                  </a:lnTo>
                  <a:cubicBezTo>
                    <a:pt x="290306" y="541111"/>
                    <a:pt x="293860" y="537471"/>
                    <a:pt x="298255" y="537471"/>
                  </a:cubicBezTo>
                  <a:close/>
                  <a:moveTo>
                    <a:pt x="339408" y="452772"/>
                  </a:moveTo>
                  <a:cubicBezTo>
                    <a:pt x="342588" y="474533"/>
                    <a:pt x="349509" y="505075"/>
                    <a:pt x="349976" y="507223"/>
                  </a:cubicBezTo>
                  <a:cubicBezTo>
                    <a:pt x="349976" y="507223"/>
                    <a:pt x="349976" y="507223"/>
                    <a:pt x="349976" y="507316"/>
                  </a:cubicBezTo>
                  <a:cubicBezTo>
                    <a:pt x="350070" y="507316"/>
                    <a:pt x="350070" y="507316"/>
                    <a:pt x="350070" y="507316"/>
                  </a:cubicBezTo>
                  <a:cubicBezTo>
                    <a:pt x="350163" y="508063"/>
                    <a:pt x="350257" y="508810"/>
                    <a:pt x="350257" y="509558"/>
                  </a:cubicBezTo>
                  <a:cubicBezTo>
                    <a:pt x="350257" y="515815"/>
                    <a:pt x="345206" y="520952"/>
                    <a:pt x="338940" y="521046"/>
                  </a:cubicBezTo>
                  <a:cubicBezTo>
                    <a:pt x="338566" y="521139"/>
                    <a:pt x="338192" y="521139"/>
                    <a:pt x="337818" y="521046"/>
                  </a:cubicBezTo>
                  <a:cubicBezTo>
                    <a:pt x="316307" y="518524"/>
                    <a:pt x="271133" y="506195"/>
                    <a:pt x="246162" y="501712"/>
                  </a:cubicBezTo>
                  <a:lnTo>
                    <a:pt x="235967" y="507596"/>
                  </a:lnTo>
                  <a:lnTo>
                    <a:pt x="235967" y="578205"/>
                  </a:lnTo>
                  <a:lnTo>
                    <a:pt x="411517" y="578205"/>
                  </a:lnTo>
                  <a:lnTo>
                    <a:pt x="411517" y="519551"/>
                  </a:lnTo>
                  <a:cubicBezTo>
                    <a:pt x="411517" y="485928"/>
                    <a:pt x="372610" y="455854"/>
                    <a:pt x="339408" y="452772"/>
                  </a:cubicBezTo>
                  <a:close/>
                  <a:moveTo>
                    <a:pt x="100073" y="452772"/>
                  </a:moveTo>
                  <a:cubicBezTo>
                    <a:pt x="66871" y="455854"/>
                    <a:pt x="27964" y="485928"/>
                    <a:pt x="27964" y="519551"/>
                  </a:cubicBezTo>
                  <a:lnTo>
                    <a:pt x="27964" y="578205"/>
                  </a:lnTo>
                  <a:lnTo>
                    <a:pt x="203514" y="578205"/>
                  </a:lnTo>
                  <a:lnTo>
                    <a:pt x="203514" y="507596"/>
                  </a:lnTo>
                  <a:lnTo>
                    <a:pt x="193319" y="501712"/>
                  </a:lnTo>
                  <a:cubicBezTo>
                    <a:pt x="168348" y="506195"/>
                    <a:pt x="123174" y="518524"/>
                    <a:pt x="101663" y="521046"/>
                  </a:cubicBezTo>
                  <a:cubicBezTo>
                    <a:pt x="101289" y="521139"/>
                    <a:pt x="100915" y="521139"/>
                    <a:pt x="100541" y="521046"/>
                  </a:cubicBezTo>
                  <a:cubicBezTo>
                    <a:pt x="94275" y="520952"/>
                    <a:pt x="89224" y="515815"/>
                    <a:pt x="89224" y="509558"/>
                  </a:cubicBezTo>
                  <a:cubicBezTo>
                    <a:pt x="89224" y="508810"/>
                    <a:pt x="89318" y="508063"/>
                    <a:pt x="89505" y="507316"/>
                  </a:cubicBezTo>
                  <a:cubicBezTo>
                    <a:pt x="89505" y="507223"/>
                    <a:pt x="89505" y="507223"/>
                    <a:pt x="89505" y="507223"/>
                  </a:cubicBezTo>
                  <a:cubicBezTo>
                    <a:pt x="89972" y="505075"/>
                    <a:pt x="96987" y="474533"/>
                    <a:pt x="100073" y="452772"/>
                  </a:cubicBezTo>
                  <a:close/>
                  <a:moveTo>
                    <a:pt x="105591" y="424566"/>
                  </a:moveTo>
                  <a:cubicBezTo>
                    <a:pt x="115786" y="424659"/>
                    <a:pt x="122894" y="428862"/>
                    <a:pt x="125980" y="430450"/>
                  </a:cubicBezTo>
                  <a:cubicBezTo>
                    <a:pt x="128412" y="431571"/>
                    <a:pt x="193039" y="468930"/>
                    <a:pt x="206506" y="476962"/>
                  </a:cubicBezTo>
                  <a:cubicBezTo>
                    <a:pt x="212024" y="480324"/>
                    <a:pt x="216233" y="481538"/>
                    <a:pt x="219787" y="481632"/>
                  </a:cubicBezTo>
                  <a:cubicBezTo>
                    <a:pt x="223248" y="481538"/>
                    <a:pt x="227456" y="480324"/>
                    <a:pt x="232974" y="476962"/>
                  </a:cubicBezTo>
                  <a:cubicBezTo>
                    <a:pt x="246442" y="468930"/>
                    <a:pt x="311069" y="431571"/>
                    <a:pt x="313501" y="430450"/>
                  </a:cubicBezTo>
                  <a:cubicBezTo>
                    <a:pt x="316587" y="428862"/>
                    <a:pt x="323789" y="424659"/>
                    <a:pt x="333890" y="424566"/>
                  </a:cubicBezTo>
                  <a:cubicBezTo>
                    <a:pt x="382336" y="424753"/>
                    <a:pt x="439481" y="466968"/>
                    <a:pt x="439481" y="519551"/>
                  </a:cubicBezTo>
                  <a:lnTo>
                    <a:pt x="439481" y="606131"/>
                  </a:lnTo>
                  <a:lnTo>
                    <a:pt x="219787" y="606131"/>
                  </a:lnTo>
                  <a:lnTo>
                    <a:pt x="0" y="606131"/>
                  </a:lnTo>
                  <a:lnTo>
                    <a:pt x="0" y="519551"/>
                  </a:lnTo>
                  <a:cubicBezTo>
                    <a:pt x="0" y="466968"/>
                    <a:pt x="57238" y="424753"/>
                    <a:pt x="105591" y="424566"/>
                  </a:cubicBezTo>
                  <a:close/>
                  <a:moveTo>
                    <a:pt x="283194" y="272265"/>
                  </a:moveTo>
                  <a:cubicBezTo>
                    <a:pt x="275155" y="272265"/>
                    <a:pt x="268613" y="278432"/>
                    <a:pt x="268613" y="286000"/>
                  </a:cubicBezTo>
                  <a:cubicBezTo>
                    <a:pt x="268613" y="293661"/>
                    <a:pt x="275155" y="299828"/>
                    <a:pt x="283194" y="299828"/>
                  </a:cubicBezTo>
                  <a:cubicBezTo>
                    <a:pt x="291232" y="299828"/>
                    <a:pt x="297775" y="293661"/>
                    <a:pt x="297775" y="286000"/>
                  </a:cubicBezTo>
                  <a:cubicBezTo>
                    <a:pt x="297775" y="278432"/>
                    <a:pt x="291232" y="272265"/>
                    <a:pt x="283194" y="272265"/>
                  </a:cubicBezTo>
                  <a:close/>
                  <a:moveTo>
                    <a:pt x="151328" y="272265"/>
                  </a:moveTo>
                  <a:cubicBezTo>
                    <a:pt x="143283" y="272265"/>
                    <a:pt x="136735" y="278432"/>
                    <a:pt x="136735" y="286000"/>
                  </a:cubicBezTo>
                  <a:cubicBezTo>
                    <a:pt x="136735" y="293661"/>
                    <a:pt x="143283" y="299828"/>
                    <a:pt x="151328" y="299828"/>
                  </a:cubicBezTo>
                  <a:cubicBezTo>
                    <a:pt x="159373" y="299828"/>
                    <a:pt x="165922" y="293661"/>
                    <a:pt x="165922" y="286000"/>
                  </a:cubicBezTo>
                  <a:cubicBezTo>
                    <a:pt x="165922" y="278432"/>
                    <a:pt x="159373" y="272265"/>
                    <a:pt x="151328" y="272265"/>
                  </a:cubicBezTo>
                  <a:close/>
                  <a:moveTo>
                    <a:pt x="288989" y="255915"/>
                  </a:moveTo>
                  <a:cubicBezTo>
                    <a:pt x="304691" y="255915"/>
                    <a:pt x="317403" y="267967"/>
                    <a:pt x="317403" y="282730"/>
                  </a:cubicBezTo>
                  <a:cubicBezTo>
                    <a:pt x="317403" y="297492"/>
                    <a:pt x="304691" y="309545"/>
                    <a:pt x="288989" y="309545"/>
                  </a:cubicBezTo>
                  <a:cubicBezTo>
                    <a:pt x="273286" y="309545"/>
                    <a:pt x="260668" y="297492"/>
                    <a:pt x="260668" y="282730"/>
                  </a:cubicBezTo>
                  <a:cubicBezTo>
                    <a:pt x="260668" y="267967"/>
                    <a:pt x="273286" y="255915"/>
                    <a:pt x="288989" y="255915"/>
                  </a:cubicBezTo>
                  <a:close/>
                  <a:moveTo>
                    <a:pt x="145528" y="255915"/>
                  </a:moveTo>
                  <a:cubicBezTo>
                    <a:pt x="161151" y="255915"/>
                    <a:pt x="173873" y="267967"/>
                    <a:pt x="173873" y="282730"/>
                  </a:cubicBezTo>
                  <a:cubicBezTo>
                    <a:pt x="173873" y="297492"/>
                    <a:pt x="161244" y="309545"/>
                    <a:pt x="145528" y="309545"/>
                  </a:cubicBezTo>
                  <a:cubicBezTo>
                    <a:pt x="129813" y="309545"/>
                    <a:pt x="117090" y="297492"/>
                    <a:pt x="116997" y="282730"/>
                  </a:cubicBezTo>
                  <a:cubicBezTo>
                    <a:pt x="116997" y="267967"/>
                    <a:pt x="129813" y="255915"/>
                    <a:pt x="145528" y="255915"/>
                  </a:cubicBezTo>
                  <a:close/>
                  <a:moveTo>
                    <a:pt x="334351" y="194145"/>
                  </a:moveTo>
                  <a:cubicBezTo>
                    <a:pt x="306250" y="201091"/>
                    <a:pt x="263698" y="229244"/>
                    <a:pt x="216990" y="229244"/>
                  </a:cubicBezTo>
                  <a:cubicBezTo>
                    <a:pt x="154619" y="229244"/>
                    <a:pt x="101506" y="180875"/>
                    <a:pt x="77287" y="196095"/>
                  </a:cubicBezTo>
                  <a:cubicBezTo>
                    <a:pt x="58212" y="208141"/>
                    <a:pt x="61391" y="232138"/>
                    <a:pt x="46803" y="234939"/>
                  </a:cubicBezTo>
                  <a:cubicBezTo>
                    <a:pt x="32123" y="237834"/>
                    <a:pt x="25109" y="251840"/>
                    <a:pt x="25109" y="275278"/>
                  </a:cubicBezTo>
                  <a:cubicBezTo>
                    <a:pt x="25109" y="306932"/>
                    <a:pt x="38668" y="311227"/>
                    <a:pt x="51946" y="311227"/>
                  </a:cubicBezTo>
                  <a:cubicBezTo>
                    <a:pt x="52788" y="311227"/>
                    <a:pt x="53723" y="311134"/>
                    <a:pt x="54845" y="311041"/>
                  </a:cubicBezTo>
                  <a:lnTo>
                    <a:pt x="62793" y="310387"/>
                  </a:lnTo>
                  <a:lnTo>
                    <a:pt x="66721" y="317390"/>
                  </a:lnTo>
                  <a:cubicBezTo>
                    <a:pt x="91407" y="362584"/>
                    <a:pt x="148915" y="411139"/>
                    <a:pt x="217270" y="411700"/>
                  </a:cubicBezTo>
                  <a:cubicBezTo>
                    <a:pt x="285626" y="411139"/>
                    <a:pt x="343134" y="362584"/>
                    <a:pt x="367820" y="317390"/>
                  </a:cubicBezTo>
                  <a:lnTo>
                    <a:pt x="371654" y="310387"/>
                  </a:lnTo>
                  <a:lnTo>
                    <a:pt x="379696" y="311041"/>
                  </a:lnTo>
                  <a:cubicBezTo>
                    <a:pt x="380818" y="311134"/>
                    <a:pt x="381753" y="311227"/>
                    <a:pt x="382501" y="311227"/>
                  </a:cubicBezTo>
                  <a:cubicBezTo>
                    <a:pt x="395779" y="311227"/>
                    <a:pt x="409432" y="306932"/>
                    <a:pt x="409432" y="275278"/>
                  </a:cubicBezTo>
                  <a:cubicBezTo>
                    <a:pt x="409432" y="251840"/>
                    <a:pt x="401203" y="238768"/>
                    <a:pt x="387738" y="234939"/>
                  </a:cubicBezTo>
                  <a:cubicBezTo>
                    <a:pt x="374366" y="231204"/>
                    <a:pt x="369410" y="205059"/>
                    <a:pt x="357254" y="196095"/>
                  </a:cubicBezTo>
                  <a:cubicBezTo>
                    <a:pt x="351479" y="191870"/>
                    <a:pt x="343718" y="191829"/>
                    <a:pt x="334351" y="194145"/>
                  </a:cubicBezTo>
                  <a:close/>
                  <a:moveTo>
                    <a:pt x="208200" y="567"/>
                  </a:moveTo>
                  <a:cubicBezTo>
                    <a:pt x="224003" y="-1861"/>
                    <a:pt x="230455" y="3648"/>
                    <a:pt x="231390" y="14199"/>
                  </a:cubicBezTo>
                  <a:cubicBezTo>
                    <a:pt x="235692" y="71439"/>
                    <a:pt x="327237" y="71625"/>
                    <a:pt x="374459" y="111310"/>
                  </a:cubicBezTo>
                  <a:cubicBezTo>
                    <a:pt x="387177" y="121955"/>
                    <a:pt x="396527" y="134561"/>
                    <a:pt x="399800" y="150528"/>
                  </a:cubicBezTo>
                  <a:cubicBezTo>
                    <a:pt x="404943" y="175179"/>
                    <a:pt x="404943" y="196002"/>
                    <a:pt x="402044" y="213743"/>
                  </a:cubicBezTo>
                  <a:cubicBezTo>
                    <a:pt x="422803" y="222520"/>
                    <a:pt x="434118" y="243997"/>
                    <a:pt x="434118" y="275278"/>
                  </a:cubicBezTo>
                  <a:cubicBezTo>
                    <a:pt x="434118" y="293299"/>
                    <a:pt x="430191" y="307679"/>
                    <a:pt x="422429" y="317950"/>
                  </a:cubicBezTo>
                  <a:cubicBezTo>
                    <a:pt x="416632" y="325701"/>
                    <a:pt x="405504" y="334851"/>
                    <a:pt x="385774" y="335785"/>
                  </a:cubicBezTo>
                  <a:cubicBezTo>
                    <a:pt x="369877" y="362210"/>
                    <a:pt x="346594" y="386208"/>
                    <a:pt x="319476" y="403949"/>
                  </a:cubicBezTo>
                  <a:cubicBezTo>
                    <a:pt x="287589" y="424866"/>
                    <a:pt x="252336" y="436071"/>
                    <a:pt x="217457" y="436351"/>
                  </a:cubicBezTo>
                  <a:cubicBezTo>
                    <a:pt x="217364" y="436351"/>
                    <a:pt x="217364" y="436351"/>
                    <a:pt x="217270" y="436351"/>
                  </a:cubicBezTo>
                  <a:cubicBezTo>
                    <a:pt x="217177" y="436351"/>
                    <a:pt x="217177" y="436351"/>
                    <a:pt x="217083" y="436351"/>
                  </a:cubicBezTo>
                  <a:cubicBezTo>
                    <a:pt x="182205" y="436071"/>
                    <a:pt x="146952" y="424866"/>
                    <a:pt x="115065" y="403949"/>
                  </a:cubicBezTo>
                  <a:cubicBezTo>
                    <a:pt x="87947" y="386208"/>
                    <a:pt x="64664" y="362210"/>
                    <a:pt x="48767" y="335785"/>
                  </a:cubicBezTo>
                  <a:cubicBezTo>
                    <a:pt x="28943" y="334851"/>
                    <a:pt x="17909" y="325701"/>
                    <a:pt x="12018" y="317950"/>
                  </a:cubicBezTo>
                  <a:cubicBezTo>
                    <a:pt x="4350" y="307679"/>
                    <a:pt x="423" y="293299"/>
                    <a:pt x="423" y="275278"/>
                  </a:cubicBezTo>
                  <a:cubicBezTo>
                    <a:pt x="423" y="243997"/>
                    <a:pt x="11738" y="222520"/>
                    <a:pt x="32497" y="213743"/>
                  </a:cubicBezTo>
                  <a:cubicBezTo>
                    <a:pt x="29598" y="196002"/>
                    <a:pt x="29598" y="175179"/>
                    <a:pt x="34741" y="150528"/>
                  </a:cubicBezTo>
                  <a:cubicBezTo>
                    <a:pt x="38014" y="134841"/>
                    <a:pt x="43531" y="120181"/>
                    <a:pt x="48861" y="111030"/>
                  </a:cubicBezTo>
                  <a:cubicBezTo>
                    <a:pt x="72331" y="60981"/>
                    <a:pt x="115626" y="15133"/>
                    <a:pt x="208200" y="567"/>
                  </a:cubicBezTo>
                  <a:close/>
                </a:path>
              </a:pathLst>
            </a:custGeom>
            <a:solidFill>
              <a:schemeClr val="bg1"/>
            </a:solidFill>
            <a:ln>
              <a:noFill/>
            </a:ln>
          </p:spPr>
        </p:sp>
      </p:grpSp>
    </p:spTree>
    <p:extLst>
      <p:ext uri="{BB962C8B-B14F-4D97-AF65-F5344CB8AC3E}">
        <p14:creationId xmlns:p14="http://schemas.microsoft.com/office/powerpoint/2010/main" val="1908437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8" presetClass="entr" presetSubtype="9"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strips(upLeft)">
                                      <p:cBhvr>
                                        <p:cTn id="14" dur="500"/>
                                        <p:tgtEl>
                                          <p:spTgt spid="22"/>
                                        </p:tgtEl>
                                      </p:cBhvr>
                                    </p:animEffect>
                                  </p:childTnLst>
                                </p:cTn>
                              </p:par>
                            </p:childTnLst>
                          </p:cTn>
                        </p:par>
                        <p:par>
                          <p:cTn id="15" fill="hold">
                            <p:stCondLst>
                              <p:cond delay="1500"/>
                            </p:stCondLst>
                            <p:childTnLst>
                              <p:par>
                                <p:cTn id="16" presetID="3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par>
                          <p:cTn id="22" fill="hold">
                            <p:stCondLst>
                              <p:cond delay="2500"/>
                            </p:stCondLst>
                            <p:childTnLst>
                              <p:par>
                                <p:cTn id="23" presetID="18" presetClass="entr" presetSubtype="9"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upLeft)">
                                      <p:cBhvr>
                                        <p:cTn id="25" dur="500"/>
                                        <p:tgtEl>
                                          <p:spTgt spid="21"/>
                                        </p:tgtEl>
                                      </p:cBhvr>
                                    </p:animEffect>
                                  </p:childTnLst>
                                </p:cTn>
                              </p:par>
                            </p:childTnLst>
                          </p:cTn>
                        </p:par>
                        <p:par>
                          <p:cTn id="26" fill="hold">
                            <p:stCondLst>
                              <p:cond delay="3000"/>
                            </p:stCondLst>
                            <p:childTnLst>
                              <p:par>
                                <p:cTn id="27" presetID="3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par>
                          <p:cTn id="33" fill="hold">
                            <p:stCondLst>
                              <p:cond delay="4000"/>
                            </p:stCondLst>
                            <p:childTnLst>
                              <p:par>
                                <p:cTn id="34" presetID="18" presetClass="entr" presetSubtype="9"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trips(upLeft)">
                                      <p:cBhvr>
                                        <p:cTn id="36" dur="500"/>
                                        <p:tgtEl>
                                          <p:spTgt spid="23"/>
                                        </p:tgtEl>
                                      </p:cBhvr>
                                    </p:animEffect>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fltVal val="0"/>
                                          </p:val>
                                        </p:tav>
                                        <p:tav tm="100000">
                                          <p:val>
                                            <p:strVal val="#ppt_w"/>
                                          </p:val>
                                        </p:tav>
                                      </p:tavLst>
                                    </p:anim>
                                    <p:anim calcmode="lin" valueType="num">
                                      <p:cBhvr>
                                        <p:cTn id="41" dur="1000" fill="hold"/>
                                        <p:tgtEl>
                                          <p:spTgt spid="15"/>
                                        </p:tgtEl>
                                        <p:attrNameLst>
                                          <p:attrName>ppt_h</p:attrName>
                                        </p:attrNameLst>
                                      </p:cBhvr>
                                      <p:tavLst>
                                        <p:tav tm="0">
                                          <p:val>
                                            <p:fltVal val="0"/>
                                          </p:val>
                                        </p:tav>
                                        <p:tav tm="100000">
                                          <p:val>
                                            <p:strVal val="#ppt_h"/>
                                          </p:val>
                                        </p:tav>
                                      </p:tavLst>
                                    </p:anim>
                                    <p:anim calcmode="lin" valueType="num">
                                      <p:cBhvr>
                                        <p:cTn id="42" dur="1000" fill="hold"/>
                                        <p:tgtEl>
                                          <p:spTgt spid="15"/>
                                        </p:tgtEl>
                                        <p:attrNameLst>
                                          <p:attrName>style.rotation</p:attrName>
                                        </p:attrNameLst>
                                      </p:cBhvr>
                                      <p:tavLst>
                                        <p:tav tm="0">
                                          <p:val>
                                            <p:fltVal val="90"/>
                                          </p:val>
                                        </p:tav>
                                        <p:tav tm="100000">
                                          <p:val>
                                            <p:fltVal val="0"/>
                                          </p:val>
                                        </p:tav>
                                      </p:tavLst>
                                    </p:anim>
                                    <p:animEffect transition="in" filter="fade">
                                      <p:cBhvr>
                                        <p:cTn id="43" dur="1000"/>
                                        <p:tgtEl>
                                          <p:spTgt spid="15"/>
                                        </p:tgtEl>
                                      </p:cBhvr>
                                    </p:animEffect>
                                  </p:childTnLst>
                                </p:cTn>
                              </p:par>
                            </p:childTnLst>
                          </p:cTn>
                        </p:par>
                        <p:par>
                          <p:cTn id="44" fill="hold">
                            <p:stCondLst>
                              <p:cond delay="5500"/>
                            </p:stCondLst>
                            <p:childTnLst>
                              <p:par>
                                <p:cTn id="45" presetID="18" presetClass="entr" presetSubtype="9"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Lef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0125"/>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66832"/>
            <a:ext cx="2492990"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沟通的过程</a:t>
            </a:r>
          </a:p>
        </p:txBody>
      </p:sp>
      <p:sp>
        <p:nvSpPr>
          <p:cNvPr id="11" name="TextBox 75">
            <a:extLst>
              <a:ext uri="{FF2B5EF4-FFF2-40B4-BE49-F238E27FC236}">
                <a16:creationId xmlns:a16="http://schemas.microsoft.com/office/drawing/2014/main" id="{48EB3458-2B99-4FA1-9DB2-367B8C3E1125}"/>
              </a:ext>
            </a:extLst>
          </p:cNvPr>
          <p:cNvSpPr txBox="1"/>
          <p:nvPr/>
        </p:nvSpPr>
        <p:spPr>
          <a:xfrm>
            <a:off x="5267871" y="1316171"/>
            <a:ext cx="1875409" cy="458459"/>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及时作出反馈</a:t>
            </a:r>
            <a:endParaRPr lang="en-US" altLang="zh-CN" dirty="0"/>
          </a:p>
        </p:txBody>
      </p:sp>
      <p:sp>
        <p:nvSpPr>
          <p:cNvPr id="12" name="TextBox 75">
            <a:extLst>
              <a:ext uri="{FF2B5EF4-FFF2-40B4-BE49-F238E27FC236}">
                <a16:creationId xmlns:a16="http://schemas.microsoft.com/office/drawing/2014/main" id="{88D2642E-72CC-4949-B9D2-CE543626CAD4}"/>
              </a:ext>
            </a:extLst>
          </p:cNvPr>
          <p:cNvSpPr txBox="1"/>
          <p:nvPr/>
        </p:nvSpPr>
        <p:spPr>
          <a:xfrm>
            <a:off x="2631130" y="2047026"/>
            <a:ext cx="1875409" cy="458908"/>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留意对方的反应</a:t>
            </a:r>
          </a:p>
        </p:txBody>
      </p:sp>
      <p:sp>
        <p:nvSpPr>
          <p:cNvPr id="13" name="TextBox 75">
            <a:extLst>
              <a:ext uri="{FF2B5EF4-FFF2-40B4-BE49-F238E27FC236}">
                <a16:creationId xmlns:a16="http://schemas.microsoft.com/office/drawing/2014/main" id="{12EE693D-B8AE-4279-AC58-6F8EE73FF28F}"/>
              </a:ext>
            </a:extLst>
          </p:cNvPr>
          <p:cNvSpPr txBox="1"/>
          <p:nvPr/>
        </p:nvSpPr>
        <p:spPr>
          <a:xfrm>
            <a:off x="1853852" y="3681705"/>
            <a:ext cx="1859023" cy="458908"/>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留意对方的反应</a:t>
            </a:r>
          </a:p>
        </p:txBody>
      </p:sp>
      <p:sp>
        <p:nvSpPr>
          <p:cNvPr id="14" name="TextBox 75">
            <a:extLst>
              <a:ext uri="{FF2B5EF4-FFF2-40B4-BE49-F238E27FC236}">
                <a16:creationId xmlns:a16="http://schemas.microsoft.com/office/drawing/2014/main" id="{C511AA07-1763-44DF-8D2E-6E8191840AB6}"/>
              </a:ext>
            </a:extLst>
          </p:cNvPr>
          <p:cNvSpPr txBox="1"/>
          <p:nvPr/>
        </p:nvSpPr>
        <p:spPr>
          <a:xfrm>
            <a:off x="2482894" y="5432621"/>
            <a:ext cx="2410098"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rPr>
              <a:t>边交谈边作记录</a:t>
            </a:r>
          </a:p>
        </p:txBody>
      </p:sp>
      <p:sp>
        <p:nvSpPr>
          <p:cNvPr id="15" name="TextBox 75">
            <a:extLst>
              <a:ext uri="{FF2B5EF4-FFF2-40B4-BE49-F238E27FC236}">
                <a16:creationId xmlns:a16="http://schemas.microsoft.com/office/drawing/2014/main" id="{F76B6269-AE79-4B29-A652-F43981EACCA8}"/>
              </a:ext>
            </a:extLst>
          </p:cNvPr>
          <p:cNvSpPr txBox="1"/>
          <p:nvPr/>
        </p:nvSpPr>
        <p:spPr>
          <a:xfrm>
            <a:off x="7681685" y="2047026"/>
            <a:ext cx="2030873" cy="458908"/>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营造融洽的气氛</a:t>
            </a:r>
          </a:p>
        </p:txBody>
      </p:sp>
      <p:sp>
        <p:nvSpPr>
          <p:cNvPr id="16" name="TextBox 75">
            <a:extLst>
              <a:ext uri="{FF2B5EF4-FFF2-40B4-BE49-F238E27FC236}">
                <a16:creationId xmlns:a16="http://schemas.microsoft.com/office/drawing/2014/main" id="{2960D2D6-8310-45B9-8B9F-19510D131B40}"/>
              </a:ext>
            </a:extLst>
          </p:cNvPr>
          <p:cNvSpPr txBox="1"/>
          <p:nvPr/>
        </p:nvSpPr>
        <p:spPr>
          <a:xfrm>
            <a:off x="8375636" y="3681705"/>
            <a:ext cx="1730549" cy="458908"/>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鼓励大于责备</a:t>
            </a:r>
          </a:p>
        </p:txBody>
      </p:sp>
      <p:sp>
        <p:nvSpPr>
          <p:cNvPr id="17" name="TextBox 75">
            <a:extLst>
              <a:ext uri="{FF2B5EF4-FFF2-40B4-BE49-F238E27FC236}">
                <a16:creationId xmlns:a16="http://schemas.microsoft.com/office/drawing/2014/main" id="{E01C570A-F8DE-49D7-BCCA-E00338118FF4}"/>
              </a:ext>
            </a:extLst>
          </p:cNvPr>
          <p:cNvSpPr txBox="1"/>
          <p:nvPr/>
        </p:nvSpPr>
        <p:spPr>
          <a:xfrm>
            <a:off x="7861995" y="5432621"/>
            <a:ext cx="1730549" cy="458908"/>
          </a:xfrm>
          <a:prstGeom prst="rect">
            <a:avLst/>
          </a:prstGeom>
          <a:noFill/>
        </p:spPr>
        <p:txBody>
          <a:bodyPr wrap="square" rtlCol="0">
            <a:spAutoFit/>
          </a:bodyPr>
          <a:lstStyle>
            <a:defPPr>
              <a:defRPr lang="zh-CN"/>
            </a:defPPr>
            <a:lvl1pPr>
              <a:lnSpc>
                <a:spcPct val="150000"/>
              </a:lnSpc>
              <a:defRPr kern="0">
                <a:solidFill>
                  <a:schemeClr val="tx1">
                    <a:lumMod val="85000"/>
                    <a:lumOff val="15000"/>
                  </a:schemeClr>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抑制情绪</a:t>
            </a:r>
          </a:p>
        </p:txBody>
      </p:sp>
      <p:grpSp>
        <p:nvGrpSpPr>
          <p:cNvPr id="47" name="组合 46">
            <a:extLst>
              <a:ext uri="{FF2B5EF4-FFF2-40B4-BE49-F238E27FC236}">
                <a16:creationId xmlns:a16="http://schemas.microsoft.com/office/drawing/2014/main" id="{6155FA59-7AF6-46B0-A866-6393CB423A65}"/>
              </a:ext>
            </a:extLst>
          </p:cNvPr>
          <p:cNvGrpSpPr/>
          <p:nvPr/>
        </p:nvGrpSpPr>
        <p:grpSpPr>
          <a:xfrm>
            <a:off x="3684622" y="1755287"/>
            <a:ext cx="4657095" cy="4069766"/>
            <a:chOff x="3684622" y="1755287"/>
            <a:chExt cx="4657095" cy="4069766"/>
          </a:xfrm>
        </p:grpSpPr>
        <p:grpSp>
          <p:nvGrpSpPr>
            <p:cNvPr id="39" name="组合 38">
              <a:extLst>
                <a:ext uri="{FF2B5EF4-FFF2-40B4-BE49-F238E27FC236}">
                  <a16:creationId xmlns:a16="http://schemas.microsoft.com/office/drawing/2014/main" id="{53BCEBB3-CE5D-428B-9C02-B1C3CBEE4031}"/>
                </a:ext>
              </a:extLst>
            </p:cNvPr>
            <p:cNvGrpSpPr/>
            <p:nvPr/>
          </p:nvGrpSpPr>
          <p:grpSpPr>
            <a:xfrm>
              <a:off x="3684622" y="1755287"/>
              <a:ext cx="4657095" cy="4069766"/>
              <a:chOff x="3730177" y="1282076"/>
              <a:chExt cx="4657095" cy="4069766"/>
            </a:xfrm>
          </p:grpSpPr>
          <p:sp>
            <p:nvSpPr>
              <p:cNvPr id="31" name="等腰三角形 30">
                <a:extLst>
                  <a:ext uri="{FF2B5EF4-FFF2-40B4-BE49-F238E27FC236}">
                    <a16:creationId xmlns:a16="http://schemas.microsoft.com/office/drawing/2014/main" id="{D228B9C4-AD15-4468-B2A1-6DD58CA37ECD}"/>
                  </a:ext>
                </a:extLst>
              </p:cNvPr>
              <p:cNvSpPr/>
              <p:nvPr/>
            </p:nvSpPr>
            <p:spPr>
              <a:xfrm rot="13545783" flipH="1">
                <a:off x="4006341" y="4143629"/>
                <a:ext cx="1228229" cy="1167239"/>
              </a:xfrm>
              <a:prstGeom prst="triangl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等腰三角形 31">
                <a:extLst>
                  <a:ext uri="{FF2B5EF4-FFF2-40B4-BE49-F238E27FC236}">
                    <a16:creationId xmlns:a16="http://schemas.microsoft.com/office/drawing/2014/main" id="{31234C80-C8F6-4679-AC6B-0C990CCE199E}"/>
                  </a:ext>
                </a:extLst>
              </p:cNvPr>
              <p:cNvSpPr/>
              <p:nvPr/>
            </p:nvSpPr>
            <p:spPr>
              <a:xfrm rot="7709369" flipH="1">
                <a:off x="6791771" y="4154108"/>
                <a:ext cx="1228229" cy="1167239"/>
              </a:xfrm>
              <a:prstGeom prst="triangl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a:extLst>
                  <a:ext uri="{FF2B5EF4-FFF2-40B4-BE49-F238E27FC236}">
                    <a16:creationId xmlns:a16="http://schemas.microsoft.com/office/drawing/2014/main" id="{D3AFCE6B-681F-4E8A-A37B-0B2D5D3D0037}"/>
                  </a:ext>
                </a:extLst>
              </p:cNvPr>
              <p:cNvSpPr/>
              <p:nvPr/>
            </p:nvSpPr>
            <p:spPr>
              <a:xfrm rot="2554898" flipH="1">
                <a:off x="6696223" y="1715237"/>
                <a:ext cx="1228229" cy="1167239"/>
              </a:xfrm>
              <a:prstGeom prst="triangl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等腰三角形 28">
                <a:extLst>
                  <a:ext uri="{FF2B5EF4-FFF2-40B4-BE49-F238E27FC236}">
                    <a16:creationId xmlns:a16="http://schemas.microsoft.com/office/drawing/2014/main" id="{7E397EE8-60B2-49A0-AC6F-92D0EA6E5124}"/>
                  </a:ext>
                </a:extLst>
              </p:cNvPr>
              <p:cNvSpPr/>
              <p:nvPr/>
            </p:nvSpPr>
            <p:spPr>
              <a:xfrm rot="5400000">
                <a:off x="7189538" y="2868776"/>
                <a:ext cx="1228229" cy="1167239"/>
              </a:xfrm>
              <a:prstGeom prst="triangl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等腰三角形 33">
                <a:extLst>
                  <a:ext uri="{FF2B5EF4-FFF2-40B4-BE49-F238E27FC236}">
                    <a16:creationId xmlns:a16="http://schemas.microsoft.com/office/drawing/2014/main" id="{C6C220AA-241A-47FD-B7A1-DEF62F02AD9D}"/>
                  </a:ext>
                </a:extLst>
              </p:cNvPr>
              <p:cNvSpPr/>
              <p:nvPr/>
            </p:nvSpPr>
            <p:spPr>
              <a:xfrm flipH="1">
                <a:off x="5481885" y="1282076"/>
                <a:ext cx="1228229" cy="1167239"/>
              </a:xfrm>
              <a:prstGeom prst="triangl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等腰三角形 34">
                <a:extLst>
                  <a:ext uri="{FF2B5EF4-FFF2-40B4-BE49-F238E27FC236}">
                    <a16:creationId xmlns:a16="http://schemas.microsoft.com/office/drawing/2014/main" id="{FF280BDD-6901-49A7-ABB5-733186BB365B}"/>
                  </a:ext>
                </a:extLst>
              </p:cNvPr>
              <p:cNvSpPr/>
              <p:nvPr/>
            </p:nvSpPr>
            <p:spPr>
              <a:xfrm rot="18850266" flipH="1">
                <a:off x="4266990" y="1694819"/>
                <a:ext cx="1228229" cy="1167239"/>
              </a:xfrm>
              <a:prstGeom prst="triangl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96DECE07-72CB-4B40-B6FA-2B19EAF0A6F2}"/>
                  </a:ext>
                </a:extLst>
              </p:cNvPr>
              <p:cNvSpPr/>
              <p:nvPr/>
            </p:nvSpPr>
            <p:spPr>
              <a:xfrm>
                <a:off x="4722136" y="2223901"/>
                <a:ext cx="2701784" cy="2701783"/>
              </a:xfrm>
              <a:prstGeom prst="ellips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a:extLst>
                  <a:ext uri="{FF2B5EF4-FFF2-40B4-BE49-F238E27FC236}">
                    <a16:creationId xmlns:a16="http://schemas.microsoft.com/office/drawing/2014/main" id="{1BB1806C-F12B-47B1-ACF7-C4D37A8C5BC9}"/>
                  </a:ext>
                </a:extLst>
              </p:cNvPr>
              <p:cNvSpPr/>
              <p:nvPr/>
            </p:nvSpPr>
            <p:spPr>
              <a:xfrm rot="16200000" flipH="1">
                <a:off x="3699682" y="2886843"/>
                <a:ext cx="1228229" cy="1167239"/>
              </a:xfrm>
              <a:prstGeom prst="triangl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6" name="Rectangle 41">
              <a:extLst>
                <a:ext uri="{FF2B5EF4-FFF2-40B4-BE49-F238E27FC236}">
                  <a16:creationId xmlns:a16="http://schemas.microsoft.com/office/drawing/2014/main" id="{82C26B9D-A611-4383-B7C9-4B29DD2373C6}"/>
                </a:ext>
              </a:extLst>
            </p:cNvPr>
            <p:cNvSpPr/>
            <p:nvPr/>
          </p:nvSpPr>
          <p:spPr>
            <a:xfrm>
              <a:off x="5283042" y="3290116"/>
              <a:ext cx="1601883" cy="1694277"/>
            </a:xfrm>
            <a:custGeom>
              <a:avLst/>
              <a:gdLst>
                <a:gd name="connsiteX0" fmla="*/ 415286 w 572229"/>
                <a:gd name="connsiteY0" fmla="*/ 369904 h 605233"/>
                <a:gd name="connsiteX1" fmla="*/ 478762 w 572229"/>
                <a:gd name="connsiteY1" fmla="*/ 369904 h 605233"/>
                <a:gd name="connsiteX2" fmla="*/ 500821 w 572229"/>
                <a:gd name="connsiteY2" fmla="*/ 391774 h 605233"/>
                <a:gd name="connsiteX3" fmla="*/ 500821 w 572229"/>
                <a:gd name="connsiteY3" fmla="*/ 475959 h 605233"/>
                <a:gd name="connsiteX4" fmla="*/ 490467 w 572229"/>
                <a:gd name="connsiteY4" fmla="*/ 488691 h 605233"/>
                <a:gd name="connsiteX5" fmla="*/ 480113 w 572229"/>
                <a:gd name="connsiteY5" fmla="*/ 475659 h 605233"/>
                <a:gd name="connsiteX6" fmla="*/ 480113 w 572229"/>
                <a:gd name="connsiteY6" fmla="*/ 422931 h 605233"/>
                <a:gd name="connsiteX7" fmla="*/ 479963 w 572229"/>
                <a:gd name="connsiteY7" fmla="*/ 415292 h 605233"/>
                <a:gd name="connsiteX8" fmla="*/ 477562 w 572229"/>
                <a:gd name="connsiteY8" fmla="*/ 411247 h 605233"/>
                <a:gd name="connsiteX9" fmla="*/ 475161 w 572229"/>
                <a:gd name="connsiteY9" fmla="*/ 415591 h 605233"/>
                <a:gd name="connsiteX10" fmla="*/ 475311 w 572229"/>
                <a:gd name="connsiteY10" fmla="*/ 418288 h 605233"/>
                <a:gd name="connsiteX11" fmla="*/ 475011 w 572229"/>
                <a:gd name="connsiteY11" fmla="*/ 589353 h 605233"/>
                <a:gd name="connsiteX12" fmla="*/ 469909 w 572229"/>
                <a:gd name="connsiteY12" fmla="*/ 602086 h 605233"/>
                <a:gd name="connsiteX13" fmla="*/ 456553 w 572229"/>
                <a:gd name="connsiteY13" fmla="*/ 603584 h 605233"/>
                <a:gd name="connsiteX14" fmla="*/ 449200 w 572229"/>
                <a:gd name="connsiteY14" fmla="*/ 590701 h 605233"/>
                <a:gd name="connsiteX15" fmla="*/ 449200 w 572229"/>
                <a:gd name="connsiteY15" fmla="*/ 497529 h 605233"/>
                <a:gd name="connsiteX16" fmla="*/ 449200 w 572229"/>
                <a:gd name="connsiteY16" fmla="*/ 489440 h 605233"/>
                <a:gd name="connsiteX17" fmla="*/ 446649 w 572229"/>
                <a:gd name="connsiteY17" fmla="*/ 488392 h 605233"/>
                <a:gd name="connsiteX18" fmla="*/ 443948 w 572229"/>
                <a:gd name="connsiteY18" fmla="*/ 494084 h 605233"/>
                <a:gd name="connsiteX19" fmla="*/ 443798 w 572229"/>
                <a:gd name="connsiteY19" fmla="*/ 540670 h 605233"/>
                <a:gd name="connsiteX20" fmla="*/ 443798 w 572229"/>
                <a:gd name="connsiteY20" fmla="*/ 589353 h 605233"/>
                <a:gd name="connsiteX21" fmla="*/ 430743 w 572229"/>
                <a:gd name="connsiteY21" fmla="*/ 605231 h 605233"/>
                <a:gd name="connsiteX22" fmla="*/ 418288 w 572229"/>
                <a:gd name="connsiteY22" fmla="*/ 589353 h 605233"/>
                <a:gd name="connsiteX23" fmla="*/ 418288 w 572229"/>
                <a:gd name="connsiteY23" fmla="*/ 420385 h 605233"/>
                <a:gd name="connsiteX24" fmla="*/ 418137 w 572229"/>
                <a:gd name="connsiteY24" fmla="*/ 416340 h 605233"/>
                <a:gd name="connsiteX25" fmla="*/ 415136 w 572229"/>
                <a:gd name="connsiteY25" fmla="*/ 411247 h 605233"/>
                <a:gd name="connsiteX26" fmla="*/ 413035 w 572229"/>
                <a:gd name="connsiteY26" fmla="*/ 416191 h 605233"/>
                <a:gd name="connsiteX27" fmla="*/ 412885 w 572229"/>
                <a:gd name="connsiteY27" fmla="*/ 473112 h 605233"/>
                <a:gd name="connsiteX28" fmla="*/ 412885 w 572229"/>
                <a:gd name="connsiteY28" fmla="*/ 478655 h 605233"/>
                <a:gd name="connsiteX29" fmla="*/ 402531 w 572229"/>
                <a:gd name="connsiteY29" fmla="*/ 488691 h 605233"/>
                <a:gd name="connsiteX30" fmla="*/ 392177 w 572229"/>
                <a:gd name="connsiteY30" fmla="*/ 478655 h 605233"/>
                <a:gd name="connsiteX31" fmla="*/ 392027 w 572229"/>
                <a:gd name="connsiteY31" fmla="*/ 456336 h 605233"/>
                <a:gd name="connsiteX32" fmla="*/ 392027 w 572229"/>
                <a:gd name="connsiteY32" fmla="*/ 393122 h 605233"/>
                <a:gd name="connsiteX33" fmla="*/ 415286 w 572229"/>
                <a:gd name="connsiteY33" fmla="*/ 369904 h 605233"/>
                <a:gd name="connsiteX34" fmla="*/ 254891 w 572229"/>
                <a:gd name="connsiteY34" fmla="*/ 369904 h 605233"/>
                <a:gd name="connsiteX35" fmla="*/ 318367 w 572229"/>
                <a:gd name="connsiteY35" fmla="*/ 369904 h 605233"/>
                <a:gd name="connsiteX36" fmla="*/ 340426 w 572229"/>
                <a:gd name="connsiteY36" fmla="*/ 391774 h 605233"/>
                <a:gd name="connsiteX37" fmla="*/ 340576 w 572229"/>
                <a:gd name="connsiteY37" fmla="*/ 475959 h 605233"/>
                <a:gd name="connsiteX38" fmla="*/ 330072 w 572229"/>
                <a:gd name="connsiteY38" fmla="*/ 488691 h 605233"/>
                <a:gd name="connsiteX39" fmla="*/ 319868 w 572229"/>
                <a:gd name="connsiteY39" fmla="*/ 475659 h 605233"/>
                <a:gd name="connsiteX40" fmla="*/ 319717 w 572229"/>
                <a:gd name="connsiteY40" fmla="*/ 422931 h 605233"/>
                <a:gd name="connsiteX41" fmla="*/ 319567 w 572229"/>
                <a:gd name="connsiteY41" fmla="*/ 415292 h 605233"/>
                <a:gd name="connsiteX42" fmla="*/ 317166 w 572229"/>
                <a:gd name="connsiteY42" fmla="*/ 411247 h 605233"/>
                <a:gd name="connsiteX43" fmla="*/ 314765 w 572229"/>
                <a:gd name="connsiteY43" fmla="*/ 415591 h 605233"/>
                <a:gd name="connsiteX44" fmla="*/ 314916 w 572229"/>
                <a:gd name="connsiteY44" fmla="*/ 418288 h 605233"/>
                <a:gd name="connsiteX45" fmla="*/ 314615 w 572229"/>
                <a:gd name="connsiteY45" fmla="*/ 589353 h 605233"/>
                <a:gd name="connsiteX46" fmla="*/ 309513 w 572229"/>
                <a:gd name="connsiteY46" fmla="*/ 602086 h 605233"/>
                <a:gd name="connsiteX47" fmla="*/ 296158 w 572229"/>
                <a:gd name="connsiteY47" fmla="*/ 603584 h 605233"/>
                <a:gd name="connsiteX48" fmla="*/ 288805 w 572229"/>
                <a:gd name="connsiteY48" fmla="*/ 590701 h 605233"/>
                <a:gd name="connsiteX49" fmla="*/ 288805 w 572229"/>
                <a:gd name="connsiteY49" fmla="*/ 497529 h 605233"/>
                <a:gd name="connsiteX50" fmla="*/ 288805 w 572229"/>
                <a:gd name="connsiteY50" fmla="*/ 489440 h 605233"/>
                <a:gd name="connsiteX51" fmla="*/ 286404 w 572229"/>
                <a:gd name="connsiteY51" fmla="*/ 488392 h 605233"/>
                <a:gd name="connsiteX52" fmla="*/ 283553 w 572229"/>
                <a:gd name="connsiteY52" fmla="*/ 494084 h 605233"/>
                <a:gd name="connsiteX53" fmla="*/ 283403 w 572229"/>
                <a:gd name="connsiteY53" fmla="*/ 540670 h 605233"/>
                <a:gd name="connsiteX54" fmla="*/ 283403 w 572229"/>
                <a:gd name="connsiteY54" fmla="*/ 589353 h 605233"/>
                <a:gd name="connsiteX55" fmla="*/ 270348 w 572229"/>
                <a:gd name="connsiteY55" fmla="*/ 605231 h 605233"/>
                <a:gd name="connsiteX56" fmla="*/ 257893 w 572229"/>
                <a:gd name="connsiteY56" fmla="*/ 589353 h 605233"/>
                <a:gd name="connsiteX57" fmla="*/ 257893 w 572229"/>
                <a:gd name="connsiteY57" fmla="*/ 420385 h 605233"/>
                <a:gd name="connsiteX58" fmla="*/ 257742 w 572229"/>
                <a:gd name="connsiteY58" fmla="*/ 416340 h 605233"/>
                <a:gd name="connsiteX59" fmla="*/ 254741 w 572229"/>
                <a:gd name="connsiteY59" fmla="*/ 411247 h 605233"/>
                <a:gd name="connsiteX60" fmla="*/ 252640 w 572229"/>
                <a:gd name="connsiteY60" fmla="*/ 416191 h 605233"/>
                <a:gd name="connsiteX61" fmla="*/ 252490 w 572229"/>
                <a:gd name="connsiteY61" fmla="*/ 473112 h 605233"/>
                <a:gd name="connsiteX62" fmla="*/ 252490 w 572229"/>
                <a:gd name="connsiteY62" fmla="*/ 478655 h 605233"/>
                <a:gd name="connsiteX63" fmla="*/ 242136 w 572229"/>
                <a:gd name="connsiteY63" fmla="*/ 488691 h 605233"/>
                <a:gd name="connsiteX64" fmla="*/ 231782 w 572229"/>
                <a:gd name="connsiteY64" fmla="*/ 478655 h 605233"/>
                <a:gd name="connsiteX65" fmla="*/ 231632 w 572229"/>
                <a:gd name="connsiteY65" fmla="*/ 456336 h 605233"/>
                <a:gd name="connsiteX66" fmla="*/ 231632 w 572229"/>
                <a:gd name="connsiteY66" fmla="*/ 393122 h 605233"/>
                <a:gd name="connsiteX67" fmla="*/ 254891 w 572229"/>
                <a:gd name="connsiteY67" fmla="*/ 369904 h 605233"/>
                <a:gd name="connsiteX68" fmla="*/ 93383 w 572229"/>
                <a:gd name="connsiteY68" fmla="*/ 369904 h 605233"/>
                <a:gd name="connsiteX69" fmla="*/ 156749 w 572229"/>
                <a:gd name="connsiteY69" fmla="*/ 369904 h 605233"/>
                <a:gd name="connsiteX70" fmla="*/ 178973 w 572229"/>
                <a:gd name="connsiteY70" fmla="*/ 391774 h 605233"/>
                <a:gd name="connsiteX71" fmla="*/ 178973 w 572229"/>
                <a:gd name="connsiteY71" fmla="*/ 475959 h 605233"/>
                <a:gd name="connsiteX72" fmla="*/ 168612 w 572229"/>
                <a:gd name="connsiteY72" fmla="*/ 488691 h 605233"/>
                <a:gd name="connsiteX73" fmla="*/ 158251 w 572229"/>
                <a:gd name="connsiteY73" fmla="*/ 475659 h 605233"/>
                <a:gd name="connsiteX74" fmla="*/ 158251 w 572229"/>
                <a:gd name="connsiteY74" fmla="*/ 422931 h 605233"/>
                <a:gd name="connsiteX75" fmla="*/ 158101 w 572229"/>
                <a:gd name="connsiteY75" fmla="*/ 415292 h 605233"/>
                <a:gd name="connsiteX76" fmla="*/ 155698 w 572229"/>
                <a:gd name="connsiteY76" fmla="*/ 411247 h 605233"/>
                <a:gd name="connsiteX77" fmla="*/ 153296 w 572229"/>
                <a:gd name="connsiteY77" fmla="*/ 415591 h 605233"/>
                <a:gd name="connsiteX78" fmla="*/ 153446 w 572229"/>
                <a:gd name="connsiteY78" fmla="*/ 418288 h 605233"/>
                <a:gd name="connsiteX79" fmla="*/ 153146 w 572229"/>
                <a:gd name="connsiteY79" fmla="*/ 589353 h 605233"/>
                <a:gd name="connsiteX80" fmla="*/ 148040 w 572229"/>
                <a:gd name="connsiteY80" fmla="*/ 602086 h 605233"/>
                <a:gd name="connsiteX81" fmla="*/ 134676 w 572229"/>
                <a:gd name="connsiteY81" fmla="*/ 603584 h 605233"/>
                <a:gd name="connsiteX82" fmla="*/ 127318 w 572229"/>
                <a:gd name="connsiteY82" fmla="*/ 590701 h 605233"/>
                <a:gd name="connsiteX83" fmla="*/ 127318 w 572229"/>
                <a:gd name="connsiteY83" fmla="*/ 497529 h 605233"/>
                <a:gd name="connsiteX84" fmla="*/ 127318 w 572229"/>
                <a:gd name="connsiteY84" fmla="*/ 489440 h 605233"/>
                <a:gd name="connsiteX85" fmla="*/ 124766 w 572229"/>
                <a:gd name="connsiteY85" fmla="*/ 488392 h 605233"/>
                <a:gd name="connsiteX86" fmla="*/ 122063 w 572229"/>
                <a:gd name="connsiteY86" fmla="*/ 494084 h 605233"/>
                <a:gd name="connsiteX87" fmla="*/ 121913 w 572229"/>
                <a:gd name="connsiteY87" fmla="*/ 540670 h 605233"/>
                <a:gd name="connsiteX88" fmla="*/ 121913 w 572229"/>
                <a:gd name="connsiteY88" fmla="*/ 589353 h 605233"/>
                <a:gd name="connsiteX89" fmla="*/ 108849 w 572229"/>
                <a:gd name="connsiteY89" fmla="*/ 605231 h 605233"/>
                <a:gd name="connsiteX90" fmla="*/ 96236 w 572229"/>
                <a:gd name="connsiteY90" fmla="*/ 589353 h 605233"/>
                <a:gd name="connsiteX91" fmla="*/ 96236 w 572229"/>
                <a:gd name="connsiteY91" fmla="*/ 420385 h 605233"/>
                <a:gd name="connsiteX92" fmla="*/ 96236 w 572229"/>
                <a:gd name="connsiteY92" fmla="*/ 416340 h 605233"/>
                <a:gd name="connsiteX93" fmla="*/ 93232 w 572229"/>
                <a:gd name="connsiteY93" fmla="*/ 411247 h 605233"/>
                <a:gd name="connsiteX94" fmla="*/ 91130 w 572229"/>
                <a:gd name="connsiteY94" fmla="*/ 416191 h 605233"/>
                <a:gd name="connsiteX95" fmla="*/ 90980 w 572229"/>
                <a:gd name="connsiteY95" fmla="*/ 473112 h 605233"/>
                <a:gd name="connsiteX96" fmla="*/ 90980 w 572229"/>
                <a:gd name="connsiteY96" fmla="*/ 478655 h 605233"/>
                <a:gd name="connsiteX97" fmla="*/ 80469 w 572229"/>
                <a:gd name="connsiteY97" fmla="*/ 488691 h 605233"/>
                <a:gd name="connsiteX98" fmla="*/ 70258 w 572229"/>
                <a:gd name="connsiteY98" fmla="*/ 478655 h 605233"/>
                <a:gd name="connsiteX99" fmla="*/ 70108 w 572229"/>
                <a:gd name="connsiteY99" fmla="*/ 456336 h 605233"/>
                <a:gd name="connsiteX100" fmla="*/ 70108 w 572229"/>
                <a:gd name="connsiteY100" fmla="*/ 393122 h 605233"/>
                <a:gd name="connsiteX101" fmla="*/ 93383 w 572229"/>
                <a:gd name="connsiteY101" fmla="*/ 369904 h 605233"/>
                <a:gd name="connsiteX102" fmla="*/ 446680 w 572229"/>
                <a:gd name="connsiteY102" fmla="*/ 319732 h 605233"/>
                <a:gd name="connsiteX103" fmla="*/ 467232 w 572229"/>
                <a:gd name="connsiteY103" fmla="*/ 340562 h 605233"/>
                <a:gd name="connsiteX104" fmla="*/ 446230 w 572229"/>
                <a:gd name="connsiteY104" fmla="*/ 360792 h 605233"/>
                <a:gd name="connsiteX105" fmla="*/ 425828 w 572229"/>
                <a:gd name="connsiteY105" fmla="*/ 340412 h 605233"/>
                <a:gd name="connsiteX106" fmla="*/ 446680 w 572229"/>
                <a:gd name="connsiteY106" fmla="*/ 319732 h 605233"/>
                <a:gd name="connsiteX107" fmla="*/ 286251 w 572229"/>
                <a:gd name="connsiteY107" fmla="*/ 319732 h 605233"/>
                <a:gd name="connsiteX108" fmla="*/ 306838 w 572229"/>
                <a:gd name="connsiteY108" fmla="*/ 340562 h 605233"/>
                <a:gd name="connsiteX109" fmla="*/ 285800 w 572229"/>
                <a:gd name="connsiteY109" fmla="*/ 360792 h 605233"/>
                <a:gd name="connsiteX110" fmla="*/ 265363 w 572229"/>
                <a:gd name="connsiteY110" fmla="*/ 340412 h 605233"/>
                <a:gd name="connsiteX111" fmla="*/ 286251 w 572229"/>
                <a:gd name="connsiteY111" fmla="*/ 319732 h 605233"/>
                <a:gd name="connsiteX112" fmla="*/ 124761 w 572229"/>
                <a:gd name="connsiteY112" fmla="*/ 319732 h 605233"/>
                <a:gd name="connsiteX113" fmla="*/ 145313 w 572229"/>
                <a:gd name="connsiteY113" fmla="*/ 340562 h 605233"/>
                <a:gd name="connsiteX114" fmla="*/ 124311 w 572229"/>
                <a:gd name="connsiteY114" fmla="*/ 360792 h 605233"/>
                <a:gd name="connsiteX115" fmla="*/ 103909 w 572229"/>
                <a:gd name="connsiteY115" fmla="*/ 340412 h 605233"/>
                <a:gd name="connsiteX116" fmla="*/ 124761 w 572229"/>
                <a:gd name="connsiteY116" fmla="*/ 319732 h 605233"/>
                <a:gd name="connsiteX117" fmla="*/ 486573 w 572229"/>
                <a:gd name="connsiteY117" fmla="*/ 50322 h 605233"/>
                <a:gd name="connsiteX118" fmla="*/ 549940 w 572229"/>
                <a:gd name="connsiteY118" fmla="*/ 50322 h 605233"/>
                <a:gd name="connsiteX119" fmla="*/ 572163 w 572229"/>
                <a:gd name="connsiteY119" fmla="*/ 72198 h 605233"/>
                <a:gd name="connsiteX120" fmla="*/ 572163 w 572229"/>
                <a:gd name="connsiteY120" fmla="*/ 156404 h 605233"/>
                <a:gd name="connsiteX121" fmla="*/ 561802 w 572229"/>
                <a:gd name="connsiteY121" fmla="*/ 168990 h 605233"/>
                <a:gd name="connsiteX122" fmla="*/ 551441 w 572229"/>
                <a:gd name="connsiteY122" fmla="*/ 156105 h 605233"/>
                <a:gd name="connsiteX123" fmla="*/ 551441 w 572229"/>
                <a:gd name="connsiteY123" fmla="*/ 103213 h 605233"/>
                <a:gd name="connsiteX124" fmla="*/ 551291 w 572229"/>
                <a:gd name="connsiteY124" fmla="*/ 95572 h 605233"/>
                <a:gd name="connsiteX125" fmla="*/ 548738 w 572229"/>
                <a:gd name="connsiteY125" fmla="*/ 91676 h 605233"/>
                <a:gd name="connsiteX126" fmla="*/ 546486 w 572229"/>
                <a:gd name="connsiteY126" fmla="*/ 95871 h 605233"/>
                <a:gd name="connsiteX127" fmla="*/ 546486 w 572229"/>
                <a:gd name="connsiteY127" fmla="*/ 98718 h 605233"/>
                <a:gd name="connsiteX128" fmla="*/ 546336 w 572229"/>
                <a:gd name="connsiteY128" fmla="*/ 269829 h 605233"/>
                <a:gd name="connsiteX129" fmla="*/ 541230 w 572229"/>
                <a:gd name="connsiteY129" fmla="*/ 282415 h 605233"/>
                <a:gd name="connsiteX130" fmla="*/ 527866 w 572229"/>
                <a:gd name="connsiteY130" fmla="*/ 284063 h 605233"/>
                <a:gd name="connsiteX131" fmla="*/ 520509 w 572229"/>
                <a:gd name="connsiteY131" fmla="*/ 271177 h 605233"/>
                <a:gd name="connsiteX132" fmla="*/ 520509 w 572229"/>
                <a:gd name="connsiteY132" fmla="*/ 177980 h 605233"/>
                <a:gd name="connsiteX133" fmla="*/ 520509 w 572229"/>
                <a:gd name="connsiteY133" fmla="*/ 169740 h 605233"/>
                <a:gd name="connsiteX134" fmla="*/ 517956 w 572229"/>
                <a:gd name="connsiteY134" fmla="*/ 168691 h 605233"/>
                <a:gd name="connsiteX135" fmla="*/ 515253 w 572229"/>
                <a:gd name="connsiteY135" fmla="*/ 174384 h 605233"/>
                <a:gd name="connsiteX136" fmla="*/ 515103 w 572229"/>
                <a:gd name="connsiteY136" fmla="*/ 220983 h 605233"/>
                <a:gd name="connsiteX137" fmla="*/ 515103 w 572229"/>
                <a:gd name="connsiteY137" fmla="*/ 269679 h 605233"/>
                <a:gd name="connsiteX138" fmla="*/ 502039 w 572229"/>
                <a:gd name="connsiteY138" fmla="*/ 285711 h 605233"/>
                <a:gd name="connsiteX139" fmla="*/ 489426 w 572229"/>
                <a:gd name="connsiteY139" fmla="*/ 269829 h 605233"/>
                <a:gd name="connsiteX140" fmla="*/ 489426 w 572229"/>
                <a:gd name="connsiteY140" fmla="*/ 100816 h 605233"/>
                <a:gd name="connsiteX141" fmla="*/ 489426 w 572229"/>
                <a:gd name="connsiteY141" fmla="*/ 96620 h 605233"/>
                <a:gd name="connsiteX142" fmla="*/ 486423 w 572229"/>
                <a:gd name="connsiteY142" fmla="*/ 91526 h 605233"/>
                <a:gd name="connsiteX143" fmla="*/ 484320 w 572229"/>
                <a:gd name="connsiteY143" fmla="*/ 96471 h 605233"/>
                <a:gd name="connsiteX144" fmla="*/ 484170 w 572229"/>
                <a:gd name="connsiteY144" fmla="*/ 153557 h 605233"/>
                <a:gd name="connsiteX145" fmla="*/ 484170 w 572229"/>
                <a:gd name="connsiteY145" fmla="*/ 159101 h 605233"/>
                <a:gd name="connsiteX146" fmla="*/ 473659 w 572229"/>
                <a:gd name="connsiteY146" fmla="*/ 168990 h 605233"/>
                <a:gd name="connsiteX147" fmla="*/ 463448 w 572229"/>
                <a:gd name="connsiteY147" fmla="*/ 158951 h 605233"/>
                <a:gd name="connsiteX148" fmla="*/ 463298 w 572229"/>
                <a:gd name="connsiteY148" fmla="*/ 136776 h 605233"/>
                <a:gd name="connsiteX149" fmla="*/ 463298 w 572229"/>
                <a:gd name="connsiteY149" fmla="*/ 73396 h 605233"/>
                <a:gd name="connsiteX150" fmla="*/ 486573 w 572229"/>
                <a:gd name="connsiteY150" fmla="*/ 50322 h 605233"/>
                <a:gd name="connsiteX151" fmla="*/ 335477 w 572229"/>
                <a:gd name="connsiteY151" fmla="*/ 50322 h 605233"/>
                <a:gd name="connsiteX152" fmla="*/ 398953 w 572229"/>
                <a:gd name="connsiteY152" fmla="*/ 50322 h 605233"/>
                <a:gd name="connsiteX153" fmla="*/ 421012 w 572229"/>
                <a:gd name="connsiteY153" fmla="*/ 72198 h 605233"/>
                <a:gd name="connsiteX154" fmla="*/ 421012 w 572229"/>
                <a:gd name="connsiteY154" fmla="*/ 156404 h 605233"/>
                <a:gd name="connsiteX155" fmla="*/ 410658 w 572229"/>
                <a:gd name="connsiteY155" fmla="*/ 168990 h 605233"/>
                <a:gd name="connsiteX156" fmla="*/ 400303 w 572229"/>
                <a:gd name="connsiteY156" fmla="*/ 156105 h 605233"/>
                <a:gd name="connsiteX157" fmla="*/ 400303 w 572229"/>
                <a:gd name="connsiteY157" fmla="*/ 103213 h 605233"/>
                <a:gd name="connsiteX158" fmla="*/ 400153 w 572229"/>
                <a:gd name="connsiteY158" fmla="*/ 95572 h 605233"/>
                <a:gd name="connsiteX159" fmla="*/ 397752 w 572229"/>
                <a:gd name="connsiteY159" fmla="*/ 91676 h 605233"/>
                <a:gd name="connsiteX160" fmla="*/ 395351 w 572229"/>
                <a:gd name="connsiteY160" fmla="*/ 95871 h 605233"/>
                <a:gd name="connsiteX161" fmla="*/ 395502 w 572229"/>
                <a:gd name="connsiteY161" fmla="*/ 98718 h 605233"/>
                <a:gd name="connsiteX162" fmla="*/ 395201 w 572229"/>
                <a:gd name="connsiteY162" fmla="*/ 269829 h 605233"/>
                <a:gd name="connsiteX163" fmla="*/ 390099 w 572229"/>
                <a:gd name="connsiteY163" fmla="*/ 282415 h 605233"/>
                <a:gd name="connsiteX164" fmla="*/ 376744 w 572229"/>
                <a:gd name="connsiteY164" fmla="*/ 284063 h 605233"/>
                <a:gd name="connsiteX165" fmla="*/ 369391 w 572229"/>
                <a:gd name="connsiteY165" fmla="*/ 271177 h 605233"/>
                <a:gd name="connsiteX166" fmla="*/ 369391 w 572229"/>
                <a:gd name="connsiteY166" fmla="*/ 177980 h 605233"/>
                <a:gd name="connsiteX167" fmla="*/ 369391 w 572229"/>
                <a:gd name="connsiteY167" fmla="*/ 169740 h 605233"/>
                <a:gd name="connsiteX168" fmla="*/ 366840 w 572229"/>
                <a:gd name="connsiteY168" fmla="*/ 168691 h 605233"/>
                <a:gd name="connsiteX169" fmla="*/ 364139 w 572229"/>
                <a:gd name="connsiteY169" fmla="*/ 174384 h 605233"/>
                <a:gd name="connsiteX170" fmla="*/ 363989 w 572229"/>
                <a:gd name="connsiteY170" fmla="*/ 220983 h 605233"/>
                <a:gd name="connsiteX171" fmla="*/ 363989 w 572229"/>
                <a:gd name="connsiteY171" fmla="*/ 269679 h 605233"/>
                <a:gd name="connsiteX172" fmla="*/ 350934 w 572229"/>
                <a:gd name="connsiteY172" fmla="*/ 285711 h 605233"/>
                <a:gd name="connsiteX173" fmla="*/ 338328 w 572229"/>
                <a:gd name="connsiteY173" fmla="*/ 269829 h 605233"/>
                <a:gd name="connsiteX174" fmla="*/ 338328 w 572229"/>
                <a:gd name="connsiteY174" fmla="*/ 100816 h 605233"/>
                <a:gd name="connsiteX175" fmla="*/ 338328 w 572229"/>
                <a:gd name="connsiteY175" fmla="*/ 96620 h 605233"/>
                <a:gd name="connsiteX176" fmla="*/ 335327 w 572229"/>
                <a:gd name="connsiteY176" fmla="*/ 91526 h 605233"/>
                <a:gd name="connsiteX177" fmla="*/ 333226 w 572229"/>
                <a:gd name="connsiteY177" fmla="*/ 96471 h 605233"/>
                <a:gd name="connsiteX178" fmla="*/ 333076 w 572229"/>
                <a:gd name="connsiteY178" fmla="*/ 153557 h 605233"/>
                <a:gd name="connsiteX179" fmla="*/ 333076 w 572229"/>
                <a:gd name="connsiteY179" fmla="*/ 159101 h 605233"/>
                <a:gd name="connsiteX180" fmla="*/ 322722 w 572229"/>
                <a:gd name="connsiteY180" fmla="*/ 168990 h 605233"/>
                <a:gd name="connsiteX181" fmla="*/ 312368 w 572229"/>
                <a:gd name="connsiteY181" fmla="*/ 158951 h 605233"/>
                <a:gd name="connsiteX182" fmla="*/ 312218 w 572229"/>
                <a:gd name="connsiteY182" fmla="*/ 136626 h 605233"/>
                <a:gd name="connsiteX183" fmla="*/ 312218 w 572229"/>
                <a:gd name="connsiteY183" fmla="*/ 73396 h 605233"/>
                <a:gd name="connsiteX184" fmla="*/ 335477 w 572229"/>
                <a:gd name="connsiteY184" fmla="*/ 50322 h 605233"/>
                <a:gd name="connsiteX185" fmla="*/ 174447 w 572229"/>
                <a:gd name="connsiteY185" fmla="*/ 50322 h 605233"/>
                <a:gd name="connsiteX186" fmla="*/ 237773 w 572229"/>
                <a:gd name="connsiteY186" fmla="*/ 50322 h 605233"/>
                <a:gd name="connsiteX187" fmla="*/ 259982 w 572229"/>
                <a:gd name="connsiteY187" fmla="*/ 72198 h 605233"/>
                <a:gd name="connsiteX188" fmla="*/ 259982 w 572229"/>
                <a:gd name="connsiteY188" fmla="*/ 156404 h 605233"/>
                <a:gd name="connsiteX189" fmla="*/ 249628 w 572229"/>
                <a:gd name="connsiteY189" fmla="*/ 168990 h 605233"/>
                <a:gd name="connsiteX190" fmla="*/ 239273 w 572229"/>
                <a:gd name="connsiteY190" fmla="*/ 156105 h 605233"/>
                <a:gd name="connsiteX191" fmla="*/ 239273 w 572229"/>
                <a:gd name="connsiteY191" fmla="*/ 103213 h 605233"/>
                <a:gd name="connsiteX192" fmla="*/ 239123 w 572229"/>
                <a:gd name="connsiteY192" fmla="*/ 95572 h 605233"/>
                <a:gd name="connsiteX193" fmla="*/ 236722 w 572229"/>
                <a:gd name="connsiteY193" fmla="*/ 91676 h 605233"/>
                <a:gd name="connsiteX194" fmla="*/ 234321 w 572229"/>
                <a:gd name="connsiteY194" fmla="*/ 95871 h 605233"/>
                <a:gd name="connsiteX195" fmla="*/ 234321 w 572229"/>
                <a:gd name="connsiteY195" fmla="*/ 98718 h 605233"/>
                <a:gd name="connsiteX196" fmla="*/ 234171 w 572229"/>
                <a:gd name="connsiteY196" fmla="*/ 269829 h 605233"/>
                <a:gd name="connsiteX197" fmla="*/ 229069 w 572229"/>
                <a:gd name="connsiteY197" fmla="*/ 282415 h 605233"/>
                <a:gd name="connsiteX198" fmla="*/ 215714 w 572229"/>
                <a:gd name="connsiteY198" fmla="*/ 284063 h 605233"/>
                <a:gd name="connsiteX199" fmla="*/ 208361 w 572229"/>
                <a:gd name="connsiteY199" fmla="*/ 271177 h 605233"/>
                <a:gd name="connsiteX200" fmla="*/ 208361 w 572229"/>
                <a:gd name="connsiteY200" fmla="*/ 177980 h 605233"/>
                <a:gd name="connsiteX201" fmla="*/ 208361 w 572229"/>
                <a:gd name="connsiteY201" fmla="*/ 169740 h 605233"/>
                <a:gd name="connsiteX202" fmla="*/ 205810 w 572229"/>
                <a:gd name="connsiteY202" fmla="*/ 168691 h 605233"/>
                <a:gd name="connsiteX203" fmla="*/ 203109 w 572229"/>
                <a:gd name="connsiteY203" fmla="*/ 174384 h 605233"/>
                <a:gd name="connsiteX204" fmla="*/ 202959 w 572229"/>
                <a:gd name="connsiteY204" fmla="*/ 220983 h 605233"/>
                <a:gd name="connsiteX205" fmla="*/ 202959 w 572229"/>
                <a:gd name="connsiteY205" fmla="*/ 269679 h 605233"/>
                <a:gd name="connsiteX206" fmla="*/ 189904 w 572229"/>
                <a:gd name="connsiteY206" fmla="*/ 285711 h 605233"/>
                <a:gd name="connsiteX207" fmla="*/ 177298 w 572229"/>
                <a:gd name="connsiteY207" fmla="*/ 269829 h 605233"/>
                <a:gd name="connsiteX208" fmla="*/ 177298 w 572229"/>
                <a:gd name="connsiteY208" fmla="*/ 100816 h 605233"/>
                <a:gd name="connsiteX209" fmla="*/ 177298 w 572229"/>
                <a:gd name="connsiteY209" fmla="*/ 96620 h 605233"/>
                <a:gd name="connsiteX210" fmla="*/ 174297 w 572229"/>
                <a:gd name="connsiteY210" fmla="*/ 91526 h 605233"/>
                <a:gd name="connsiteX211" fmla="*/ 172196 w 572229"/>
                <a:gd name="connsiteY211" fmla="*/ 96471 h 605233"/>
                <a:gd name="connsiteX212" fmla="*/ 172046 w 572229"/>
                <a:gd name="connsiteY212" fmla="*/ 153557 h 605233"/>
                <a:gd name="connsiteX213" fmla="*/ 172046 w 572229"/>
                <a:gd name="connsiteY213" fmla="*/ 159101 h 605233"/>
                <a:gd name="connsiteX214" fmla="*/ 161542 w 572229"/>
                <a:gd name="connsiteY214" fmla="*/ 168990 h 605233"/>
                <a:gd name="connsiteX215" fmla="*/ 151338 w 572229"/>
                <a:gd name="connsiteY215" fmla="*/ 158951 h 605233"/>
                <a:gd name="connsiteX216" fmla="*/ 151188 w 572229"/>
                <a:gd name="connsiteY216" fmla="*/ 136626 h 605233"/>
                <a:gd name="connsiteX217" fmla="*/ 151188 w 572229"/>
                <a:gd name="connsiteY217" fmla="*/ 73396 h 605233"/>
                <a:gd name="connsiteX218" fmla="*/ 174447 w 572229"/>
                <a:gd name="connsiteY218" fmla="*/ 50322 h 605233"/>
                <a:gd name="connsiteX219" fmla="*/ 23296 w 572229"/>
                <a:gd name="connsiteY219" fmla="*/ 50322 h 605233"/>
                <a:gd name="connsiteX220" fmla="*/ 86772 w 572229"/>
                <a:gd name="connsiteY220" fmla="*/ 50322 h 605233"/>
                <a:gd name="connsiteX221" fmla="*/ 108831 w 572229"/>
                <a:gd name="connsiteY221" fmla="*/ 72198 h 605233"/>
                <a:gd name="connsiteX222" fmla="*/ 108831 w 572229"/>
                <a:gd name="connsiteY222" fmla="*/ 156404 h 605233"/>
                <a:gd name="connsiteX223" fmla="*/ 98477 w 572229"/>
                <a:gd name="connsiteY223" fmla="*/ 168990 h 605233"/>
                <a:gd name="connsiteX224" fmla="*/ 88273 w 572229"/>
                <a:gd name="connsiteY224" fmla="*/ 156105 h 605233"/>
                <a:gd name="connsiteX225" fmla="*/ 88273 w 572229"/>
                <a:gd name="connsiteY225" fmla="*/ 103213 h 605233"/>
                <a:gd name="connsiteX226" fmla="*/ 87972 w 572229"/>
                <a:gd name="connsiteY226" fmla="*/ 95572 h 605233"/>
                <a:gd name="connsiteX227" fmla="*/ 85571 w 572229"/>
                <a:gd name="connsiteY227" fmla="*/ 91676 h 605233"/>
                <a:gd name="connsiteX228" fmla="*/ 83170 w 572229"/>
                <a:gd name="connsiteY228" fmla="*/ 95871 h 605233"/>
                <a:gd name="connsiteX229" fmla="*/ 83321 w 572229"/>
                <a:gd name="connsiteY229" fmla="*/ 98718 h 605233"/>
                <a:gd name="connsiteX230" fmla="*/ 83020 w 572229"/>
                <a:gd name="connsiteY230" fmla="*/ 269829 h 605233"/>
                <a:gd name="connsiteX231" fmla="*/ 77918 w 572229"/>
                <a:gd name="connsiteY231" fmla="*/ 282415 h 605233"/>
                <a:gd name="connsiteX232" fmla="*/ 64563 w 572229"/>
                <a:gd name="connsiteY232" fmla="*/ 284063 h 605233"/>
                <a:gd name="connsiteX233" fmla="*/ 57210 w 572229"/>
                <a:gd name="connsiteY233" fmla="*/ 271177 h 605233"/>
                <a:gd name="connsiteX234" fmla="*/ 57210 w 572229"/>
                <a:gd name="connsiteY234" fmla="*/ 177980 h 605233"/>
                <a:gd name="connsiteX235" fmla="*/ 57210 w 572229"/>
                <a:gd name="connsiteY235" fmla="*/ 169740 h 605233"/>
                <a:gd name="connsiteX236" fmla="*/ 54659 w 572229"/>
                <a:gd name="connsiteY236" fmla="*/ 168691 h 605233"/>
                <a:gd name="connsiteX237" fmla="*/ 51958 w 572229"/>
                <a:gd name="connsiteY237" fmla="*/ 174384 h 605233"/>
                <a:gd name="connsiteX238" fmla="*/ 51808 w 572229"/>
                <a:gd name="connsiteY238" fmla="*/ 220983 h 605233"/>
                <a:gd name="connsiteX239" fmla="*/ 51808 w 572229"/>
                <a:gd name="connsiteY239" fmla="*/ 269679 h 605233"/>
                <a:gd name="connsiteX240" fmla="*/ 38753 w 572229"/>
                <a:gd name="connsiteY240" fmla="*/ 285711 h 605233"/>
                <a:gd name="connsiteX241" fmla="*/ 26298 w 572229"/>
                <a:gd name="connsiteY241" fmla="*/ 269829 h 605233"/>
                <a:gd name="connsiteX242" fmla="*/ 26298 w 572229"/>
                <a:gd name="connsiteY242" fmla="*/ 100816 h 605233"/>
                <a:gd name="connsiteX243" fmla="*/ 26147 w 572229"/>
                <a:gd name="connsiteY243" fmla="*/ 96620 h 605233"/>
                <a:gd name="connsiteX244" fmla="*/ 23146 w 572229"/>
                <a:gd name="connsiteY244" fmla="*/ 91526 h 605233"/>
                <a:gd name="connsiteX245" fmla="*/ 21045 w 572229"/>
                <a:gd name="connsiteY245" fmla="*/ 96471 h 605233"/>
                <a:gd name="connsiteX246" fmla="*/ 20895 w 572229"/>
                <a:gd name="connsiteY246" fmla="*/ 153557 h 605233"/>
                <a:gd name="connsiteX247" fmla="*/ 20895 w 572229"/>
                <a:gd name="connsiteY247" fmla="*/ 159101 h 605233"/>
                <a:gd name="connsiteX248" fmla="*/ 10541 w 572229"/>
                <a:gd name="connsiteY248" fmla="*/ 168990 h 605233"/>
                <a:gd name="connsiteX249" fmla="*/ 187 w 572229"/>
                <a:gd name="connsiteY249" fmla="*/ 158951 h 605233"/>
                <a:gd name="connsiteX250" fmla="*/ 37 w 572229"/>
                <a:gd name="connsiteY250" fmla="*/ 136776 h 605233"/>
                <a:gd name="connsiteX251" fmla="*/ 37 w 572229"/>
                <a:gd name="connsiteY251" fmla="*/ 73396 h 605233"/>
                <a:gd name="connsiteX252" fmla="*/ 23296 w 572229"/>
                <a:gd name="connsiteY252" fmla="*/ 50322 h 605233"/>
                <a:gd name="connsiteX253" fmla="*/ 517951 w 572229"/>
                <a:gd name="connsiteY253" fmla="*/ 0 h 605233"/>
                <a:gd name="connsiteX254" fmla="*/ 538503 w 572229"/>
                <a:gd name="connsiteY254" fmla="*/ 20830 h 605233"/>
                <a:gd name="connsiteX255" fmla="*/ 517501 w 572229"/>
                <a:gd name="connsiteY255" fmla="*/ 41060 h 605233"/>
                <a:gd name="connsiteX256" fmla="*/ 497099 w 572229"/>
                <a:gd name="connsiteY256" fmla="*/ 20680 h 605233"/>
                <a:gd name="connsiteX257" fmla="*/ 517951 w 572229"/>
                <a:gd name="connsiteY257" fmla="*/ 0 h 605233"/>
                <a:gd name="connsiteX258" fmla="*/ 366836 w 572229"/>
                <a:gd name="connsiteY258" fmla="*/ 0 h 605233"/>
                <a:gd name="connsiteX259" fmla="*/ 387423 w 572229"/>
                <a:gd name="connsiteY259" fmla="*/ 20830 h 605233"/>
                <a:gd name="connsiteX260" fmla="*/ 366385 w 572229"/>
                <a:gd name="connsiteY260" fmla="*/ 41060 h 605233"/>
                <a:gd name="connsiteX261" fmla="*/ 345948 w 572229"/>
                <a:gd name="connsiteY261" fmla="*/ 20680 h 605233"/>
                <a:gd name="connsiteX262" fmla="*/ 366836 w 572229"/>
                <a:gd name="connsiteY262" fmla="*/ 0 h 605233"/>
                <a:gd name="connsiteX263" fmla="*/ 205806 w 572229"/>
                <a:gd name="connsiteY263" fmla="*/ 0 h 605233"/>
                <a:gd name="connsiteX264" fmla="*/ 226393 w 572229"/>
                <a:gd name="connsiteY264" fmla="*/ 20830 h 605233"/>
                <a:gd name="connsiteX265" fmla="*/ 205355 w 572229"/>
                <a:gd name="connsiteY265" fmla="*/ 41060 h 605233"/>
                <a:gd name="connsiteX266" fmla="*/ 184918 w 572229"/>
                <a:gd name="connsiteY266" fmla="*/ 20680 h 605233"/>
                <a:gd name="connsiteX267" fmla="*/ 205806 w 572229"/>
                <a:gd name="connsiteY267" fmla="*/ 0 h 605233"/>
                <a:gd name="connsiteX268" fmla="*/ 54690 w 572229"/>
                <a:gd name="connsiteY268" fmla="*/ 0 h 605233"/>
                <a:gd name="connsiteX269" fmla="*/ 75242 w 572229"/>
                <a:gd name="connsiteY269" fmla="*/ 20830 h 605233"/>
                <a:gd name="connsiteX270" fmla="*/ 54240 w 572229"/>
                <a:gd name="connsiteY270" fmla="*/ 41060 h 605233"/>
                <a:gd name="connsiteX271" fmla="*/ 33838 w 572229"/>
                <a:gd name="connsiteY271" fmla="*/ 20680 h 605233"/>
                <a:gd name="connsiteX272" fmla="*/ 54690 w 572229"/>
                <a:gd name="connsiteY272" fmla="*/ 0 h 60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572229" h="605233">
                  <a:moveTo>
                    <a:pt x="415286" y="369904"/>
                  </a:moveTo>
                  <a:cubicBezTo>
                    <a:pt x="436445" y="369904"/>
                    <a:pt x="457604" y="369904"/>
                    <a:pt x="478762" y="369904"/>
                  </a:cubicBezTo>
                  <a:cubicBezTo>
                    <a:pt x="492718" y="370054"/>
                    <a:pt x="500821" y="377993"/>
                    <a:pt x="500821" y="391774"/>
                  </a:cubicBezTo>
                  <a:cubicBezTo>
                    <a:pt x="500971" y="419935"/>
                    <a:pt x="500971" y="447947"/>
                    <a:pt x="500821" y="475959"/>
                  </a:cubicBezTo>
                  <a:cubicBezTo>
                    <a:pt x="500821" y="484497"/>
                    <a:pt x="497220" y="488691"/>
                    <a:pt x="490467" y="488691"/>
                  </a:cubicBezTo>
                  <a:cubicBezTo>
                    <a:pt x="483864" y="488541"/>
                    <a:pt x="480263" y="484047"/>
                    <a:pt x="480113" y="475659"/>
                  </a:cubicBezTo>
                  <a:cubicBezTo>
                    <a:pt x="480113" y="458133"/>
                    <a:pt x="480113" y="440457"/>
                    <a:pt x="480113" y="422931"/>
                  </a:cubicBezTo>
                  <a:cubicBezTo>
                    <a:pt x="480263" y="420385"/>
                    <a:pt x="480413" y="417689"/>
                    <a:pt x="479963" y="415292"/>
                  </a:cubicBezTo>
                  <a:cubicBezTo>
                    <a:pt x="479813" y="413794"/>
                    <a:pt x="478312" y="412596"/>
                    <a:pt x="477562" y="411247"/>
                  </a:cubicBezTo>
                  <a:cubicBezTo>
                    <a:pt x="476661" y="412745"/>
                    <a:pt x="475761" y="414093"/>
                    <a:pt x="475161" y="415591"/>
                  </a:cubicBezTo>
                  <a:cubicBezTo>
                    <a:pt x="474861" y="416340"/>
                    <a:pt x="475311" y="417389"/>
                    <a:pt x="475311" y="418288"/>
                  </a:cubicBezTo>
                  <a:cubicBezTo>
                    <a:pt x="475311" y="475359"/>
                    <a:pt x="475311" y="532431"/>
                    <a:pt x="475011" y="589353"/>
                  </a:cubicBezTo>
                  <a:cubicBezTo>
                    <a:pt x="475011" y="593847"/>
                    <a:pt x="473060" y="599539"/>
                    <a:pt x="469909" y="602086"/>
                  </a:cubicBezTo>
                  <a:cubicBezTo>
                    <a:pt x="466907" y="604482"/>
                    <a:pt x="460755" y="604782"/>
                    <a:pt x="456553" y="603584"/>
                  </a:cubicBezTo>
                  <a:cubicBezTo>
                    <a:pt x="450851" y="602086"/>
                    <a:pt x="449200" y="596543"/>
                    <a:pt x="449200" y="590701"/>
                  </a:cubicBezTo>
                  <a:cubicBezTo>
                    <a:pt x="449200" y="559694"/>
                    <a:pt x="449200" y="528686"/>
                    <a:pt x="449200" y="497529"/>
                  </a:cubicBezTo>
                  <a:lnTo>
                    <a:pt x="449200" y="489440"/>
                  </a:lnTo>
                  <a:cubicBezTo>
                    <a:pt x="448300" y="488991"/>
                    <a:pt x="447550" y="488691"/>
                    <a:pt x="446649" y="488392"/>
                  </a:cubicBezTo>
                  <a:cubicBezTo>
                    <a:pt x="445749" y="490189"/>
                    <a:pt x="443948" y="492136"/>
                    <a:pt x="443948" y="494084"/>
                  </a:cubicBezTo>
                  <a:cubicBezTo>
                    <a:pt x="443798" y="509513"/>
                    <a:pt x="443798" y="525091"/>
                    <a:pt x="443798" y="540670"/>
                  </a:cubicBezTo>
                  <a:cubicBezTo>
                    <a:pt x="443798" y="556848"/>
                    <a:pt x="443948" y="573025"/>
                    <a:pt x="443798" y="589353"/>
                  </a:cubicBezTo>
                  <a:cubicBezTo>
                    <a:pt x="443798" y="599839"/>
                    <a:pt x="439146" y="605381"/>
                    <a:pt x="430743" y="605231"/>
                  </a:cubicBezTo>
                  <a:cubicBezTo>
                    <a:pt x="422789" y="605081"/>
                    <a:pt x="418288" y="599389"/>
                    <a:pt x="418288" y="589353"/>
                  </a:cubicBezTo>
                  <a:cubicBezTo>
                    <a:pt x="418137" y="533030"/>
                    <a:pt x="418288" y="476708"/>
                    <a:pt x="418288" y="420385"/>
                  </a:cubicBezTo>
                  <a:cubicBezTo>
                    <a:pt x="418288" y="419037"/>
                    <a:pt x="418588" y="417539"/>
                    <a:pt x="418137" y="416340"/>
                  </a:cubicBezTo>
                  <a:cubicBezTo>
                    <a:pt x="417537" y="414543"/>
                    <a:pt x="416187" y="412895"/>
                    <a:pt x="415136" y="411247"/>
                  </a:cubicBezTo>
                  <a:cubicBezTo>
                    <a:pt x="414386" y="412895"/>
                    <a:pt x="413035" y="414543"/>
                    <a:pt x="413035" y="416191"/>
                  </a:cubicBezTo>
                  <a:cubicBezTo>
                    <a:pt x="412885" y="435065"/>
                    <a:pt x="412885" y="454089"/>
                    <a:pt x="412885" y="473112"/>
                  </a:cubicBezTo>
                  <a:cubicBezTo>
                    <a:pt x="412885" y="475060"/>
                    <a:pt x="413035" y="476857"/>
                    <a:pt x="412885" y="478655"/>
                  </a:cubicBezTo>
                  <a:cubicBezTo>
                    <a:pt x="412285" y="484796"/>
                    <a:pt x="408233" y="488691"/>
                    <a:pt x="402531" y="488691"/>
                  </a:cubicBezTo>
                  <a:cubicBezTo>
                    <a:pt x="396829" y="488691"/>
                    <a:pt x="392477" y="484647"/>
                    <a:pt x="392177" y="478655"/>
                  </a:cubicBezTo>
                  <a:cubicBezTo>
                    <a:pt x="391877" y="471165"/>
                    <a:pt x="392027" y="463825"/>
                    <a:pt x="392027" y="456336"/>
                  </a:cubicBezTo>
                  <a:cubicBezTo>
                    <a:pt x="392027" y="435214"/>
                    <a:pt x="392027" y="414243"/>
                    <a:pt x="392027" y="393122"/>
                  </a:cubicBezTo>
                  <a:cubicBezTo>
                    <a:pt x="392177" y="377993"/>
                    <a:pt x="400130" y="370054"/>
                    <a:pt x="415286" y="369904"/>
                  </a:cubicBezTo>
                  <a:close/>
                  <a:moveTo>
                    <a:pt x="254891" y="369904"/>
                  </a:moveTo>
                  <a:cubicBezTo>
                    <a:pt x="276050" y="369904"/>
                    <a:pt x="297208" y="369904"/>
                    <a:pt x="318367" y="369904"/>
                  </a:cubicBezTo>
                  <a:cubicBezTo>
                    <a:pt x="332323" y="370054"/>
                    <a:pt x="340426" y="377993"/>
                    <a:pt x="340426" y="391774"/>
                  </a:cubicBezTo>
                  <a:cubicBezTo>
                    <a:pt x="340576" y="419935"/>
                    <a:pt x="340576" y="447947"/>
                    <a:pt x="340576" y="475959"/>
                  </a:cubicBezTo>
                  <a:cubicBezTo>
                    <a:pt x="340426" y="484497"/>
                    <a:pt x="336974" y="488691"/>
                    <a:pt x="330072" y="488691"/>
                  </a:cubicBezTo>
                  <a:cubicBezTo>
                    <a:pt x="323469" y="488541"/>
                    <a:pt x="319868" y="484047"/>
                    <a:pt x="319868" y="475659"/>
                  </a:cubicBezTo>
                  <a:cubicBezTo>
                    <a:pt x="319717" y="458133"/>
                    <a:pt x="319868" y="440457"/>
                    <a:pt x="319717" y="422931"/>
                  </a:cubicBezTo>
                  <a:cubicBezTo>
                    <a:pt x="319717" y="420385"/>
                    <a:pt x="320018" y="417689"/>
                    <a:pt x="319567" y="415292"/>
                  </a:cubicBezTo>
                  <a:cubicBezTo>
                    <a:pt x="319417" y="413794"/>
                    <a:pt x="317917" y="412596"/>
                    <a:pt x="317166" y="411247"/>
                  </a:cubicBezTo>
                  <a:cubicBezTo>
                    <a:pt x="316266" y="412745"/>
                    <a:pt x="315366" y="414093"/>
                    <a:pt x="314765" y="415591"/>
                  </a:cubicBezTo>
                  <a:cubicBezTo>
                    <a:pt x="314465" y="416340"/>
                    <a:pt x="314916" y="417389"/>
                    <a:pt x="314916" y="418288"/>
                  </a:cubicBezTo>
                  <a:cubicBezTo>
                    <a:pt x="314916" y="475359"/>
                    <a:pt x="314916" y="532431"/>
                    <a:pt x="314615" y="589353"/>
                  </a:cubicBezTo>
                  <a:cubicBezTo>
                    <a:pt x="314615" y="593847"/>
                    <a:pt x="312665" y="599539"/>
                    <a:pt x="309513" y="602086"/>
                  </a:cubicBezTo>
                  <a:cubicBezTo>
                    <a:pt x="306362" y="604482"/>
                    <a:pt x="300360" y="604782"/>
                    <a:pt x="296158" y="603584"/>
                  </a:cubicBezTo>
                  <a:cubicBezTo>
                    <a:pt x="290456" y="602086"/>
                    <a:pt x="288805" y="596543"/>
                    <a:pt x="288805" y="590701"/>
                  </a:cubicBezTo>
                  <a:cubicBezTo>
                    <a:pt x="288805" y="559694"/>
                    <a:pt x="288805" y="528686"/>
                    <a:pt x="288805" y="497529"/>
                  </a:cubicBezTo>
                  <a:lnTo>
                    <a:pt x="288805" y="489440"/>
                  </a:lnTo>
                  <a:cubicBezTo>
                    <a:pt x="287905" y="488991"/>
                    <a:pt x="287154" y="488691"/>
                    <a:pt x="286404" y="488392"/>
                  </a:cubicBezTo>
                  <a:cubicBezTo>
                    <a:pt x="285354" y="490189"/>
                    <a:pt x="283553" y="492136"/>
                    <a:pt x="283553" y="494084"/>
                  </a:cubicBezTo>
                  <a:cubicBezTo>
                    <a:pt x="283403" y="509513"/>
                    <a:pt x="283403" y="525091"/>
                    <a:pt x="283403" y="540670"/>
                  </a:cubicBezTo>
                  <a:cubicBezTo>
                    <a:pt x="283403" y="556848"/>
                    <a:pt x="283553" y="573025"/>
                    <a:pt x="283403" y="589353"/>
                  </a:cubicBezTo>
                  <a:cubicBezTo>
                    <a:pt x="283403" y="599839"/>
                    <a:pt x="278751" y="605381"/>
                    <a:pt x="270348" y="605231"/>
                  </a:cubicBezTo>
                  <a:cubicBezTo>
                    <a:pt x="262394" y="605081"/>
                    <a:pt x="257893" y="599389"/>
                    <a:pt x="257893" y="589353"/>
                  </a:cubicBezTo>
                  <a:cubicBezTo>
                    <a:pt x="257893" y="533030"/>
                    <a:pt x="257893" y="476708"/>
                    <a:pt x="257893" y="420385"/>
                  </a:cubicBezTo>
                  <a:cubicBezTo>
                    <a:pt x="257893" y="419037"/>
                    <a:pt x="258193" y="417539"/>
                    <a:pt x="257742" y="416340"/>
                  </a:cubicBezTo>
                  <a:cubicBezTo>
                    <a:pt x="257142" y="414543"/>
                    <a:pt x="255792" y="412895"/>
                    <a:pt x="254741" y="411247"/>
                  </a:cubicBezTo>
                  <a:cubicBezTo>
                    <a:pt x="253991" y="412895"/>
                    <a:pt x="252640" y="414543"/>
                    <a:pt x="252640" y="416191"/>
                  </a:cubicBezTo>
                  <a:cubicBezTo>
                    <a:pt x="252490" y="435065"/>
                    <a:pt x="252490" y="454089"/>
                    <a:pt x="252490" y="473112"/>
                  </a:cubicBezTo>
                  <a:cubicBezTo>
                    <a:pt x="252490" y="475060"/>
                    <a:pt x="252640" y="476857"/>
                    <a:pt x="252490" y="478655"/>
                  </a:cubicBezTo>
                  <a:cubicBezTo>
                    <a:pt x="251890" y="484796"/>
                    <a:pt x="247838" y="488691"/>
                    <a:pt x="242136" y="488691"/>
                  </a:cubicBezTo>
                  <a:cubicBezTo>
                    <a:pt x="236434" y="488691"/>
                    <a:pt x="232082" y="484647"/>
                    <a:pt x="231782" y="478655"/>
                  </a:cubicBezTo>
                  <a:cubicBezTo>
                    <a:pt x="231482" y="471165"/>
                    <a:pt x="231632" y="463825"/>
                    <a:pt x="231632" y="456336"/>
                  </a:cubicBezTo>
                  <a:cubicBezTo>
                    <a:pt x="231632" y="435214"/>
                    <a:pt x="231632" y="414243"/>
                    <a:pt x="231632" y="393122"/>
                  </a:cubicBezTo>
                  <a:cubicBezTo>
                    <a:pt x="231782" y="377993"/>
                    <a:pt x="239735" y="370054"/>
                    <a:pt x="254891" y="369904"/>
                  </a:cubicBezTo>
                  <a:close/>
                  <a:moveTo>
                    <a:pt x="93383" y="369904"/>
                  </a:moveTo>
                  <a:cubicBezTo>
                    <a:pt x="114555" y="369904"/>
                    <a:pt x="135727" y="369904"/>
                    <a:pt x="156749" y="369904"/>
                  </a:cubicBezTo>
                  <a:cubicBezTo>
                    <a:pt x="170864" y="370054"/>
                    <a:pt x="178973" y="377993"/>
                    <a:pt x="178973" y="391774"/>
                  </a:cubicBezTo>
                  <a:cubicBezTo>
                    <a:pt x="179123" y="419935"/>
                    <a:pt x="179123" y="447947"/>
                    <a:pt x="178973" y="475959"/>
                  </a:cubicBezTo>
                  <a:cubicBezTo>
                    <a:pt x="178973" y="484497"/>
                    <a:pt x="175369" y="488691"/>
                    <a:pt x="168612" y="488691"/>
                  </a:cubicBezTo>
                  <a:cubicBezTo>
                    <a:pt x="162005" y="488541"/>
                    <a:pt x="158401" y="484047"/>
                    <a:pt x="158251" y="475659"/>
                  </a:cubicBezTo>
                  <a:cubicBezTo>
                    <a:pt x="158251" y="458133"/>
                    <a:pt x="158251" y="440457"/>
                    <a:pt x="158251" y="422931"/>
                  </a:cubicBezTo>
                  <a:cubicBezTo>
                    <a:pt x="158251" y="420385"/>
                    <a:pt x="158551" y="417689"/>
                    <a:pt x="158101" y="415292"/>
                  </a:cubicBezTo>
                  <a:cubicBezTo>
                    <a:pt x="157951" y="413794"/>
                    <a:pt x="156449" y="412596"/>
                    <a:pt x="155698" y="411247"/>
                  </a:cubicBezTo>
                  <a:cubicBezTo>
                    <a:pt x="154797" y="412745"/>
                    <a:pt x="153896" y="414093"/>
                    <a:pt x="153296" y="415591"/>
                  </a:cubicBezTo>
                  <a:cubicBezTo>
                    <a:pt x="152995" y="416340"/>
                    <a:pt x="153446" y="417389"/>
                    <a:pt x="153446" y="418288"/>
                  </a:cubicBezTo>
                  <a:cubicBezTo>
                    <a:pt x="153446" y="475359"/>
                    <a:pt x="153446" y="532431"/>
                    <a:pt x="153146" y="589353"/>
                  </a:cubicBezTo>
                  <a:cubicBezTo>
                    <a:pt x="153146" y="593847"/>
                    <a:pt x="151193" y="599539"/>
                    <a:pt x="148040" y="602086"/>
                  </a:cubicBezTo>
                  <a:cubicBezTo>
                    <a:pt x="144887" y="604482"/>
                    <a:pt x="138880" y="604782"/>
                    <a:pt x="134676" y="603584"/>
                  </a:cubicBezTo>
                  <a:cubicBezTo>
                    <a:pt x="128970" y="602086"/>
                    <a:pt x="127168" y="596543"/>
                    <a:pt x="127318" y="590701"/>
                  </a:cubicBezTo>
                  <a:cubicBezTo>
                    <a:pt x="127318" y="559694"/>
                    <a:pt x="127318" y="528686"/>
                    <a:pt x="127318" y="497529"/>
                  </a:cubicBezTo>
                  <a:lnTo>
                    <a:pt x="127318" y="489440"/>
                  </a:lnTo>
                  <a:cubicBezTo>
                    <a:pt x="126417" y="488991"/>
                    <a:pt x="125667" y="488691"/>
                    <a:pt x="124766" y="488392"/>
                  </a:cubicBezTo>
                  <a:cubicBezTo>
                    <a:pt x="123865" y="490189"/>
                    <a:pt x="122063" y="492136"/>
                    <a:pt x="122063" y="494084"/>
                  </a:cubicBezTo>
                  <a:cubicBezTo>
                    <a:pt x="121913" y="509513"/>
                    <a:pt x="121913" y="525091"/>
                    <a:pt x="121913" y="540670"/>
                  </a:cubicBezTo>
                  <a:cubicBezTo>
                    <a:pt x="121913" y="556848"/>
                    <a:pt x="122063" y="573025"/>
                    <a:pt x="121913" y="589353"/>
                  </a:cubicBezTo>
                  <a:cubicBezTo>
                    <a:pt x="121913" y="599839"/>
                    <a:pt x="117258" y="605381"/>
                    <a:pt x="108849" y="605231"/>
                  </a:cubicBezTo>
                  <a:cubicBezTo>
                    <a:pt x="100890" y="605081"/>
                    <a:pt x="96236" y="599389"/>
                    <a:pt x="96236" y="589353"/>
                  </a:cubicBezTo>
                  <a:cubicBezTo>
                    <a:pt x="96236" y="533030"/>
                    <a:pt x="96236" y="476708"/>
                    <a:pt x="96236" y="420385"/>
                  </a:cubicBezTo>
                  <a:cubicBezTo>
                    <a:pt x="96236" y="419037"/>
                    <a:pt x="96686" y="417539"/>
                    <a:pt x="96236" y="416340"/>
                  </a:cubicBezTo>
                  <a:cubicBezTo>
                    <a:pt x="95485" y="414543"/>
                    <a:pt x="94283" y="412895"/>
                    <a:pt x="93232" y="411247"/>
                  </a:cubicBezTo>
                  <a:cubicBezTo>
                    <a:pt x="92482" y="412895"/>
                    <a:pt x="91130" y="414543"/>
                    <a:pt x="91130" y="416191"/>
                  </a:cubicBezTo>
                  <a:cubicBezTo>
                    <a:pt x="90980" y="435065"/>
                    <a:pt x="90980" y="454089"/>
                    <a:pt x="90980" y="473112"/>
                  </a:cubicBezTo>
                  <a:cubicBezTo>
                    <a:pt x="90980" y="475060"/>
                    <a:pt x="91130" y="476857"/>
                    <a:pt x="90980" y="478655"/>
                  </a:cubicBezTo>
                  <a:cubicBezTo>
                    <a:pt x="90379" y="484796"/>
                    <a:pt x="86175" y="488691"/>
                    <a:pt x="80469" y="488691"/>
                  </a:cubicBezTo>
                  <a:cubicBezTo>
                    <a:pt x="74913" y="488691"/>
                    <a:pt x="70559" y="484647"/>
                    <a:pt x="70258" y="478655"/>
                  </a:cubicBezTo>
                  <a:cubicBezTo>
                    <a:pt x="69958" y="471165"/>
                    <a:pt x="70108" y="463825"/>
                    <a:pt x="70108" y="456336"/>
                  </a:cubicBezTo>
                  <a:cubicBezTo>
                    <a:pt x="70108" y="435214"/>
                    <a:pt x="70108" y="414243"/>
                    <a:pt x="70108" y="393122"/>
                  </a:cubicBezTo>
                  <a:cubicBezTo>
                    <a:pt x="70258" y="377993"/>
                    <a:pt x="78217" y="370054"/>
                    <a:pt x="93383" y="369904"/>
                  </a:cubicBezTo>
                  <a:close/>
                  <a:moveTo>
                    <a:pt x="446680" y="319732"/>
                  </a:moveTo>
                  <a:cubicBezTo>
                    <a:pt x="458231" y="319732"/>
                    <a:pt x="467382" y="329023"/>
                    <a:pt x="467232" y="340562"/>
                  </a:cubicBezTo>
                  <a:cubicBezTo>
                    <a:pt x="467232" y="352101"/>
                    <a:pt x="458081" y="360942"/>
                    <a:pt x="446230" y="360792"/>
                  </a:cubicBezTo>
                  <a:cubicBezTo>
                    <a:pt x="434979" y="360642"/>
                    <a:pt x="425828" y="351501"/>
                    <a:pt x="425828" y="340412"/>
                  </a:cubicBezTo>
                  <a:cubicBezTo>
                    <a:pt x="425678" y="329023"/>
                    <a:pt x="435129" y="319732"/>
                    <a:pt x="446680" y="319732"/>
                  </a:cubicBezTo>
                  <a:close/>
                  <a:moveTo>
                    <a:pt x="286251" y="319732"/>
                  </a:moveTo>
                  <a:cubicBezTo>
                    <a:pt x="297821" y="319732"/>
                    <a:pt x="306988" y="329023"/>
                    <a:pt x="306838" y="340562"/>
                  </a:cubicBezTo>
                  <a:cubicBezTo>
                    <a:pt x="306838" y="352101"/>
                    <a:pt x="297671" y="360942"/>
                    <a:pt x="285800" y="360792"/>
                  </a:cubicBezTo>
                  <a:cubicBezTo>
                    <a:pt x="274680" y="360642"/>
                    <a:pt x="265363" y="351501"/>
                    <a:pt x="265363" y="340412"/>
                  </a:cubicBezTo>
                  <a:cubicBezTo>
                    <a:pt x="265213" y="329023"/>
                    <a:pt x="274680" y="319732"/>
                    <a:pt x="286251" y="319732"/>
                  </a:cubicBezTo>
                  <a:close/>
                  <a:moveTo>
                    <a:pt x="124761" y="319732"/>
                  </a:moveTo>
                  <a:cubicBezTo>
                    <a:pt x="136162" y="319732"/>
                    <a:pt x="145463" y="329023"/>
                    <a:pt x="145313" y="340562"/>
                  </a:cubicBezTo>
                  <a:cubicBezTo>
                    <a:pt x="145313" y="352101"/>
                    <a:pt x="136012" y="360942"/>
                    <a:pt x="124311" y="360792"/>
                  </a:cubicBezTo>
                  <a:cubicBezTo>
                    <a:pt x="113060" y="360642"/>
                    <a:pt x="103909" y="351501"/>
                    <a:pt x="103909" y="340412"/>
                  </a:cubicBezTo>
                  <a:cubicBezTo>
                    <a:pt x="103759" y="329023"/>
                    <a:pt x="113210" y="319732"/>
                    <a:pt x="124761" y="319732"/>
                  </a:cubicBezTo>
                  <a:close/>
                  <a:moveTo>
                    <a:pt x="486573" y="50322"/>
                  </a:moveTo>
                  <a:cubicBezTo>
                    <a:pt x="507745" y="50172"/>
                    <a:pt x="528917" y="50172"/>
                    <a:pt x="549940" y="50322"/>
                  </a:cubicBezTo>
                  <a:cubicBezTo>
                    <a:pt x="564054" y="50322"/>
                    <a:pt x="572163" y="58263"/>
                    <a:pt x="572163" y="72198"/>
                  </a:cubicBezTo>
                  <a:cubicBezTo>
                    <a:pt x="572313" y="100217"/>
                    <a:pt x="572163" y="128235"/>
                    <a:pt x="572163" y="156404"/>
                  </a:cubicBezTo>
                  <a:cubicBezTo>
                    <a:pt x="572163" y="164795"/>
                    <a:pt x="568559" y="169140"/>
                    <a:pt x="561802" y="168990"/>
                  </a:cubicBezTo>
                  <a:cubicBezTo>
                    <a:pt x="555195" y="168841"/>
                    <a:pt x="551591" y="164495"/>
                    <a:pt x="551441" y="156105"/>
                  </a:cubicBezTo>
                  <a:cubicBezTo>
                    <a:pt x="551441" y="138424"/>
                    <a:pt x="551441" y="120894"/>
                    <a:pt x="551441" y="103213"/>
                  </a:cubicBezTo>
                  <a:cubicBezTo>
                    <a:pt x="551441" y="100666"/>
                    <a:pt x="551741" y="98119"/>
                    <a:pt x="551291" y="95572"/>
                  </a:cubicBezTo>
                  <a:cubicBezTo>
                    <a:pt x="551141" y="94223"/>
                    <a:pt x="549639" y="93024"/>
                    <a:pt x="548738" y="91676"/>
                  </a:cubicBezTo>
                  <a:cubicBezTo>
                    <a:pt x="547988" y="93024"/>
                    <a:pt x="547087" y="94373"/>
                    <a:pt x="546486" y="95871"/>
                  </a:cubicBezTo>
                  <a:cubicBezTo>
                    <a:pt x="546186" y="96770"/>
                    <a:pt x="546486" y="97819"/>
                    <a:pt x="546486" y="98718"/>
                  </a:cubicBezTo>
                  <a:cubicBezTo>
                    <a:pt x="546636" y="155655"/>
                    <a:pt x="546636" y="212742"/>
                    <a:pt x="546336" y="269829"/>
                  </a:cubicBezTo>
                  <a:cubicBezTo>
                    <a:pt x="546336" y="274174"/>
                    <a:pt x="544384" y="280017"/>
                    <a:pt x="541230" y="282415"/>
                  </a:cubicBezTo>
                  <a:cubicBezTo>
                    <a:pt x="538077" y="284812"/>
                    <a:pt x="532071" y="285112"/>
                    <a:pt x="527866" y="284063"/>
                  </a:cubicBezTo>
                  <a:cubicBezTo>
                    <a:pt x="522160" y="282415"/>
                    <a:pt x="520358" y="277021"/>
                    <a:pt x="520509" y="271177"/>
                  </a:cubicBezTo>
                  <a:cubicBezTo>
                    <a:pt x="520509" y="240162"/>
                    <a:pt x="520509" y="208996"/>
                    <a:pt x="520509" y="177980"/>
                  </a:cubicBezTo>
                  <a:lnTo>
                    <a:pt x="520509" y="169740"/>
                  </a:lnTo>
                  <a:cubicBezTo>
                    <a:pt x="519608" y="169440"/>
                    <a:pt x="518857" y="169140"/>
                    <a:pt x="517956" y="168691"/>
                  </a:cubicBezTo>
                  <a:cubicBezTo>
                    <a:pt x="517055" y="170639"/>
                    <a:pt x="515253" y="172437"/>
                    <a:pt x="515253" y="174384"/>
                  </a:cubicBezTo>
                  <a:cubicBezTo>
                    <a:pt x="515103" y="189967"/>
                    <a:pt x="515103" y="205400"/>
                    <a:pt x="515103" y="220983"/>
                  </a:cubicBezTo>
                  <a:cubicBezTo>
                    <a:pt x="515103" y="237165"/>
                    <a:pt x="515253" y="253497"/>
                    <a:pt x="515103" y="269679"/>
                  </a:cubicBezTo>
                  <a:cubicBezTo>
                    <a:pt x="515103" y="280167"/>
                    <a:pt x="510448" y="285861"/>
                    <a:pt x="502039" y="285711"/>
                  </a:cubicBezTo>
                  <a:cubicBezTo>
                    <a:pt x="494081" y="285561"/>
                    <a:pt x="489426" y="279718"/>
                    <a:pt x="489426" y="269829"/>
                  </a:cubicBezTo>
                  <a:cubicBezTo>
                    <a:pt x="489426" y="213491"/>
                    <a:pt x="489426" y="157153"/>
                    <a:pt x="489426" y="100816"/>
                  </a:cubicBezTo>
                  <a:cubicBezTo>
                    <a:pt x="489426" y="99318"/>
                    <a:pt x="489876" y="97819"/>
                    <a:pt x="489426" y="96620"/>
                  </a:cubicBezTo>
                  <a:cubicBezTo>
                    <a:pt x="488675" y="94822"/>
                    <a:pt x="487474" y="93324"/>
                    <a:pt x="486423" y="91526"/>
                  </a:cubicBezTo>
                  <a:cubicBezTo>
                    <a:pt x="485672" y="93174"/>
                    <a:pt x="484320" y="94822"/>
                    <a:pt x="484320" y="96471"/>
                  </a:cubicBezTo>
                  <a:cubicBezTo>
                    <a:pt x="484170" y="115500"/>
                    <a:pt x="484170" y="134529"/>
                    <a:pt x="484170" y="153557"/>
                  </a:cubicBezTo>
                  <a:cubicBezTo>
                    <a:pt x="484170" y="155355"/>
                    <a:pt x="484320" y="157153"/>
                    <a:pt x="484170" y="159101"/>
                  </a:cubicBezTo>
                  <a:cubicBezTo>
                    <a:pt x="483570" y="165095"/>
                    <a:pt x="479515" y="168990"/>
                    <a:pt x="473659" y="168990"/>
                  </a:cubicBezTo>
                  <a:cubicBezTo>
                    <a:pt x="468103" y="168990"/>
                    <a:pt x="463749" y="165095"/>
                    <a:pt x="463448" y="158951"/>
                  </a:cubicBezTo>
                  <a:cubicBezTo>
                    <a:pt x="463148" y="151610"/>
                    <a:pt x="463298" y="144118"/>
                    <a:pt x="463298" y="136776"/>
                  </a:cubicBezTo>
                  <a:cubicBezTo>
                    <a:pt x="463298" y="115649"/>
                    <a:pt x="463298" y="94523"/>
                    <a:pt x="463298" y="73396"/>
                  </a:cubicBezTo>
                  <a:cubicBezTo>
                    <a:pt x="463448" y="58263"/>
                    <a:pt x="471407" y="50322"/>
                    <a:pt x="486573" y="50322"/>
                  </a:cubicBezTo>
                  <a:close/>
                  <a:moveTo>
                    <a:pt x="335477" y="50322"/>
                  </a:moveTo>
                  <a:cubicBezTo>
                    <a:pt x="356636" y="50172"/>
                    <a:pt x="377794" y="50172"/>
                    <a:pt x="398953" y="50322"/>
                  </a:cubicBezTo>
                  <a:cubicBezTo>
                    <a:pt x="412909" y="50322"/>
                    <a:pt x="421012" y="58263"/>
                    <a:pt x="421012" y="72198"/>
                  </a:cubicBezTo>
                  <a:cubicBezTo>
                    <a:pt x="421162" y="100217"/>
                    <a:pt x="421162" y="128235"/>
                    <a:pt x="421012" y="156404"/>
                  </a:cubicBezTo>
                  <a:cubicBezTo>
                    <a:pt x="421012" y="164795"/>
                    <a:pt x="417560" y="168990"/>
                    <a:pt x="410658" y="168990"/>
                  </a:cubicBezTo>
                  <a:cubicBezTo>
                    <a:pt x="404055" y="168841"/>
                    <a:pt x="400454" y="164495"/>
                    <a:pt x="400303" y="156105"/>
                  </a:cubicBezTo>
                  <a:cubicBezTo>
                    <a:pt x="400303" y="138424"/>
                    <a:pt x="400303" y="120744"/>
                    <a:pt x="400303" y="103213"/>
                  </a:cubicBezTo>
                  <a:cubicBezTo>
                    <a:pt x="400454" y="100666"/>
                    <a:pt x="400604" y="98119"/>
                    <a:pt x="400153" y="95572"/>
                  </a:cubicBezTo>
                  <a:cubicBezTo>
                    <a:pt x="400003" y="94223"/>
                    <a:pt x="398653" y="92875"/>
                    <a:pt x="397752" y="91676"/>
                  </a:cubicBezTo>
                  <a:cubicBezTo>
                    <a:pt x="396852" y="93024"/>
                    <a:pt x="395952" y="94373"/>
                    <a:pt x="395351" y="95871"/>
                  </a:cubicBezTo>
                  <a:cubicBezTo>
                    <a:pt x="395051" y="96770"/>
                    <a:pt x="395502" y="97669"/>
                    <a:pt x="395502" y="98718"/>
                  </a:cubicBezTo>
                  <a:cubicBezTo>
                    <a:pt x="395502" y="155655"/>
                    <a:pt x="395502" y="212742"/>
                    <a:pt x="395201" y="269829"/>
                  </a:cubicBezTo>
                  <a:cubicBezTo>
                    <a:pt x="395201" y="274174"/>
                    <a:pt x="393251" y="280017"/>
                    <a:pt x="390099" y="282415"/>
                  </a:cubicBezTo>
                  <a:cubicBezTo>
                    <a:pt x="386948" y="284812"/>
                    <a:pt x="380946" y="285112"/>
                    <a:pt x="376744" y="284063"/>
                  </a:cubicBezTo>
                  <a:cubicBezTo>
                    <a:pt x="371042" y="282415"/>
                    <a:pt x="369391" y="277021"/>
                    <a:pt x="369391" y="271177"/>
                  </a:cubicBezTo>
                  <a:cubicBezTo>
                    <a:pt x="369391" y="240162"/>
                    <a:pt x="369391" y="208996"/>
                    <a:pt x="369391" y="177980"/>
                  </a:cubicBezTo>
                  <a:lnTo>
                    <a:pt x="369391" y="169740"/>
                  </a:lnTo>
                  <a:cubicBezTo>
                    <a:pt x="368491" y="169440"/>
                    <a:pt x="367740" y="169140"/>
                    <a:pt x="366840" y="168691"/>
                  </a:cubicBezTo>
                  <a:cubicBezTo>
                    <a:pt x="365940" y="170639"/>
                    <a:pt x="364139" y="172437"/>
                    <a:pt x="364139" y="174384"/>
                  </a:cubicBezTo>
                  <a:cubicBezTo>
                    <a:pt x="363989" y="189967"/>
                    <a:pt x="363989" y="205400"/>
                    <a:pt x="363989" y="220983"/>
                  </a:cubicBezTo>
                  <a:cubicBezTo>
                    <a:pt x="363989" y="237165"/>
                    <a:pt x="364139" y="253497"/>
                    <a:pt x="363989" y="269679"/>
                  </a:cubicBezTo>
                  <a:cubicBezTo>
                    <a:pt x="363989" y="280167"/>
                    <a:pt x="359337" y="285861"/>
                    <a:pt x="350934" y="285711"/>
                  </a:cubicBezTo>
                  <a:cubicBezTo>
                    <a:pt x="342980" y="285561"/>
                    <a:pt x="338328" y="279718"/>
                    <a:pt x="338328" y="269829"/>
                  </a:cubicBezTo>
                  <a:cubicBezTo>
                    <a:pt x="338328" y="213491"/>
                    <a:pt x="338328" y="157153"/>
                    <a:pt x="338328" y="100816"/>
                  </a:cubicBezTo>
                  <a:cubicBezTo>
                    <a:pt x="338328" y="99318"/>
                    <a:pt x="338779" y="97819"/>
                    <a:pt x="338328" y="96620"/>
                  </a:cubicBezTo>
                  <a:cubicBezTo>
                    <a:pt x="337578" y="94822"/>
                    <a:pt x="336378" y="93324"/>
                    <a:pt x="335327" y="91526"/>
                  </a:cubicBezTo>
                  <a:cubicBezTo>
                    <a:pt x="334577" y="93174"/>
                    <a:pt x="333226" y="94822"/>
                    <a:pt x="333226" y="96471"/>
                  </a:cubicBezTo>
                  <a:cubicBezTo>
                    <a:pt x="333076" y="115500"/>
                    <a:pt x="333076" y="134529"/>
                    <a:pt x="333076" y="153557"/>
                  </a:cubicBezTo>
                  <a:cubicBezTo>
                    <a:pt x="333076" y="155355"/>
                    <a:pt x="333226" y="157153"/>
                    <a:pt x="333076" y="159101"/>
                  </a:cubicBezTo>
                  <a:cubicBezTo>
                    <a:pt x="332476" y="165095"/>
                    <a:pt x="328424" y="168990"/>
                    <a:pt x="322722" y="168990"/>
                  </a:cubicBezTo>
                  <a:cubicBezTo>
                    <a:pt x="317020" y="168990"/>
                    <a:pt x="312668" y="165095"/>
                    <a:pt x="312368" y="158951"/>
                  </a:cubicBezTo>
                  <a:cubicBezTo>
                    <a:pt x="312068" y="151610"/>
                    <a:pt x="312218" y="144118"/>
                    <a:pt x="312218" y="136626"/>
                  </a:cubicBezTo>
                  <a:cubicBezTo>
                    <a:pt x="312218" y="115649"/>
                    <a:pt x="312218" y="94523"/>
                    <a:pt x="312218" y="73396"/>
                  </a:cubicBezTo>
                  <a:cubicBezTo>
                    <a:pt x="312368" y="58263"/>
                    <a:pt x="320321" y="50322"/>
                    <a:pt x="335477" y="50322"/>
                  </a:cubicBezTo>
                  <a:close/>
                  <a:moveTo>
                    <a:pt x="174447" y="50322"/>
                  </a:moveTo>
                  <a:cubicBezTo>
                    <a:pt x="195606" y="50172"/>
                    <a:pt x="216764" y="50172"/>
                    <a:pt x="237773" y="50322"/>
                  </a:cubicBezTo>
                  <a:cubicBezTo>
                    <a:pt x="251879" y="50322"/>
                    <a:pt x="259982" y="58263"/>
                    <a:pt x="259982" y="72198"/>
                  </a:cubicBezTo>
                  <a:cubicBezTo>
                    <a:pt x="260132" y="100217"/>
                    <a:pt x="260132" y="128235"/>
                    <a:pt x="259982" y="156404"/>
                  </a:cubicBezTo>
                  <a:cubicBezTo>
                    <a:pt x="259982" y="164795"/>
                    <a:pt x="256380" y="168990"/>
                    <a:pt x="249628" y="168990"/>
                  </a:cubicBezTo>
                  <a:cubicBezTo>
                    <a:pt x="243025" y="168841"/>
                    <a:pt x="239424" y="164495"/>
                    <a:pt x="239273" y="156105"/>
                  </a:cubicBezTo>
                  <a:cubicBezTo>
                    <a:pt x="239273" y="138424"/>
                    <a:pt x="239273" y="120744"/>
                    <a:pt x="239273" y="103213"/>
                  </a:cubicBezTo>
                  <a:cubicBezTo>
                    <a:pt x="239273" y="100666"/>
                    <a:pt x="239574" y="98119"/>
                    <a:pt x="239123" y="95572"/>
                  </a:cubicBezTo>
                  <a:cubicBezTo>
                    <a:pt x="238973" y="94223"/>
                    <a:pt x="237473" y="92875"/>
                    <a:pt x="236722" y="91676"/>
                  </a:cubicBezTo>
                  <a:cubicBezTo>
                    <a:pt x="235822" y="93024"/>
                    <a:pt x="234922" y="94373"/>
                    <a:pt x="234321" y="95871"/>
                  </a:cubicBezTo>
                  <a:cubicBezTo>
                    <a:pt x="234021" y="96770"/>
                    <a:pt x="234321" y="97669"/>
                    <a:pt x="234321" y="98718"/>
                  </a:cubicBezTo>
                  <a:cubicBezTo>
                    <a:pt x="234472" y="155655"/>
                    <a:pt x="234472" y="212742"/>
                    <a:pt x="234171" y="269829"/>
                  </a:cubicBezTo>
                  <a:cubicBezTo>
                    <a:pt x="234171" y="274174"/>
                    <a:pt x="232221" y="280017"/>
                    <a:pt x="229069" y="282415"/>
                  </a:cubicBezTo>
                  <a:cubicBezTo>
                    <a:pt x="225918" y="284812"/>
                    <a:pt x="219916" y="285112"/>
                    <a:pt x="215714" y="284063"/>
                  </a:cubicBezTo>
                  <a:cubicBezTo>
                    <a:pt x="210012" y="282415"/>
                    <a:pt x="208361" y="277021"/>
                    <a:pt x="208361" y="271177"/>
                  </a:cubicBezTo>
                  <a:cubicBezTo>
                    <a:pt x="208361" y="240162"/>
                    <a:pt x="208361" y="208996"/>
                    <a:pt x="208361" y="177980"/>
                  </a:cubicBezTo>
                  <a:lnTo>
                    <a:pt x="208361" y="169740"/>
                  </a:lnTo>
                  <a:cubicBezTo>
                    <a:pt x="207461" y="169440"/>
                    <a:pt x="206710" y="169140"/>
                    <a:pt x="205810" y="168691"/>
                  </a:cubicBezTo>
                  <a:cubicBezTo>
                    <a:pt x="204910" y="170639"/>
                    <a:pt x="203109" y="172437"/>
                    <a:pt x="203109" y="174384"/>
                  </a:cubicBezTo>
                  <a:cubicBezTo>
                    <a:pt x="202959" y="189967"/>
                    <a:pt x="202959" y="205400"/>
                    <a:pt x="202959" y="220983"/>
                  </a:cubicBezTo>
                  <a:cubicBezTo>
                    <a:pt x="202959" y="237165"/>
                    <a:pt x="203109" y="253497"/>
                    <a:pt x="202959" y="269679"/>
                  </a:cubicBezTo>
                  <a:cubicBezTo>
                    <a:pt x="202959" y="280167"/>
                    <a:pt x="198307" y="285861"/>
                    <a:pt x="189904" y="285711"/>
                  </a:cubicBezTo>
                  <a:cubicBezTo>
                    <a:pt x="181950" y="285561"/>
                    <a:pt x="177298" y="279718"/>
                    <a:pt x="177298" y="269829"/>
                  </a:cubicBezTo>
                  <a:cubicBezTo>
                    <a:pt x="177298" y="213491"/>
                    <a:pt x="177298" y="157153"/>
                    <a:pt x="177298" y="100816"/>
                  </a:cubicBezTo>
                  <a:cubicBezTo>
                    <a:pt x="177298" y="99318"/>
                    <a:pt x="177749" y="97819"/>
                    <a:pt x="177298" y="96620"/>
                  </a:cubicBezTo>
                  <a:cubicBezTo>
                    <a:pt x="176548" y="94822"/>
                    <a:pt x="175348" y="93174"/>
                    <a:pt x="174297" y="91526"/>
                  </a:cubicBezTo>
                  <a:cubicBezTo>
                    <a:pt x="173547" y="93174"/>
                    <a:pt x="172196" y="94822"/>
                    <a:pt x="172196" y="96471"/>
                  </a:cubicBezTo>
                  <a:cubicBezTo>
                    <a:pt x="172046" y="115500"/>
                    <a:pt x="172046" y="134529"/>
                    <a:pt x="172046" y="153557"/>
                  </a:cubicBezTo>
                  <a:cubicBezTo>
                    <a:pt x="172046" y="155355"/>
                    <a:pt x="172196" y="157153"/>
                    <a:pt x="172046" y="159101"/>
                  </a:cubicBezTo>
                  <a:cubicBezTo>
                    <a:pt x="171446" y="165095"/>
                    <a:pt x="167394" y="168990"/>
                    <a:pt x="161542" y="168990"/>
                  </a:cubicBezTo>
                  <a:cubicBezTo>
                    <a:pt x="155990" y="168990"/>
                    <a:pt x="151638" y="165095"/>
                    <a:pt x="151338" y="158951"/>
                  </a:cubicBezTo>
                  <a:cubicBezTo>
                    <a:pt x="151038" y="151610"/>
                    <a:pt x="151188" y="144118"/>
                    <a:pt x="151188" y="136626"/>
                  </a:cubicBezTo>
                  <a:cubicBezTo>
                    <a:pt x="151188" y="115649"/>
                    <a:pt x="151188" y="94523"/>
                    <a:pt x="151188" y="73396"/>
                  </a:cubicBezTo>
                  <a:cubicBezTo>
                    <a:pt x="151338" y="58263"/>
                    <a:pt x="159291" y="50322"/>
                    <a:pt x="174447" y="50322"/>
                  </a:cubicBezTo>
                  <a:close/>
                  <a:moveTo>
                    <a:pt x="23296" y="50322"/>
                  </a:moveTo>
                  <a:cubicBezTo>
                    <a:pt x="44455" y="50172"/>
                    <a:pt x="65613" y="50172"/>
                    <a:pt x="86772" y="50322"/>
                  </a:cubicBezTo>
                  <a:cubicBezTo>
                    <a:pt x="100728" y="50322"/>
                    <a:pt x="108831" y="58263"/>
                    <a:pt x="108831" y="72198"/>
                  </a:cubicBezTo>
                  <a:cubicBezTo>
                    <a:pt x="108981" y="100217"/>
                    <a:pt x="108981" y="128235"/>
                    <a:pt x="108831" y="156404"/>
                  </a:cubicBezTo>
                  <a:cubicBezTo>
                    <a:pt x="108831" y="164795"/>
                    <a:pt x="105229" y="168990"/>
                    <a:pt x="98477" y="168990"/>
                  </a:cubicBezTo>
                  <a:cubicBezTo>
                    <a:pt x="91874" y="168841"/>
                    <a:pt x="88273" y="164495"/>
                    <a:pt x="88273" y="156105"/>
                  </a:cubicBezTo>
                  <a:cubicBezTo>
                    <a:pt x="88122" y="138424"/>
                    <a:pt x="88122" y="120744"/>
                    <a:pt x="88273" y="103213"/>
                  </a:cubicBezTo>
                  <a:cubicBezTo>
                    <a:pt x="88273" y="100666"/>
                    <a:pt x="88423" y="98119"/>
                    <a:pt x="87972" y="95572"/>
                  </a:cubicBezTo>
                  <a:cubicBezTo>
                    <a:pt x="87822" y="94223"/>
                    <a:pt x="86472" y="92875"/>
                    <a:pt x="85571" y="91676"/>
                  </a:cubicBezTo>
                  <a:cubicBezTo>
                    <a:pt x="84671" y="93024"/>
                    <a:pt x="83771" y="94373"/>
                    <a:pt x="83170" y="95871"/>
                  </a:cubicBezTo>
                  <a:cubicBezTo>
                    <a:pt x="82870" y="96770"/>
                    <a:pt x="83321" y="97669"/>
                    <a:pt x="83321" y="98718"/>
                  </a:cubicBezTo>
                  <a:cubicBezTo>
                    <a:pt x="83321" y="155655"/>
                    <a:pt x="83471" y="212742"/>
                    <a:pt x="83020" y="269829"/>
                  </a:cubicBezTo>
                  <a:cubicBezTo>
                    <a:pt x="83020" y="274174"/>
                    <a:pt x="81070" y="280017"/>
                    <a:pt x="77918" y="282415"/>
                  </a:cubicBezTo>
                  <a:cubicBezTo>
                    <a:pt x="74767" y="284812"/>
                    <a:pt x="68765" y="285112"/>
                    <a:pt x="64563" y="284063"/>
                  </a:cubicBezTo>
                  <a:cubicBezTo>
                    <a:pt x="58861" y="282415"/>
                    <a:pt x="57210" y="277021"/>
                    <a:pt x="57210" y="271177"/>
                  </a:cubicBezTo>
                  <a:cubicBezTo>
                    <a:pt x="57210" y="240012"/>
                    <a:pt x="57210" y="208996"/>
                    <a:pt x="57210" y="177980"/>
                  </a:cubicBezTo>
                  <a:lnTo>
                    <a:pt x="57210" y="169740"/>
                  </a:lnTo>
                  <a:cubicBezTo>
                    <a:pt x="56310" y="169440"/>
                    <a:pt x="55559" y="169140"/>
                    <a:pt x="54659" y="168691"/>
                  </a:cubicBezTo>
                  <a:cubicBezTo>
                    <a:pt x="53759" y="170639"/>
                    <a:pt x="51958" y="172437"/>
                    <a:pt x="51958" y="174384"/>
                  </a:cubicBezTo>
                  <a:cubicBezTo>
                    <a:pt x="51808" y="189967"/>
                    <a:pt x="51808" y="205400"/>
                    <a:pt x="51808" y="220983"/>
                  </a:cubicBezTo>
                  <a:cubicBezTo>
                    <a:pt x="51808" y="237165"/>
                    <a:pt x="51958" y="253497"/>
                    <a:pt x="51808" y="269679"/>
                  </a:cubicBezTo>
                  <a:cubicBezTo>
                    <a:pt x="51808" y="280167"/>
                    <a:pt x="47156" y="285861"/>
                    <a:pt x="38753" y="285711"/>
                  </a:cubicBezTo>
                  <a:cubicBezTo>
                    <a:pt x="30799" y="285561"/>
                    <a:pt x="26298" y="279718"/>
                    <a:pt x="26298" y="269829"/>
                  </a:cubicBezTo>
                  <a:cubicBezTo>
                    <a:pt x="26147" y="213491"/>
                    <a:pt x="26298" y="157153"/>
                    <a:pt x="26298" y="100816"/>
                  </a:cubicBezTo>
                  <a:cubicBezTo>
                    <a:pt x="26298" y="99318"/>
                    <a:pt x="26598" y="97819"/>
                    <a:pt x="26147" y="96620"/>
                  </a:cubicBezTo>
                  <a:cubicBezTo>
                    <a:pt x="25397" y="94822"/>
                    <a:pt x="24197" y="93324"/>
                    <a:pt x="23146" y="91526"/>
                  </a:cubicBezTo>
                  <a:cubicBezTo>
                    <a:pt x="22396" y="93174"/>
                    <a:pt x="21045" y="94822"/>
                    <a:pt x="21045" y="96471"/>
                  </a:cubicBezTo>
                  <a:cubicBezTo>
                    <a:pt x="20895" y="115500"/>
                    <a:pt x="20895" y="134529"/>
                    <a:pt x="20895" y="153557"/>
                  </a:cubicBezTo>
                  <a:cubicBezTo>
                    <a:pt x="20895" y="155355"/>
                    <a:pt x="21045" y="157153"/>
                    <a:pt x="20895" y="159101"/>
                  </a:cubicBezTo>
                  <a:cubicBezTo>
                    <a:pt x="20295" y="165095"/>
                    <a:pt x="16243" y="168990"/>
                    <a:pt x="10541" y="168990"/>
                  </a:cubicBezTo>
                  <a:cubicBezTo>
                    <a:pt x="4839" y="168990"/>
                    <a:pt x="487" y="165095"/>
                    <a:pt x="187" y="158951"/>
                  </a:cubicBezTo>
                  <a:cubicBezTo>
                    <a:pt x="-113" y="151610"/>
                    <a:pt x="37" y="144118"/>
                    <a:pt x="37" y="136776"/>
                  </a:cubicBezTo>
                  <a:cubicBezTo>
                    <a:pt x="37" y="115649"/>
                    <a:pt x="37" y="94523"/>
                    <a:pt x="37" y="73396"/>
                  </a:cubicBezTo>
                  <a:cubicBezTo>
                    <a:pt x="187" y="58263"/>
                    <a:pt x="8140" y="50322"/>
                    <a:pt x="23296" y="50322"/>
                  </a:cubicBezTo>
                  <a:close/>
                  <a:moveTo>
                    <a:pt x="517951" y="0"/>
                  </a:moveTo>
                  <a:cubicBezTo>
                    <a:pt x="529352" y="0"/>
                    <a:pt x="538653" y="9291"/>
                    <a:pt x="538503" y="20830"/>
                  </a:cubicBezTo>
                  <a:cubicBezTo>
                    <a:pt x="538503" y="32369"/>
                    <a:pt x="529352" y="41210"/>
                    <a:pt x="517501" y="41060"/>
                  </a:cubicBezTo>
                  <a:cubicBezTo>
                    <a:pt x="506250" y="40910"/>
                    <a:pt x="497099" y="31769"/>
                    <a:pt x="497099" y="20680"/>
                  </a:cubicBezTo>
                  <a:cubicBezTo>
                    <a:pt x="496949" y="9291"/>
                    <a:pt x="506400" y="0"/>
                    <a:pt x="517951" y="0"/>
                  </a:cubicBezTo>
                  <a:close/>
                  <a:moveTo>
                    <a:pt x="366836" y="0"/>
                  </a:moveTo>
                  <a:cubicBezTo>
                    <a:pt x="378406" y="0"/>
                    <a:pt x="387573" y="9291"/>
                    <a:pt x="387423" y="20830"/>
                  </a:cubicBezTo>
                  <a:cubicBezTo>
                    <a:pt x="387423" y="32369"/>
                    <a:pt x="378256" y="41210"/>
                    <a:pt x="366385" y="41060"/>
                  </a:cubicBezTo>
                  <a:cubicBezTo>
                    <a:pt x="355115" y="41060"/>
                    <a:pt x="345948" y="31769"/>
                    <a:pt x="345948" y="20680"/>
                  </a:cubicBezTo>
                  <a:cubicBezTo>
                    <a:pt x="345798" y="9291"/>
                    <a:pt x="355265" y="0"/>
                    <a:pt x="366836" y="0"/>
                  </a:cubicBezTo>
                  <a:close/>
                  <a:moveTo>
                    <a:pt x="205806" y="0"/>
                  </a:moveTo>
                  <a:cubicBezTo>
                    <a:pt x="217376" y="0"/>
                    <a:pt x="226543" y="9291"/>
                    <a:pt x="226393" y="20830"/>
                  </a:cubicBezTo>
                  <a:cubicBezTo>
                    <a:pt x="226393" y="32369"/>
                    <a:pt x="217226" y="41210"/>
                    <a:pt x="205355" y="41060"/>
                  </a:cubicBezTo>
                  <a:cubicBezTo>
                    <a:pt x="194085" y="41060"/>
                    <a:pt x="184918" y="31769"/>
                    <a:pt x="184918" y="20680"/>
                  </a:cubicBezTo>
                  <a:cubicBezTo>
                    <a:pt x="184768" y="9291"/>
                    <a:pt x="194235" y="0"/>
                    <a:pt x="205806" y="0"/>
                  </a:cubicBezTo>
                  <a:close/>
                  <a:moveTo>
                    <a:pt x="54690" y="0"/>
                  </a:moveTo>
                  <a:cubicBezTo>
                    <a:pt x="66241" y="0"/>
                    <a:pt x="75392" y="9291"/>
                    <a:pt x="75242" y="20830"/>
                  </a:cubicBezTo>
                  <a:cubicBezTo>
                    <a:pt x="75242" y="32369"/>
                    <a:pt x="66091" y="41210"/>
                    <a:pt x="54240" y="41060"/>
                  </a:cubicBezTo>
                  <a:cubicBezTo>
                    <a:pt x="43139" y="41060"/>
                    <a:pt x="33838" y="31769"/>
                    <a:pt x="33838" y="20680"/>
                  </a:cubicBezTo>
                  <a:cubicBezTo>
                    <a:pt x="33688" y="9291"/>
                    <a:pt x="43139" y="0"/>
                    <a:pt x="546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Tree>
    <p:extLst>
      <p:ext uri="{BB962C8B-B14F-4D97-AF65-F5344CB8AC3E}">
        <p14:creationId xmlns:p14="http://schemas.microsoft.com/office/powerpoint/2010/main" val="38124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658"/>
            <a:ext cx="12192000" cy="6844684"/>
          </a:xfrm>
          <a:prstGeom prst="rect">
            <a:avLst/>
          </a:prstGeom>
        </p:spPr>
      </p:pic>
      <p:sp>
        <p:nvSpPr>
          <p:cNvPr id="61" name="TextBox 72">
            <a:extLst>
              <a:ext uri="{FF2B5EF4-FFF2-40B4-BE49-F238E27FC236}">
                <a16:creationId xmlns:a16="http://schemas.microsoft.com/office/drawing/2014/main" id="{8E14B626-7D4F-4F92-8113-4284CFA36A58}"/>
              </a:ext>
            </a:extLst>
          </p:cNvPr>
          <p:cNvSpPr txBox="1"/>
          <p:nvPr/>
        </p:nvSpPr>
        <p:spPr>
          <a:xfrm>
            <a:off x="5627960" y="1021173"/>
            <a:ext cx="5696993" cy="5386090"/>
          </a:xfrm>
          <a:prstGeom prst="rect">
            <a:avLst/>
          </a:prstGeom>
          <a:noFill/>
          <a:ln>
            <a:solidFill>
              <a:schemeClr val="bg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4400" b="1" kern="0" dirty="0">
                <a:solidFill>
                  <a:schemeClr val="bg1">
                    <a:lumMod val="85000"/>
                  </a:schemeClr>
                </a:solidFill>
                <a:latin typeface="微软雅黑" panose="020B0503020204020204" pitchFamily="34" charset="-122"/>
                <a:ea typeface="微软雅黑" panose="020B0503020204020204" pitchFamily="34" charset="-122"/>
                <a:cs typeface="Arial" pitchFamily="34" charset="0"/>
              </a:rPr>
              <a:t>叁</a:t>
            </a:r>
          </a:p>
        </p:txBody>
      </p:sp>
      <p:grpSp>
        <p:nvGrpSpPr>
          <p:cNvPr id="70" name="组合 69">
            <a:extLst>
              <a:ext uri="{FF2B5EF4-FFF2-40B4-BE49-F238E27FC236}">
                <a16:creationId xmlns:a16="http://schemas.microsoft.com/office/drawing/2014/main" id="{A212A377-6792-4241-AEFD-F0A3D05346C8}"/>
              </a:ext>
            </a:extLst>
          </p:cNvPr>
          <p:cNvGrpSpPr/>
          <p:nvPr/>
        </p:nvGrpSpPr>
        <p:grpSpPr>
          <a:xfrm>
            <a:off x="6318326" y="2923683"/>
            <a:ext cx="4345636" cy="1183872"/>
            <a:chOff x="6177484" y="2322838"/>
            <a:chExt cx="4345636" cy="1025411"/>
          </a:xfrm>
        </p:grpSpPr>
        <p:sp>
          <p:nvSpPr>
            <p:cNvPr id="15" name="TextBox 72">
              <a:extLst>
                <a:ext uri="{FF2B5EF4-FFF2-40B4-BE49-F238E27FC236}">
                  <a16:creationId xmlns:a16="http://schemas.microsoft.com/office/drawing/2014/main" id="{C8BF0AE2-199C-40AF-85A7-F1AA96068D0A}"/>
                </a:ext>
              </a:extLst>
            </p:cNvPr>
            <p:cNvSpPr txBox="1"/>
            <p:nvPr/>
          </p:nvSpPr>
          <p:spPr>
            <a:xfrm>
              <a:off x="6180269" y="2322838"/>
              <a:ext cx="434285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zh-CN" altLang="en-US" sz="5400" b="1" kern="0" dirty="0">
                  <a:solidFill>
                    <a:srgbClr val="404042"/>
                  </a:solidFill>
                  <a:latin typeface="微软雅黑" panose="020B0503020204020204" pitchFamily="34" charset="-122"/>
                  <a:ea typeface="微软雅黑" panose="020B0503020204020204" pitchFamily="34" charset="-122"/>
                  <a:cs typeface="Arial" pitchFamily="34" charset="0"/>
                </a:rPr>
                <a:t>表达的技巧</a:t>
              </a:r>
            </a:p>
          </p:txBody>
        </p:sp>
        <p:sp>
          <p:nvSpPr>
            <p:cNvPr id="62" name="TextBox 72">
              <a:extLst>
                <a:ext uri="{FF2B5EF4-FFF2-40B4-BE49-F238E27FC236}">
                  <a16:creationId xmlns:a16="http://schemas.microsoft.com/office/drawing/2014/main" id="{0DC6CCBC-56BC-4A57-8E6D-9C4CCFDCA09A}"/>
                </a:ext>
              </a:extLst>
            </p:cNvPr>
            <p:cNvSpPr txBox="1"/>
            <p:nvPr/>
          </p:nvSpPr>
          <p:spPr>
            <a:xfrm>
              <a:off x="6177484" y="3081668"/>
              <a:ext cx="4342851" cy="2665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en-US" altLang="zh-CN"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THE IMPORTANCE OF COMMUNICATION</a:t>
              </a:r>
              <a:endParaRPr lang="zh-CN" altLang="en-US"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endParaRPr>
            </a:p>
          </p:txBody>
        </p:sp>
      </p:grpSp>
      <p:grpSp>
        <p:nvGrpSpPr>
          <p:cNvPr id="48" name="组合 47">
            <a:extLst>
              <a:ext uri="{FF2B5EF4-FFF2-40B4-BE49-F238E27FC236}">
                <a16:creationId xmlns:a16="http://schemas.microsoft.com/office/drawing/2014/main" id="{332047BD-AD37-44A7-8FF9-231FF8B234F0}"/>
              </a:ext>
            </a:extLst>
          </p:cNvPr>
          <p:cNvGrpSpPr/>
          <p:nvPr/>
        </p:nvGrpSpPr>
        <p:grpSpPr>
          <a:xfrm>
            <a:off x="1746990" y="920902"/>
            <a:ext cx="2709646" cy="3920882"/>
            <a:chOff x="1746990" y="607390"/>
            <a:chExt cx="2709646" cy="3920882"/>
          </a:xfrm>
        </p:grpSpPr>
        <p:pic>
          <p:nvPicPr>
            <p:cNvPr id="69" name="图片 68">
              <a:extLst>
                <a:ext uri="{FF2B5EF4-FFF2-40B4-BE49-F238E27FC236}">
                  <a16:creationId xmlns:a16="http://schemas.microsoft.com/office/drawing/2014/main" id="{CCCF98F5-083C-4CE3-8492-1E55098CB4C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303698" y="607390"/>
              <a:ext cx="2152938" cy="2119406"/>
            </a:xfrm>
            <a:custGeom>
              <a:avLst/>
              <a:gdLst>
                <a:gd name="connsiteX0" fmla="*/ 1035949 w 2152938"/>
                <a:gd name="connsiteY0" fmla="*/ 0 h 2119406"/>
                <a:gd name="connsiteX1" fmla="*/ 2152938 w 2152938"/>
                <a:gd name="connsiteY1" fmla="*/ 996760 h 2119406"/>
                <a:gd name="connsiteX2" fmla="*/ 1151131 w 2152938"/>
                <a:gd name="connsiteY2" fmla="*/ 2119406 h 2119406"/>
                <a:gd name="connsiteX3" fmla="*/ 1074115 w 2152938"/>
                <a:gd name="connsiteY3" fmla="*/ 2119406 h 2119406"/>
                <a:gd name="connsiteX4" fmla="*/ 0 w 2152938"/>
                <a:gd name="connsiteY4" fmla="*/ 1160906 h 211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38" h="2119406">
                  <a:moveTo>
                    <a:pt x="1035949" y="0"/>
                  </a:moveTo>
                  <a:lnTo>
                    <a:pt x="2152938" y="996760"/>
                  </a:lnTo>
                  <a:lnTo>
                    <a:pt x="1151131" y="2119406"/>
                  </a:lnTo>
                  <a:lnTo>
                    <a:pt x="1074115" y="2119406"/>
                  </a:lnTo>
                  <a:lnTo>
                    <a:pt x="0" y="1160906"/>
                  </a:lnTo>
                  <a:close/>
                </a:path>
              </a:pathLst>
            </a:custGeom>
            <a:ln w="31750">
              <a:solidFill>
                <a:schemeClr val="bg1"/>
              </a:solidFill>
            </a:ln>
          </p:spPr>
        </p:pic>
        <p:sp>
          <p:nvSpPr>
            <p:cNvPr id="63" name="矩形 62">
              <a:extLst>
                <a:ext uri="{FF2B5EF4-FFF2-40B4-BE49-F238E27FC236}">
                  <a16:creationId xmlns:a16="http://schemas.microsoft.com/office/drawing/2014/main" id="{53A4A195-4FC8-435C-9102-4900CE96149E}"/>
                </a:ext>
              </a:extLst>
            </p:cNvPr>
            <p:cNvSpPr/>
            <p:nvPr/>
          </p:nvSpPr>
          <p:spPr>
            <a:xfrm rot="13354360">
              <a:off x="1746990" y="3449949"/>
              <a:ext cx="1078323" cy="1078323"/>
            </a:xfrm>
            <a:prstGeom prst="rect">
              <a:avLst/>
            </a:prstGeom>
            <a:noFill/>
            <a:ln w="5397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65A064B4-BE03-432C-B69F-20A95E6B18AC}"/>
              </a:ext>
            </a:extLst>
          </p:cNvPr>
          <p:cNvGrpSpPr/>
          <p:nvPr/>
        </p:nvGrpSpPr>
        <p:grpSpPr>
          <a:xfrm>
            <a:off x="1473441" y="2721845"/>
            <a:ext cx="1421349" cy="736506"/>
            <a:chOff x="1473441" y="2408333"/>
            <a:chExt cx="1421349" cy="736506"/>
          </a:xfrm>
        </p:grpSpPr>
        <p:sp>
          <p:nvSpPr>
            <p:cNvPr id="64" name="矩形 63">
              <a:extLst>
                <a:ext uri="{FF2B5EF4-FFF2-40B4-BE49-F238E27FC236}">
                  <a16:creationId xmlns:a16="http://schemas.microsoft.com/office/drawing/2014/main" id="{4195F289-AFDF-4160-9AD2-A0529F3C8BF4}"/>
                </a:ext>
              </a:extLst>
            </p:cNvPr>
            <p:cNvSpPr/>
            <p:nvPr/>
          </p:nvSpPr>
          <p:spPr>
            <a:xfrm rot="13354360">
              <a:off x="2201741" y="2451790"/>
              <a:ext cx="693049" cy="693049"/>
            </a:xfrm>
            <a:prstGeom prst="rect">
              <a:avLst/>
            </a:prstGeom>
            <a:noFill/>
            <a:ln w="47625">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EDBE1E2-1A79-4E84-AADA-6DFCF3CD0297}"/>
                </a:ext>
              </a:extLst>
            </p:cNvPr>
            <p:cNvSpPr/>
            <p:nvPr/>
          </p:nvSpPr>
          <p:spPr>
            <a:xfrm rot="13354360">
              <a:off x="1473441" y="2408333"/>
              <a:ext cx="693049" cy="693049"/>
            </a:xfrm>
            <a:prstGeom prst="rect">
              <a:avLst/>
            </a:prstGeom>
            <a:noFill/>
            <a:ln w="444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75BDFE9-5BB4-4D63-AFA1-1BE121853067}"/>
              </a:ext>
            </a:extLst>
          </p:cNvPr>
          <p:cNvGrpSpPr/>
          <p:nvPr/>
        </p:nvGrpSpPr>
        <p:grpSpPr>
          <a:xfrm>
            <a:off x="2815006" y="4606255"/>
            <a:ext cx="1103154" cy="1064334"/>
            <a:chOff x="2815006" y="4292743"/>
            <a:chExt cx="1103154" cy="1064334"/>
          </a:xfrm>
        </p:grpSpPr>
        <p:sp>
          <p:nvSpPr>
            <p:cNvPr id="66" name="矩形 65">
              <a:extLst>
                <a:ext uri="{FF2B5EF4-FFF2-40B4-BE49-F238E27FC236}">
                  <a16:creationId xmlns:a16="http://schemas.microsoft.com/office/drawing/2014/main" id="{68596E2D-0F20-4271-B308-D6150DB8A46D}"/>
                </a:ext>
              </a:extLst>
            </p:cNvPr>
            <p:cNvSpPr/>
            <p:nvPr/>
          </p:nvSpPr>
          <p:spPr>
            <a:xfrm rot="13354360">
              <a:off x="3354334" y="4793251"/>
              <a:ext cx="563826" cy="563826"/>
            </a:xfrm>
            <a:prstGeom prst="rect">
              <a:avLst/>
            </a:prstGeom>
            <a:noFill/>
            <a:ln w="63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4246545-B0BC-4150-A49E-48B3D2FBF750}"/>
                </a:ext>
              </a:extLst>
            </p:cNvPr>
            <p:cNvSpPr/>
            <p:nvPr/>
          </p:nvSpPr>
          <p:spPr>
            <a:xfrm rot="13354360">
              <a:off x="2815006" y="4292743"/>
              <a:ext cx="563826" cy="563826"/>
            </a:xfrm>
            <a:prstGeom prst="rect">
              <a:avLst/>
            </a:prstGeom>
            <a:noFill/>
            <a:ln w="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8390BC8C-3A7F-4937-903F-B4667FE0FF6C}"/>
              </a:ext>
            </a:extLst>
          </p:cNvPr>
          <p:cNvGrpSpPr/>
          <p:nvPr/>
        </p:nvGrpSpPr>
        <p:grpSpPr>
          <a:xfrm>
            <a:off x="3338235" y="2877859"/>
            <a:ext cx="1930875" cy="1930875"/>
            <a:chOff x="3338235" y="2564347"/>
            <a:chExt cx="1930875" cy="1930875"/>
          </a:xfrm>
        </p:grpSpPr>
        <p:sp>
          <p:nvSpPr>
            <p:cNvPr id="8" name="矩形 7">
              <a:extLst>
                <a:ext uri="{FF2B5EF4-FFF2-40B4-BE49-F238E27FC236}">
                  <a16:creationId xmlns:a16="http://schemas.microsoft.com/office/drawing/2014/main" id="{932A9D20-7A92-4FAB-BC67-0D3EB186B95A}"/>
                </a:ext>
              </a:extLst>
            </p:cNvPr>
            <p:cNvSpPr/>
            <p:nvPr/>
          </p:nvSpPr>
          <p:spPr>
            <a:xfrm rot="18704672">
              <a:off x="3338235" y="2564347"/>
              <a:ext cx="1930875" cy="1930875"/>
            </a:xfrm>
            <a:prstGeom prst="rect">
              <a:avLst/>
            </a:prstGeom>
            <a:solidFill>
              <a:srgbClr val="FEB728"/>
            </a:solidFill>
            <a:ln w="136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4AF49AE-FE92-4F54-8A9D-9DF073BEB729}"/>
                </a:ext>
              </a:extLst>
            </p:cNvPr>
            <p:cNvSpPr txBox="1"/>
            <p:nvPr/>
          </p:nvSpPr>
          <p:spPr>
            <a:xfrm>
              <a:off x="3642273" y="2929620"/>
              <a:ext cx="1322798" cy="1200329"/>
            </a:xfrm>
            <a:prstGeom prst="rect">
              <a:avLst/>
            </a:prstGeom>
            <a:noFill/>
          </p:spPr>
          <p:txBody>
            <a:bodyPr wrap="none" rtlCol="0">
              <a:spAutoFit/>
            </a:bodyPr>
            <a:lstStyle/>
            <a:p>
              <a:r>
                <a:rPr lang="en-US" altLang="zh-CN" sz="7200" b="1" dirty="0">
                  <a:solidFill>
                    <a:srgbClr val="404042"/>
                  </a:solidFill>
                  <a:latin typeface="微软雅黑" panose="020B0503020204020204" pitchFamily="34" charset="-122"/>
                  <a:ea typeface="微软雅黑" panose="020B0503020204020204" pitchFamily="34" charset="-122"/>
                </a:rPr>
                <a:t>03</a:t>
              </a:r>
              <a:endParaRPr lang="zh-CN" altLang="en-US" sz="7200" b="1" dirty="0">
                <a:solidFill>
                  <a:srgbClr val="40404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80006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anim calcmode="lin" valueType="num">
                                      <p:cBhvr>
                                        <p:cTn id="31" dur="1000" fill="hold"/>
                                        <p:tgtEl>
                                          <p:spTgt spid="70"/>
                                        </p:tgtEl>
                                        <p:attrNameLst>
                                          <p:attrName>ppt_x</p:attrName>
                                        </p:attrNameLst>
                                      </p:cBhvr>
                                      <p:tavLst>
                                        <p:tav tm="0">
                                          <p:val>
                                            <p:strVal val="#ppt_x"/>
                                          </p:val>
                                        </p:tav>
                                        <p:tav tm="100000">
                                          <p:val>
                                            <p:strVal val="#ppt_x"/>
                                          </p:val>
                                        </p:tav>
                                      </p:tavLst>
                                    </p:anim>
                                    <p:anim calcmode="lin" valueType="num">
                                      <p:cBhvr>
                                        <p:cTn id="3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747072" y="377201"/>
            <a:ext cx="2701381" cy="646331"/>
          </a:xfrm>
          <a:prstGeom prst="rect">
            <a:avLst/>
          </a:prstGeom>
          <a:noFill/>
        </p:spPr>
        <p:txBody>
          <a:bodyPr wrap="none" rtlCol="0">
            <a:spAutoFit/>
          </a:bodyPr>
          <a:lstStyle/>
          <a:p>
            <a:r>
              <a:rPr lang="zh-CN" altLang="en-US" sz="3600" b="1" kern="0" dirty="0">
                <a:latin typeface="思源黑体 CN Bold" panose="020B0800000000000000" pitchFamily="34" charset="-122"/>
                <a:ea typeface="思源黑体 CN Bold" panose="020B0800000000000000" pitchFamily="34" charset="-122"/>
                <a:cs typeface="Arial" pitchFamily="34" charset="0"/>
              </a:rPr>
              <a:t>  表达的技巧</a:t>
            </a:r>
          </a:p>
        </p:txBody>
      </p:sp>
      <p:grpSp>
        <p:nvGrpSpPr>
          <p:cNvPr id="4" name="组合 3">
            <a:extLst>
              <a:ext uri="{FF2B5EF4-FFF2-40B4-BE49-F238E27FC236}">
                <a16:creationId xmlns:a16="http://schemas.microsoft.com/office/drawing/2014/main" id="{EF8CEC7E-E3A8-4206-8288-AE63DEFA1555}"/>
              </a:ext>
            </a:extLst>
          </p:cNvPr>
          <p:cNvGrpSpPr/>
          <p:nvPr/>
        </p:nvGrpSpPr>
        <p:grpSpPr>
          <a:xfrm>
            <a:off x="1720328" y="1920268"/>
            <a:ext cx="3121930" cy="3658500"/>
            <a:chOff x="1720328" y="1920268"/>
            <a:chExt cx="3121930" cy="3658500"/>
          </a:xfrm>
        </p:grpSpPr>
        <p:sp>
          <p:nvSpPr>
            <p:cNvPr id="20" name="流程图: 显示 19">
              <a:extLst>
                <a:ext uri="{FF2B5EF4-FFF2-40B4-BE49-F238E27FC236}">
                  <a16:creationId xmlns:a16="http://schemas.microsoft.com/office/drawing/2014/main" id="{50EFF9E5-3839-463E-975E-74A2FCD44712}"/>
                </a:ext>
              </a:extLst>
            </p:cNvPr>
            <p:cNvSpPr/>
            <p:nvPr/>
          </p:nvSpPr>
          <p:spPr>
            <a:xfrm flipH="1">
              <a:off x="1720328" y="1920268"/>
              <a:ext cx="3121930" cy="3658500"/>
            </a:xfrm>
            <a:prstGeom prst="flowChartDisplay">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23FF726A-1863-4210-A554-75F64DA78730}"/>
                </a:ext>
              </a:extLst>
            </p:cNvPr>
            <p:cNvSpPr txBox="1"/>
            <p:nvPr/>
          </p:nvSpPr>
          <p:spPr bwMode="auto">
            <a:xfrm>
              <a:off x="1988456" y="3338307"/>
              <a:ext cx="2521449" cy="1099468"/>
            </a:xfrm>
            <a:prstGeom prst="rect">
              <a:avLst/>
            </a:prstGeom>
            <a:noFill/>
          </p:spPr>
          <p:txBody>
            <a:bodyPr wrap="square">
              <a:spAutoFit/>
            </a:bodyPr>
            <a:lstStyle/>
            <a:p>
              <a:pPr lvl="0" fontAlgn="base">
                <a:lnSpc>
                  <a:spcPct val="125000"/>
                </a:lnSpc>
                <a:spcBef>
                  <a:spcPct val="0"/>
                </a:spcBef>
                <a:spcAft>
                  <a:spcPct val="0"/>
                </a:spcAft>
                <a:defRPr/>
              </a:pPr>
              <a:r>
                <a:rPr lang="zh-CN" altLang="en-US" dirty="0">
                  <a:solidFill>
                    <a:srgbClr val="000000"/>
                  </a:solidFill>
                  <a:latin typeface="微软雅黑"/>
                  <a:ea typeface="微软雅黑"/>
                  <a:cs typeface="Lato Light" charset="0"/>
                  <a:sym typeface="Lato Light" charset="0"/>
                </a:rPr>
                <a:t>用一定理由表达你的观点和意见，应有足够说服力以引起他人重视。</a:t>
              </a:r>
            </a:p>
          </p:txBody>
        </p:sp>
        <p:sp>
          <p:nvSpPr>
            <p:cNvPr id="11" name="文本框 10">
              <a:extLst>
                <a:ext uri="{FF2B5EF4-FFF2-40B4-BE49-F238E27FC236}">
                  <a16:creationId xmlns:a16="http://schemas.microsoft.com/office/drawing/2014/main" id="{A306EF18-0811-4D42-9939-01AA8B06EDF6}"/>
                </a:ext>
              </a:extLst>
            </p:cNvPr>
            <p:cNvSpPr txBox="1"/>
            <p:nvPr/>
          </p:nvSpPr>
          <p:spPr bwMode="auto">
            <a:xfrm>
              <a:off x="2216038" y="2359216"/>
              <a:ext cx="1953330" cy="830997"/>
            </a:xfrm>
            <a:prstGeom prst="rect">
              <a:avLst/>
            </a:prstGeom>
            <a:noFill/>
          </p:spPr>
          <p:txBody>
            <a:bodyPr wrap="square">
              <a:spAutoFit/>
            </a:bodyPr>
            <a:lstStyle/>
            <a:p>
              <a:pPr lvl="0" algn="ctr" fontAlgn="base">
                <a:spcBef>
                  <a:spcPct val="0"/>
                </a:spcBef>
                <a:spcAft>
                  <a:spcPct val="0"/>
                </a:spcAft>
                <a:defRPr/>
              </a:pPr>
              <a:r>
                <a:rPr lang="zh-CN" altLang="en-US" sz="2400" b="1" spc="75" dirty="0">
                  <a:latin typeface="微软雅黑"/>
                  <a:ea typeface="微软雅黑"/>
                </a:rPr>
                <a:t>表达观点</a:t>
              </a:r>
              <a:endParaRPr lang="en-US" altLang="zh-CN" sz="2400" b="1" spc="75" dirty="0">
                <a:latin typeface="微软雅黑"/>
                <a:ea typeface="微软雅黑"/>
              </a:endParaRPr>
            </a:p>
            <a:p>
              <a:pPr lvl="0" algn="ctr" fontAlgn="base">
                <a:spcBef>
                  <a:spcPct val="0"/>
                </a:spcBef>
                <a:spcAft>
                  <a:spcPct val="0"/>
                </a:spcAft>
                <a:defRPr/>
              </a:pPr>
              <a:r>
                <a:rPr lang="zh-CN" altLang="en-US" sz="2400" b="1" spc="75" dirty="0">
                  <a:latin typeface="微软雅黑"/>
                  <a:ea typeface="微软雅黑"/>
                </a:rPr>
                <a:t>和意见定义</a:t>
              </a:r>
            </a:p>
          </p:txBody>
        </p:sp>
      </p:grpSp>
      <p:grpSp>
        <p:nvGrpSpPr>
          <p:cNvPr id="9" name="组合 8">
            <a:extLst>
              <a:ext uri="{FF2B5EF4-FFF2-40B4-BE49-F238E27FC236}">
                <a16:creationId xmlns:a16="http://schemas.microsoft.com/office/drawing/2014/main" id="{038138BE-8A83-41A8-B857-D550A14DE21C}"/>
              </a:ext>
            </a:extLst>
          </p:cNvPr>
          <p:cNvGrpSpPr/>
          <p:nvPr/>
        </p:nvGrpSpPr>
        <p:grpSpPr>
          <a:xfrm>
            <a:off x="7349744" y="1932046"/>
            <a:ext cx="3121200" cy="3657600"/>
            <a:chOff x="7349744" y="1932046"/>
            <a:chExt cx="3121200" cy="3657600"/>
          </a:xfrm>
        </p:grpSpPr>
        <p:sp>
          <p:nvSpPr>
            <p:cNvPr id="6" name="流程图: 显示 5">
              <a:extLst>
                <a:ext uri="{FF2B5EF4-FFF2-40B4-BE49-F238E27FC236}">
                  <a16:creationId xmlns:a16="http://schemas.microsoft.com/office/drawing/2014/main" id="{AA568DF6-2096-4C94-AA2D-B2FBBD1A7017}"/>
                </a:ext>
              </a:extLst>
            </p:cNvPr>
            <p:cNvSpPr/>
            <p:nvPr/>
          </p:nvSpPr>
          <p:spPr>
            <a:xfrm>
              <a:off x="7349744" y="1932046"/>
              <a:ext cx="3121200" cy="3657600"/>
            </a:xfrm>
            <a:prstGeom prst="flowChartDisplay">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B451F2AC-1E85-48F6-AA53-C7DA9B044D49}"/>
                </a:ext>
              </a:extLst>
            </p:cNvPr>
            <p:cNvSpPr txBox="1"/>
            <p:nvPr/>
          </p:nvSpPr>
          <p:spPr bwMode="auto">
            <a:xfrm>
              <a:off x="7884772" y="3303271"/>
              <a:ext cx="2414298" cy="1099468"/>
            </a:xfrm>
            <a:prstGeom prst="rect">
              <a:avLst/>
            </a:prstGeom>
            <a:noFill/>
          </p:spPr>
          <p:txBody>
            <a:bodyPr wrap="square">
              <a:spAutoFit/>
            </a:bodyPr>
            <a:lstStyle/>
            <a:p>
              <a:pPr lvl="0" fontAlgn="base">
                <a:lnSpc>
                  <a:spcPct val="125000"/>
                </a:lnSpc>
                <a:spcBef>
                  <a:spcPct val="0"/>
                </a:spcBef>
                <a:spcAft>
                  <a:spcPct val="0"/>
                </a:spcAft>
                <a:defRPr/>
              </a:pPr>
              <a:r>
                <a:rPr lang="zh-CN" altLang="en-US" dirty="0">
                  <a:solidFill>
                    <a:srgbClr val="000000"/>
                  </a:solidFill>
                  <a:latin typeface="微软雅黑"/>
                  <a:ea typeface="微软雅黑"/>
                  <a:cs typeface="Lato Light" charset="0"/>
                  <a:sym typeface="Lato Light" charset="0"/>
                </a:rPr>
                <a:t>对你的观点、意见、想法、建议、提议等的清晰简洁的表述。</a:t>
              </a:r>
            </a:p>
          </p:txBody>
        </p:sp>
        <p:sp>
          <p:nvSpPr>
            <p:cNvPr id="14" name="文本框 13">
              <a:extLst>
                <a:ext uri="{FF2B5EF4-FFF2-40B4-BE49-F238E27FC236}">
                  <a16:creationId xmlns:a16="http://schemas.microsoft.com/office/drawing/2014/main" id="{8C47DC43-DDAC-4D84-9E7B-5976EAF644CB}"/>
                </a:ext>
              </a:extLst>
            </p:cNvPr>
            <p:cNvSpPr txBox="1"/>
            <p:nvPr/>
          </p:nvSpPr>
          <p:spPr bwMode="auto">
            <a:xfrm>
              <a:off x="8039456" y="2386826"/>
              <a:ext cx="1779754" cy="461665"/>
            </a:xfrm>
            <a:prstGeom prst="rect">
              <a:avLst/>
            </a:prstGeom>
            <a:noFill/>
          </p:spPr>
          <p:txBody>
            <a:bodyPr wrap="square">
              <a:spAutoFit/>
            </a:bodyPr>
            <a:lstStyle/>
            <a:p>
              <a:pPr lvl="0" algn="ctr" fontAlgn="base">
                <a:spcBef>
                  <a:spcPct val="0"/>
                </a:spcBef>
                <a:spcAft>
                  <a:spcPct val="0"/>
                </a:spcAft>
                <a:defRPr/>
              </a:pPr>
              <a:r>
                <a:rPr lang="zh-CN" altLang="en-US" sz="2400" b="1" spc="75" dirty="0">
                  <a:latin typeface="微软雅黑"/>
                  <a:ea typeface="微软雅黑"/>
                </a:rPr>
                <a:t>风格的组成</a:t>
              </a:r>
            </a:p>
          </p:txBody>
        </p:sp>
      </p:grpSp>
      <p:sp>
        <p:nvSpPr>
          <p:cNvPr id="15" name="文本框 14">
            <a:extLst>
              <a:ext uri="{FF2B5EF4-FFF2-40B4-BE49-F238E27FC236}">
                <a16:creationId xmlns:a16="http://schemas.microsoft.com/office/drawing/2014/main" id="{C133AE27-D037-4D65-BFDD-1209CBE7F457}"/>
              </a:ext>
            </a:extLst>
          </p:cNvPr>
          <p:cNvSpPr txBox="1"/>
          <p:nvPr/>
        </p:nvSpPr>
        <p:spPr bwMode="auto">
          <a:xfrm>
            <a:off x="4835403" y="3338307"/>
            <a:ext cx="2521449" cy="584775"/>
          </a:xfrm>
          <a:prstGeom prst="rect">
            <a:avLst/>
          </a:prstGeom>
          <a:noFill/>
        </p:spPr>
        <p:txBody>
          <a:bodyPr wrap="square">
            <a:spAutoFit/>
          </a:bodyPr>
          <a:lstStyle/>
          <a:p>
            <a:pPr lvl="0" algn="ctr" fontAlgn="base">
              <a:spcBef>
                <a:spcPct val="0"/>
              </a:spcBef>
              <a:spcAft>
                <a:spcPct val="0"/>
              </a:spcAft>
              <a:defRPr/>
            </a:pPr>
            <a:r>
              <a:rPr lang="zh-CN" altLang="en-US" sz="3200" spc="75" dirty="0">
                <a:solidFill>
                  <a:srgbClr val="FE9898"/>
                </a:solidFill>
                <a:latin typeface="微软雅黑"/>
                <a:ea typeface="微软雅黑"/>
              </a:rPr>
              <a:t>表达的技巧</a:t>
            </a:r>
          </a:p>
        </p:txBody>
      </p:sp>
      <p:sp>
        <p:nvSpPr>
          <p:cNvPr id="18" name="右箭头 23">
            <a:extLst>
              <a:ext uri="{FF2B5EF4-FFF2-40B4-BE49-F238E27FC236}">
                <a16:creationId xmlns:a16="http://schemas.microsoft.com/office/drawing/2014/main" id="{D85B82DE-05EF-430C-8F21-0ED45D3EA230}"/>
              </a:ext>
            </a:extLst>
          </p:cNvPr>
          <p:cNvSpPr/>
          <p:nvPr/>
        </p:nvSpPr>
        <p:spPr>
          <a:xfrm flipH="1">
            <a:off x="4730836" y="2301507"/>
            <a:ext cx="2580888" cy="492443"/>
          </a:xfrm>
          <a:prstGeom prst="rightArrow">
            <a:avLst>
              <a:gd name="adj1" fmla="val 55075"/>
              <a:gd name="adj2" fmla="val 61841"/>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右箭头 24">
            <a:extLst>
              <a:ext uri="{FF2B5EF4-FFF2-40B4-BE49-F238E27FC236}">
                <a16:creationId xmlns:a16="http://schemas.microsoft.com/office/drawing/2014/main" id="{726B6769-8C83-4A0F-AF6B-7636F841090D}"/>
              </a:ext>
            </a:extLst>
          </p:cNvPr>
          <p:cNvSpPr/>
          <p:nvPr/>
        </p:nvSpPr>
        <p:spPr>
          <a:xfrm>
            <a:off x="4790275" y="4749575"/>
            <a:ext cx="2521449" cy="596272"/>
          </a:xfrm>
          <a:prstGeom prst="rightArrow">
            <a:avLst>
              <a:gd name="adj1" fmla="val 55075"/>
              <a:gd name="adj2" fmla="val 61841"/>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3634437747"/>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8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2"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747072" y="377201"/>
            <a:ext cx="4339650" cy="646331"/>
          </a:xfrm>
          <a:prstGeom prst="rect">
            <a:avLst/>
          </a:prstGeom>
          <a:noFill/>
        </p:spPr>
        <p:txBody>
          <a:bodyPr wrap="none" rtlCol="0">
            <a:spAutoFit/>
          </a:bodyPr>
          <a:lstStyle/>
          <a:p>
            <a:r>
              <a:rPr lang="zh-CN" altLang="en-US" sz="3600" kern="0" dirty="0">
                <a:latin typeface="思源黑体 CN Bold" panose="020B0800000000000000" pitchFamily="34" charset="-122"/>
                <a:ea typeface="思源黑体 CN Bold" panose="020B0800000000000000" pitchFamily="34" charset="-122"/>
                <a:cs typeface="Arial" pitchFamily="34" charset="0"/>
              </a:rPr>
              <a:t>清楚表达思想和意见</a:t>
            </a:r>
          </a:p>
        </p:txBody>
      </p:sp>
      <p:sp>
        <p:nvSpPr>
          <p:cNvPr id="9" name="TextBox 6">
            <a:extLst>
              <a:ext uri="{FF2B5EF4-FFF2-40B4-BE49-F238E27FC236}">
                <a16:creationId xmlns:a16="http://schemas.microsoft.com/office/drawing/2014/main" id="{9D9467E8-5A9D-4D4C-8AAE-86FD0831BF77}"/>
              </a:ext>
            </a:extLst>
          </p:cNvPr>
          <p:cNvSpPr txBox="1">
            <a:spLocks noChangeArrowheads="1"/>
          </p:cNvSpPr>
          <p:nvPr/>
        </p:nvSpPr>
        <p:spPr bwMode="auto">
          <a:xfrm>
            <a:off x="7119138" y="2138586"/>
            <a:ext cx="1791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运用</a:t>
            </a:r>
            <a:r>
              <a:rPr lang="en-US" altLang="zh-CN" dirty="0">
                <a:solidFill>
                  <a:schemeClr val="tx1">
                    <a:lumMod val="85000"/>
                    <a:lumOff val="15000"/>
                  </a:schemeClr>
                </a:solidFill>
                <a:latin typeface="微软雅黑"/>
                <a:ea typeface="微软雅黑"/>
              </a:rPr>
              <a:t>5W2H</a:t>
            </a:r>
          </a:p>
        </p:txBody>
      </p:sp>
      <p:sp>
        <p:nvSpPr>
          <p:cNvPr id="10" name="TextBox 6">
            <a:extLst>
              <a:ext uri="{FF2B5EF4-FFF2-40B4-BE49-F238E27FC236}">
                <a16:creationId xmlns:a16="http://schemas.microsoft.com/office/drawing/2014/main" id="{C3006E75-0002-48F1-84B3-276EE7498614}"/>
              </a:ext>
            </a:extLst>
          </p:cNvPr>
          <p:cNvSpPr txBox="1">
            <a:spLocks noChangeArrowheads="1"/>
          </p:cNvSpPr>
          <p:nvPr/>
        </p:nvSpPr>
        <p:spPr bwMode="auto">
          <a:xfrm>
            <a:off x="1741745" y="4405113"/>
            <a:ext cx="1791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清楚、明白、具体、简单、正确</a:t>
            </a:r>
          </a:p>
        </p:txBody>
      </p:sp>
      <p:sp>
        <p:nvSpPr>
          <p:cNvPr id="11" name="TextBox 6">
            <a:extLst>
              <a:ext uri="{FF2B5EF4-FFF2-40B4-BE49-F238E27FC236}">
                <a16:creationId xmlns:a16="http://schemas.microsoft.com/office/drawing/2014/main" id="{E02F59FA-EE4E-420A-B66F-EFD557AD7AD7}"/>
              </a:ext>
            </a:extLst>
          </p:cNvPr>
          <p:cNvSpPr txBox="1">
            <a:spLocks noChangeArrowheads="1"/>
          </p:cNvSpPr>
          <p:nvPr/>
        </p:nvSpPr>
        <p:spPr bwMode="auto">
          <a:xfrm>
            <a:off x="5274872" y="4400067"/>
            <a:ext cx="1791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善用声音</a:t>
            </a:r>
            <a:endParaRPr lang="en-US" altLang="zh-CN" dirty="0">
              <a:solidFill>
                <a:schemeClr val="tx1">
                  <a:lumMod val="85000"/>
                  <a:lumOff val="15000"/>
                </a:schemeClr>
              </a:solidFill>
              <a:latin typeface="微软雅黑"/>
              <a:ea typeface="微软雅黑"/>
            </a:endParaRPr>
          </a:p>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与声音表情</a:t>
            </a:r>
          </a:p>
        </p:txBody>
      </p:sp>
      <p:sp>
        <p:nvSpPr>
          <p:cNvPr id="13" name="TextBox 6">
            <a:extLst>
              <a:ext uri="{FF2B5EF4-FFF2-40B4-BE49-F238E27FC236}">
                <a16:creationId xmlns:a16="http://schemas.microsoft.com/office/drawing/2014/main" id="{9045FD47-F1E7-4C65-9113-73271E854CF8}"/>
              </a:ext>
            </a:extLst>
          </p:cNvPr>
          <p:cNvSpPr txBox="1">
            <a:spLocks noChangeArrowheads="1"/>
          </p:cNvSpPr>
          <p:nvPr/>
        </p:nvSpPr>
        <p:spPr bwMode="auto">
          <a:xfrm>
            <a:off x="3460233" y="2150258"/>
            <a:ext cx="1791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以简明加强效率</a:t>
            </a:r>
          </a:p>
        </p:txBody>
      </p:sp>
      <p:grpSp>
        <p:nvGrpSpPr>
          <p:cNvPr id="37" name="组合 36">
            <a:extLst>
              <a:ext uri="{FF2B5EF4-FFF2-40B4-BE49-F238E27FC236}">
                <a16:creationId xmlns:a16="http://schemas.microsoft.com/office/drawing/2014/main" id="{B48B7BF8-4A11-4552-BE24-E193E200E5E2}"/>
              </a:ext>
            </a:extLst>
          </p:cNvPr>
          <p:cNvGrpSpPr/>
          <p:nvPr/>
        </p:nvGrpSpPr>
        <p:grpSpPr>
          <a:xfrm>
            <a:off x="8323573" y="2817295"/>
            <a:ext cx="2328179" cy="1284444"/>
            <a:chOff x="8323573" y="2817295"/>
            <a:chExt cx="2328179" cy="1284444"/>
          </a:xfrm>
        </p:grpSpPr>
        <p:sp>
          <p:nvSpPr>
            <p:cNvPr id="17" name="箭头: 五边形 16">
              <a:extLst>
                <a:ext uri="{FF2B5EF4-FFF2-40B4-BE49-F238E27FC236}">
                  <a16:creationId xmlns:a16="http://schemas.microsoft.com/office/drawing/2014/main" id="{6B2A6618-7BE9-4659-832D-58595FE68024}"/>
                </a:ext>
              </a:extLst>
            </p:cNvPr>
            <p:cNvSpPr/>
            <p:nvPr/>
          </p:nvSpPr>
          <p:spPr>
            <a:xfrm>
              <a:off x="8323573" y="2817295"/>
              <a:ext cx="2328179" cy="1284444"/>
            </a:xfrm>
            <a:prstGeom prst="homePlat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23">
              <a:extLst>
                <a:ext uri="{FF2B5EF4-FFF2-40B4-BE49-F238E27FC236}">
                  <a16:creationId xmlns:a16="http://schemas.microsoft.com/office/drawing/2014/main" id="{EF691383-E6A8-46CA-B105-90F334584C0D}"/>
                </a:ext>
              </a:extLst>
            </p:cNvPr>
            <p:cNvSpPr/>
            <p:nvPr/>
          </p:nvSpPr>
          <p:spPr>
            <a:xfrm>
              <a:off x="9416851" y="3256953"/>
              <a:ext cx="474134" cy="405129"/>
            </a:xfrm>
            <a:custGeom>
              <a:avLst/>
              <a:gdLst>
                <a:gd name="connsiteX0" fmla="*/ 560224 w 607107"/>
                <a:gd name="connsiteY0" fmla="*/ 279860 h 518750"/>
                <a:gd name="connsiteX1" fmla="*/ 582459 w 607107"/>
                <a:gd name="connsiteY1" fmla="*/ 280220 h 518750"/>
                <a:gd name="connsiteX2" fmla="*/ 606440 w 607107"/>
                <a:gd name="connsiteY2" fmla="*/ 300513 h 518750"/>
                <a:gd name="connsiteX3" fmla="*/ 596135 w 607107"/>
                <a:gd name="connsiteY3" fmla="*/ 329751 h 518750"/>
                <a:gd name="connsiteX4" fmla="*/ 571865 w 607107"/>
                <a:gd name="connsiteY4" fmla="*/ 348793 h 518750"/>
                <a:gd name="connsiteX5" fmla="*/ 371834 w 607107"/>
                <a:gd name="connsiteY5" fmla="*/ 500269 h 518750"/>
                <a:gd name="connsiteX6" fmla="*/ 134050 w 607107"/>
                <a:gd name="connsiteY6" fmla="*/ 494210 h 518750"/>
                <a:gd name="connsiteX7" fmla="*/ 67213 w 607107"/>
                <a:gd name="connsiteY7" fmla="*/ 511040 h 518750"/>
                <a:gd name="connsiteX8" fmla="*/ 61145 w 607107"/>
                <a:gd name="connsiteY8" fmla="*/ 511040 h 518750"/>
                <a:gd name="connsiteX9" fmla="*/ 59701 w 607107"/>
                <a:gd name="connsiteY9" fmla="*/ 510560 h 518750"/>
                <a:gd name="connsiteX10" fmla="*/ 55656 w 607107"/>
                <a:gd name="connsiteY10" fmla="*/ 507674 h 518750"/>
                <a:gd name="connsiteX11" fmla="*/ 7502 w 607107"/>
                <a:gd name="connsiteY11" fmla="*/ 432081 h 518750"/>
                <a:gd name="connsiteX12" fmla="*/ 1435 w 607107"/>
                <a:gd name="connsiteY12" fmla="*/ 423521 h 518750"/>
                <a:gd name="connsiteX13" fmla="*/ 183 w 607107"/>
                <a:gd name="connsiteY13" fmla="*/ 417077 h 518750"/>
                <a:gd name="connsiteX14" fmla="*/ 4131 w 607107"/>
                <a:gd name="connsiteY14" fmla="*/ 411788 h 518750"/>
                <a:gd name="connsiteX15" fmla="*/ 95527 w 607107"/>
                <a:gd name="connsiteY15" fmla="*/ 376588 h 518750"/>
                <a:gd name="connsiteX16" fmla="*/ 266570 w 607107"/>
                <a:gd name="connsiteY16" fmla="*/ 330231 h 518750"/>
                <a:gd name="connsiteX17" fmla="*/ 327147 w 607107"/>
                <a:gd name="connsiteY17" fmla="*/ 372741 h 518750"/>
                <a:gd name="connsiteX18" fmla="*/ 233536 w 607107"/>
                <a:gd name="connsiteY18" fmla="*/ 417943 h 518750"/>
                <a:gd name="connsiteX19" fmla="*/ 360084 w 607107"/>
                <a:gd name="connsiteY19" fmla="*/ 366393 h 518750"/>
                <a:gd name="connsiteX20" fmla="*/ 365285 w 607107"/>
                <a:gd name="connsiteY20" fmla="*/ 359372 h 518750"/>
                <a:gd name="connsiteX21" fmla="*/ 524482 w 607107"/>
                <a:gd name="connsiteY21" fmla="*/ 291473 h 518750"/>
                <a:gd name="connsiteX22" fmla="*/ 560224 w 607107"/>
                <a:gd name="connsiteY22" fmla="*/ 279860 h 518750"/>
                <a:gd name="connsiteX23" fmla="*/ 231201 w 607107"/>
                <a:gd name="connsiteY23" fmla="*/ 114447 h 518750"/>
                <a:gd name="connsiteX24" fmla="*/ 227733 w 607107"/>
                <a:gd name="connsiteY24" fmla="*/ 115409 h 518750"/>
                <a:gd name="connsiteX25" fmla="*/ 204232 w 607107"/>
                <a:gd name="connsiteY25" fmla="*/ 127912 h 518750"/>
                <a:gd name="connsiteX26" fmla="*/ 200572 w 607107"/>
                <a:gd name="connsiteY26" fmla="*/ 136280 h 518750"/>
                <a:gd name="connsiteX27" fmla="*/ 203269 w 607107"/>
                <a:gd name="connsiteY27" fmla="*/ 146860 h 518750"/>
                <a:gd name="connsiteX28" fmla="*/ 207410 w 607107"/>
                <a:gd name="connsiteY28" fmla="*/ 151862 h 518750"/>
                <a:gd name="connsiteX29" fmla="*/ 213960 w 607107"/>
                <a:gd name="connsiteY29" fmla="*/ 151573 h 518750"/>
                <a:gd name="connsiteX30" fmla="*/ 222340 w 607107"/>
                <a:gd name="connsiteY30" fmla="*/ 147053 h 518750"/>
                <a:gd name="connsiteX31" fmla="*/ 222340 w 607107"/>
                <a:gd name="connsiteY31" fmla="*/ 230058 h 518750"/>
                <a:gd name="connsiteX32" fmla="*/ 229756 w 607107"/>
                <a:gd name="connsiteY32" fmla="*/ 237464 h 518750"/>
                <a:gd name="connsiteX33" fmla="*/ 243433 w 607107"/>
                <a:gd name="connsiteY33" fmla="*/ 237464 h 518750"/>
                <a:gd name="connsiteX34" fmla="*/ 250850 w 607107"/>
                <a:gd name="connsiteY34" fmla="*/ 230058 h 518750"/>
                <a:gd name="connsiteX35" fmla="*/ 250850 w 607107"/>
                <a:gd name="connsiteY35" fmla="*/ 121853 h 518750"/>
                <a:gd name="connsiteX36" fmla="*/ 243433 w 607107"/>
                <a:gd name="connsiteY36" fmla="*/ 114447 h 518750"/>
                <a:gd name="connsiteX37" fmla="*/ 230719 w 607107"/>
                <a:gd name="connsiteY37" fmla="*/ 76070 h 518750"/>
                <a:gd name="connsiteX38" fmla="*/ 330794 w 607107"/>
                <a:gd name="connsiteY38" fmla="*/ 176004 h 518750"/>
                <a:gd name="connsiteX39" fmla="*/ 230719 w 607107"/>
                <a:gd name="connsiteY39" fmla="*/ 275841 h 518750"/>
                <a:gd name="connsiteX40" fmla="*/ 130741 w 607107"/>
                <a:gd name="connsiteY40" fmla="*/ 176004 h 518750"/>
                <a:gd name="connsiteX41" fmla="*/ 230719 w 607107"/>
                <a:gd name="connsiteY41" fmla="*/ 76070 h 518750"/>
                <a:gd name="connsiteX42" fmla="*/ 371906 w 607107"/>
                <a:gd name="connsiteY42" fmla="*/ 39432 h 518750"/>
                <a:gd name="connsiteX43" fmla="*/ 368246 w 607107"/>
                <a:gd name="connsiteY43" fmla="*/ 40297 h 518750"/>
                <a:gd name="connsiteX44" fmla="*/ 344168 w 607107"/>
                <a:gd name="connsiteY44" fmla="*/ 53185 h 518750"/>
                <a:gd name="connsiteX45" fmla="*/ 340412 w 607107"/>
                <a:gd name="connsiteY45" fmla="*/ 61744 h 518750"/>
                <a:gd name="connsiteX46" fmla="*/ 343109 w 607107"/>
                <a:gd name="connsiteY46" fmla="*/ 72612 h 518750"/>
                <a:gd name="connsiteX47" fmla="*/ 347443 w 607107"/>
                <a:gd name="connsiteY47" fmla="*/ 77709 h 518750"/>
                <a:gd name="connsiteX48" fmla="*/ 354089 w 607107"/>
                <a:gd name="connsiteY48" fmla="*/ 77421 h 518750"/>
                <a:gd name="connsiteX49" fmla="*/ 362757 w 607107"/>
                <a:gd name="connsiteY49" fmla="*/ 72804 h 518750"/>
                <a:gd name="connsiteX50" fmla="*/ 362757 w 607107"/>
                <a:gd name="connsiteY50" fmla="*/ 157919 h 518750"/>
                <a:gd name="connsiteX51" fmla="*/ 370365 w 607107"/>
                <a:gd name="connsiteY51" fmla="*/ 165517 h 518750"/>
                <a:gd name="connsiteX52" fmla="*/ 384331 w 607107"/>
                <a:gd name="connsiteY52" fmla="*/ 165517 h 518750"/>
                <a:gd name="connsiteX53" fmla="*/ 391939 w 607107"/>
                <a:gd name="connsiteY53" fmla="*/ 157919 h 518750"/>
                <a:gd name="connsiteX54" fmla="*/ 391939 w 607107"/>
                <a:gd name="connsiteY54" fmla="*/ 47029 h 518750"/>
                <a:gd name="connsiteX55" fmla="*/ 384331 w 607107"/>
                <a:gd name="connsiteY55" fmla="*/ 39432 h 518750"/>
                <a:gd name="connsiteX56" fmla="*/ 371328 w 607107"/>
                <a:gd name="connsiteY56" fmla="*/ 0 h 518750"/>
                <a:gd name="connsiteX57" fmla="*/ 473901 w 607107"/>
                <a:gd name="connsiteY57" fmla="*/ 102426 h 518750"/>
                <a:gd name="connsiteX58" fmla="*/ 371328 w 607107"/>
                <a:gd name="connsiteY58" fmla="*/ 204852 h 518750"/>
                <a:gd name="connsiteX59" fmla="*/ 342531 w 607107"/>
                <a:gd name="connsiteY59" fmla="*/ 200717 h 518750"/>
                <a:gd name="connsiteX60" fmla="*/ 348117 w 607107"/>
                <a:gd name="connsiteY60" fmla="*/ 167440 h 518750"/>
                <a:gd name="connsiteX61" fmla="*/ 274342 w 607107"/>
                <a:gd name="connsiteY61" fmla="*/ 69150 h 518750"/>
                <a:gd name="connsiteX62" fmla="*/ 371328 w 607107"/>
                <a:gd name="connsiteY62" fmla="*/ 0 h 5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7107" h="518750">
                  <a:moveTo>
                    <a:pt x="560224" y="279860"/>
                  </a:moveTo>
                  <a:cubicBezTo>
                    <a:pt x="569819" y="278441"/>
                    <a:pt x="577162" y="279018"/>
                    <a:pt x="582459" y="280220"/>
                  </a:cubicBezTo>
                  <a:cubicBezTo>
                    <a:pt x="595268" y="283010"/>
                    <a:pt x="604032" y="289742"/>
                    <a:pt x="606440" y="300513"/>
                  </a:cubicBezTo>
                  <a:cubicBezTo>
                    <a:pt x="608751" y="310804"/>
                    <a:pt x="604995" y="322826"/>
                    <a:pt x="596135" y="329751"/>
                  </a:cubicBezTo>
                  <a:cubicBezTo>
                    <a:pt x="587949" y="336098"/>
                    <a:pt x="579762" y="342542"/>
                    <a:pt x="571865" y="348793"/>
                  </a:cubicBezTo>
                  <a:lnTo>
                    <a:pt x="371834" y="500269"/>
                  </a:lnTo>
                  <a:cubicBezTo>
                    <a:pt x="306826" y="545471"/>
                    <a:pt x="137614" y="493440"/>
                    <a:pt x="134050" y="494210"/>
                  </a:cubicBezTo>
                  <a:lnTo>
                    <a:pt x="67213" y="511040"/>
                  </a:lnTo>
                  <a:cubicBezTo>
                    <a:pt x="65479" y="511521"/>
                    <a:pt x="63264" y="511425"/>
                    <a:pt x="61145" y="511040"/>
                  </a:cubicBezTo>
                  <a:cubicBezTo>
                    <a:pt x="60567" y="510848"/>
                    <a:pt x="60086" y="510752"/>
                    <a:pt x="59701" y="510560"/>
                  </a:cubicBezTo>
                  <a:cubicBezTo>
                    <a:pt x="58063" y="510079"/>
                    <a:pt x="56715" y="509021"/>
                    <a:pt x="55656" y="507674"/>
                  </a:cubicBezTo>
                  <a:cubicBezTo>
                    <a:pt x="40150" y="486131"/>
                    <a:pt x="22430" y="453335"/>
                    <a:pt x="7502" y="432081"/>
                  </a:cubicBezTo>
                  <a:lnTo>
                    <a:pt x="1435" y="423521"/>
                  </a:lnTo>
                  <a:cubicBezTo>
                    <a:pt x="183" y="421694"/>
                    <a:pt x="-299" y="419289"/>
                    <a:pt x="183" y="417077"/>
                  </a:cubicBezTo>
                  <a:cubicBezTo>
                    <a:pt x="664" y="414865"/>
                    <a:pt x="1723" y="412750"/>
                    <a:pt x="4131" y="411788"/>
                  </a:cubicBezTo>
                  <a:lnTo>
                    <a:pt x="95527" y="376588"/>
                  </a:lnTo>
                  <a:cubicBezTo>
                    <a:pt x="155816" y="356487"/>
                    <a:pt x="154179" y="328885"/>
                    <a:pt x="266570" y="330231"/>
                  </a:cubicBezTo>
                  <a:cubicBezTo>
                    <a:pt x="296618" y="330520"/>
                    <a:pt x="351706" y="324172"/>
                    <a:pt x="327147" y="372741"/>
                  </a:cubicBezTo>
                  <a:cubicBezTo>
                    <a:pt x="316650" y="393515"/>
                    <a:pt x="281979" y="420059"/>
                    <a:pt x="233536" y="417943"/>
                  </a:cubicBezTo>
                  <a:cubicBezTo>
                    <a:pt x="233344" y="419193"/>
                    <a:pt x="327244" y="456605"/>
                    <a:pt x="360084" y="366393"/>
                  </a:cubicBezTo>
                  <a:cubicBezTo>
                    <a:pt x="360084" y="366393"/>
                    <a:pt x="361433" y="361007"/>
                    <a:pt x="365285" y="359372"/>
                  </a:cubicBezTo>
                  <a:cubicBezTo>
                    <a:pt x="389940" y="348793"/>
                    <a:pt x="522459" y="292338"/>
                    <a:pt x="524482" y="291473"/>
                  </a:cubicBezTo>
                  <a:cubicBezTo>
                    <a:pt x="538784" y="284693"/>
                    <a:pt x="550629" y="281278"/>
                    <a:pt x="560224" y="279860"/>
                  </a:cubicBezTo>
                  <a:close/>
                  <a:moveTo>
                    <a:pt x="231201" y="114447"/>
                  </a:moveTo>
                  <a:cubicBezTo>
                    <a:pt x="230045" y="114447"/>
                    <a:pt x="228793" y="114832"/>
                    <a:pt x="227733" y="115409"/>
                  </a:cubicBezTo>
                  <a:lnTo>
                    <a:pt x="204232" y="127912"/>
                  </a:lnTo>
                  <a:cubicBezTo>
                    <a:pt x="201246" y="129548"/>
                    <a:pt x="199705" y="133010"/>
                    <a:pt x="200572" y="136280"/>
                  </a:cubicBezTo>
                  <a:lnTo>
                    <a:pt x="203269" y="146860"/>
                  </a:lnTo>
                  <a:cubicBezTo>
                    <a:pt x="203847" y="149073"/>
                    <a:pt x="205388" y="150900"/>
                    <a:pt x="207410" y="151862"/>
                  </a:cubicBezTo>
                  <a:cubicBezTo>
                    <a:pt x="209529" y="152727"/>
                    <a:pt x="211937" y="152631"/>
                    <a:pt x="213960" y="151573"/>
                  </a:cubicBezTo>
                  <a:lnTo>
                    <a:pt x="222340" y="147053"/>
                  </a:lnTo>
                  <a:lnTo>
                    <a:pt x="222340" y="230058"/>
                  </a:lnTo>
                  <a:cubicBezTo>
                    <a:pt x="222340" y="234098"/>
                    <a:pt x="225711" y="237464"/>
                    <a:pt x="229756" y="237464"/>
                  </a:cubicBezTo>
                  <a:lnTo>
                    <a:pt x="243433" y="237464"/>
                  </a:lnTo>
                  <a:cubicBezTo>
                    <a:pt x="247479" y="237464"/>
                    <a:pt x="250850" y="234098"/>
                    <a:pt x="250850" y="230058"/>
                  </a:cubicBezTo>
                  <a:lnTo>
                    <a:pt x="250850" y="121853"/>
                  </a:lnTo>
                  <a:cubicBezTo>
                    <a:pt x="250850" y="117813"/>
                    <a:pt x="247479" y="114447"/>
                    <a:pt x="243433" y="114447"/>
                  </a:cubicBezTo>
                  <a:close/>
                  <a:moveTo>
                    <a:pt x="230719" y="76070"/>
                  </a:moveTo>
                  <a:cubicBezTo>
                    <a:pt x="286006" y="76070"/>
                    <a:pt x="330794" y="120795"/>
                    <a:pt x="330794" y="176004"/>
                  </a:cubicBezTo>
                  <a:cubicBezTo>
                    <a:pt x="330794" y="231116"/>
                    <a:pt x="286006" y="275841"/>
                    <a:pt x="230719" y="275841"/>
                  </a:cubicBezTo>
                  <a:cubicBezTo>
                    <a:pt x="175529" y="275841"/>
                    <a:pt x="130741" y="231116"/>
                    <a:pt x="130741" y="176004"/>
                  </a:cubicBezTo>
                  <a:cubicBezTo>
                    <a:pt x="130741" y="120795"/>
                    <a:pt x="175529" y="76070"/>
                    <a:pt x="230719" y="76070"/>
                  </a:cubicBezTo>
                  <a:close/>
                  <a:moveTo>
                    <a:pt x="371906" y="39432"/>
                  </a:moveTo>
                  <a:cubicBezTo>
                    <a:pt x="370654" y="39432"/>
                    <a:pt x="369402" y="39720"/>
                    <a:pt x="368246" y="40297"/>
                  </a:cubicBezTo>
                  <a:lnTo>
                    <a:pt x="344168" y="53185"/>
                  </a:lnTo>
                  <a:cubicBezTo>
                    <a:pt x="341086" y="54819"/>
                    <a:pt x="339545" y="58378"/>
                    <a:pt x="340412" y="61744"/>
                  </a:cubicBezTo>
                  <a:lnTo>
                    <a:pt x="343109" y="72612"/>
                  </a:lnTo>
                  <a:cubicBezTo>
                    <a:pt x="343687" y="74920"/>
                    <a:pt x="345324" y="76747"/>
                    <a:pt x="347443" y="77709"/>
                  </a:cubicBezTo>
                  <a:cubicBezTo>
                    <a:pt x="349562" y="78671"/>
                    <a:pt x="352066" y="78575"/>
                    <a:pt x="354089" y="77421"/>
                  </a:cubicBezTo>
                  <a:lnTo>
                    <a:pt x="362757" y="72804"/>
                  </a:lnTo>
                  <a:lnTo>
                    <a:pt x="362757" y="157919"/>
                  </a:lnTo>
                  <a:cubicBezTo>
                    <a:pt x="362757" y="162054"/>
                    <a:pt x="366224" y="165517"/>
                    <a:pt x="370365" y="165517"/>
                  </a:cubicBezTo>
                  <a:lnTo>
                    <a:pt x="384331" y="165517"/>
                  </a:lnTo>
                  <a:cubicBezTo>
                    <a:pt x="388568" y="165517"/>
                    <a:pt x="391939" y="162054"/>
                    <a:pt x="391939" y="157919"/>
                  </a:cubicBezTo>
                  <a:lnTo>
                    <a:pt x="391939" y="47029"/>
                  </a:lnTo>
                  <a:cubicBezTo>
                    <a:pt x="391939" y="42798"/>
                    <a:pt x="388568" y="39432"/>
                    <a:pt x="384331" y="39432"/>
                  </a:cubicBezTo>
                  <a:close/>
                  <a:moveTo>
                    <a:pt x="371328" y="0"/>
                  </a:moveTo>
                  <a:cubicBezTo>
                    <a:pt x="428056" y="0"/>
                    <a:pt x="473901" y="45875"/>
                    <a:pt x="473901" y="102426"/>
                  </a:cubicBezTo>
                  <a:cubicBezTo>
                    <a:pt x="473901" y="158977"/>
                    <a:pt x="428056" y="204852"/>
                    <a:pt x="371328" y="204852"/>
                  </a:cubicBezTo>
                  <a:cubicBezTo>
                    <a:pt x="361312" y="204852"/>
                    <a:pt x="351681" y="203409"/>
                    <a:pt x="342531" y="200717"/>
                  </a:cubicBezTo>
                  <a:cubicBezTo>
                    <a:pt x="346095" y="190234"/>
                    <a:pt x="348117" y="179077"/>
                    <a:pt x="348117" y="167440"/>
                  </a:cubicBezTo>
                  <a:cubicBezTo>
                    <a:pt x="348117" y="120892"/>
                    <a:pt x="317008" y="81556"/>
                    <a:pt x="274342" y="69150"/>
                  </a:cubicBezTo>
                  <a:cubicBezTo>
                    <a:pt x="288211" y="28949"/>
                    <a:pt x="326447" y="0"/>
                    <a:pt x="3713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6" name="组合 35">
            <a:extLst>
              <a:ext uri="{FF2B5EF4-FFF2-40B4-BE49-F238E27FC236}">
                <a16:creationId xmlns:a16="http://schemas.microsoft.com/office/drawing/2014/main" id="{F3A22A03-C616-4A1B-9058-CF400F206077}"/>
              </a:ext>
            </a:extLst>
          </p:cNvPr>
          <p:cNvGrpSpPr/>
          <p:nvPr/>
        </p:nvGrpSpPr>
        <p:grpSpPr>
          <a:xfrm>
            <a:off x="6770665" y="2817295"/>
            <a:ext cx="2328179" cy="1284444"/>
            <a:chOff x="6770665" y="2817295"/>
            <a:chExt cx="2328179" cy="1284444"/>
          </a:xfrm>
        </p:grpSpPr>
        <p:sp>
          <p:nvSpPr>
            <p:cNvPr id="16" name="箭头: 五边形 15">
              <a:extLst>
                <a:ext uri="{FF2B5EF4-FFF2-40B4-BE49-F238E27FC236}">
                  <a16:creationId xmlns:a16="http://schemas.microsoft.com/office/drawing/2014/main" id="{C09D1470-59E3-4BC9-A9FF-E22B27D3E5F5}"/>
                </a:ext>
              </a:extLst>
            </p:cNvPr>
            <p:cNvSpPr/>
            <p:nvPr/>
          </p:nvSpPr>
          <p:spPr>
            <a:xfrm>
              <a:off x="6770665" y="2817295"/>
              <a:ext cx="2328179" cy="1284444"/>
            </a:xfrm>
            <a:prstGeom prst="homePlat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Rectangle 24">
              <a:extLst>
                <a:ext uri="{FF2B5EF4-FFF2-40B4-BE49-F238E27FC236}">
                  <a16:creationId xmlns:a16="http://schemas.microsoft.com/office/drawing/2014/main" id="{66FCD7F5-CC49-4E50-988D-0A2F6104490C}"/>
                </a:ext>
              </a:extLst>
            </p:cNvPr>
            <p:cNvSpPr/>
            <p:nvPr/>
          </p:nvSpPr>
          <p:spPr>
            <a:xfrm>
              <a:off x="7705164" y="3221233"/>
              <a:ext cx="459180" cy="476569"/>
            </a:xfrm>
            <a:custGeom>
              <a:avLst/>
              <a:gdLst>
                <a:gd name="connsiteX0" fmla="*/ 391380 w 587245"/>
                <a:gd name="connsiteY0" fmla="*/ 404873 h 606369"/>
                <a:gd name="connsiteX1" fmla="*/ 349559 w 587245"/>
                <a:gd name="connsiteY1" fmla="*/ 446514 h 606369"/>
                <a:gd name="connsiteX2" fmla="*/ 391380 w 587245"/>
                <a:gd name="connsiteY2" fmla="*/ 488275 h 606369"/>
                <a:gd name="connsiteX3" fmla="*/ 433081 w 587245"/>
                <a:gd name="connsiteY3" fmla="*/ 446514 h 606369"/>
                <a:gd name="connsiteX4" fmla="*/ 391380 w 587245"/>
                <a:gd name="connsiteY4" fmla="*/ 404873 h 606369"/>
                <a:gd name="connsiteX5" fmla="*/ 391380 w 587245"/>
                <a:gd name="connsiteY5" fmla="*/ 349511 h 606369"/>
                <a:gd name="connsiteX6" fmla="*/ 488524 w 587245"/>
                <a:gd name="connsiteY6" fmla="*/ 446514 h 606369"/>
                <a:gd name="connsiteX7" fmla="*/ 391380 w 587245"/>
                <a:gd name="connsiteY7" fmla="*/ 543637 h 606369"/>
                <a:gd name="connsiteX8" fmla="*/ 294116 w 587245"/>
                <a:gd name="connsiteY8" fmla="*/ 446514 h 606369"/>
                <a:gd name="connsiteX9" fmla="*/ 391380 w 587245"/>
                <a:gd name="connsiteY9" fmla="*/ 349511 h 606369"/>
                <a:gd name="connsiteX10" fmla="*/ 391356 w 587245"/>
                <a:gd name="connsiteY10" fmla="*/ 336226 h 606369"/>
                <a:gd name="connsiteX11" fmla="*/ 280830 w 587245"/>
                <a:gd name="connsiteY11" fmla="*/ 446478 h 606369"/>
                <a:gd name="connsiteX12" fmla="*/ 391356 w 587245"/>
                <a:gd name="connsiteY12" fmla="*/ 556851 h 606369"/>
                <a:gd name="connsiteX13" fmla="*/ 501763 w 587245"/>
                <a:gd name="connsiteY13" fmla="*/ 446478 h 606369"/>
                <a:gd name="connsiteX14" fmla="*/ 391356 w 587245"/>
                <a:gd name="connsiteY14" fmla="*/ 336226 h 606369"/>
                <a:gd name="connsiteX15" fmla="*/ 391356 w 587245"/>
                <a:gd name="connsiteY15" fmla="*/ 286707 h 606369"/>
                <a:gd name="connsiteX16" fmla="*/ 391356 w 587245"/>
                <a:gd name="connsiteY16" fmla="*/ 304844 h 606369"/>
                <a:gd name="connsiteX17" fmla="*/ 432579 w 587245"/>
                <a:gd name="connsiteY17" fmla="*/ 310929 h 606369"/>
                <a:gd name="connsiteX18" fmla="*/ 437837 w 587245"/>
                <a:gd name="connsiteY18" fmla="*/ 293508 h 606369"/>
                <a:gd name="connsiteX19" fmla="*/ 484556 w 587245"/>
                <a:gd name="connsiteY19" fmla="*/ 316537 h 606369"/>
                <a:gd name="connsiteX20" fmla="*/ 473802 w 587245"/>
                <a:gd name="connsiteY20" fmla="*/ 331453 h 606369"/>
                <a:gd name="connsiteX21" fmla="*/ 510844 w 587245"/>
                <a:gd name="connsiteY21" fmla="*/ 370351 h 606369"/>
                <a:gd name="connsiteX22" fmla="*/ 526258 w 587245"/>
                <a:gd name="connsiteY22" fmla="*/ 360448 h 606369"/>
                <a:gd name="connsiteX23" fmla="*/ 546809 w 587245"/>
                <a:gd name="connsiteY23" fmla="*/ 408296 h 606369"/>
                <a:gd name="connsiteX24" fmla="*/ 529006 w 587245"/>
                <a:gd name="connsiteY24" fmla="*/ 412591 h 606369"/>
                <a:gd name="connsiteX25" fmla="*/ 533188 w 587245"/>
                <a:gd name="connsiteY25" fmla="*/ 446478 h 606369"/>
                <a:gd name="connsiteX26" fmla="*/ 531754 w 587245"/>
                <a:gd name="connsiteY26" fmla="*/ 466167 h 606369"/>
                <a:gd name="connsiteX27" fmla="*/ 549916 w 587245"/>
                <a:gd name="connsiteY27" fmla="*/ 468792 h 606369"/>
                <a:gd name="connsiteX28" fmla="*/ 534383 w 587245"/>
                <a:gd name="connsiteY28" fmla="*/ 518429 h 606369"/>
                <a:gd name="connsiteX29" fmla="*/ 518013 w 587245"/>
                <a:gd name="connsiteY29" fmla="*/ 510196 h 606369"/>
                <a:gd name="connsiteX30" fmla="*/ 485154 w 587245"/>
                <a:gd name="connsiteY30" fmla="*/ 552675 h 606369"/>
                <a:gd name="connsiteX31" fmla="*/ 497342 w 587245"/>
                <a:gd name="connsiteY31" fmla="*/ 566396 h 606369"/>
                <a:gd name="connsiteX32" fmla="*/ 453251 w 587245"/>
                <a:gd name="connsiteY32" fmla="*/ 593960 h 606369"/>
                <a:gd name="connsiteX33" fmla="*/ 446201 w 587245"/>
                <a:gd name="connsiteY33" fmla="*/ 577255 h 606369"/>
                <a:gd name="connsiteX34" fmla="*/ 393626 w 587245"/>
                <a:gd name="connsiteY34" fmla="*/ 588113 h 606369"/>
                <a:gd name="connsiteX35" fmla="*/ 393865 w 587245"/>
                <a:gd name="connsiteY35" fmla="*/ 606369 h 606369"/>
                <a:gd name="connsiteX36" fmla="*/ 391356 w 587245"/>
                <a:gd name="connsiteY36" fmla="*/ 606369 h 606369"/>
                <a:gd name="connsiteX37" fmla="*/ 342366 w 587245"/>
                <a:gd name="connsiteY37" fmla="*/ 598852 h 606369"/>
                <a:gd name="connsiteX38" fmla="*/ 347982 w 587245"/>
                <a:gd name="connsiteY38" fmla="*/ 581431 h 606369"/>
                <a:gd name="connsiteX39" fmla="*/ 300785 w 587245"/>
                <a:gd name="connsiteY39" fmla="*/ 555658 h 606369"/>
                <a:gd name="connsiteX40" fmla="*/ 289194 w 587245"/>
                <a:gd name="connsiteY40" fmla="*/ 569618 h 606369"/>
                <a:gd name="connsiteX41" fmla="*/ 255021 w 587245"/>
                <a:gd name="connsiteY41" fmla="*/ 530481 h 606369"/>
                <a:gd name="connsiteX42" fmla="*/ 270674 w 587245"/>
                <a:gd name="connsiteY42" fmla="*/ 520816 h 606369"/>
                <a:gd name="connsiteX43" fmla="*/ 251556 w 587245"/>
                <a:gd name="connsiteY43" fmla="*/ 470701 h 606369"/>
                <a:gd name="connsiteX44" fmla="*/ 233513 w 587245"/>
                <a:gd name="connsiteY44" fmla="*/ 473803 h 606369"/>
                <a:gd name="connsiteX45" fmla="*/ 231243 w 587245"/>
                <a:gd name="connsiteY45" fmla="*/ 446478 h 606369"/>
                <a:gd name="connsiteX46" fmla="*/ 233155 w 587245"/>
                <a:gd name="connsiteY46" fmla="*/ 421779 h 606369"/>
                <a:gd name="connsiteX47" fmla="*/ 251317 w 587245"/>
                <a:gd name="connsiteY47" fmla="*/ 424643 h 606369"/>
                <a:gd name="connsiteX48" fmla="*/ 269479 w 587245"/>
                <a:gd name="connsiteY48" fmla="*/ 374170 h 606369"/>
                <a:gd name="connsiteX49" fmla="*/ 253707 w 587245"/>
                <a:gd name="connsiteY49" fmla="*/ 364743 h 606369"/>
                <a:gd name="connsiteX50" fmla="*/ 287283 w 587245"/>
                <a:gd name="connsiteY50" fmla="*/ 325009 h 606369"/>
                <a:gd name="connsiteX51" fmla="*/ 299112 w 587245"/>
                <a:gd name="connsiteY51" fmla="*/ 338970 h 606369"/>
                <a:gd name="connsiteX52" fmla="*/ 345831 w 587245"/>
                <a:gd name="connsiteY52" fmla="*/ 312361 h 606369"/>
                <a:gd name="connsiteX53" fmla="*/ 339977 w 587245"/>
                <a:gd name="connsiteY53" fmla="*/ 295060 h 606369"/>
                <a:gd name="connsiteX54" fmla="*/ 391356 w 587245"/>
                <a:gd name="connsiteY54" fmla="*/ 286707 h 606369"/>
                <a:gd name="connsiteX55" fmla="*/ 167197 w 587245"/>
                <a:gd name="connsiteY55" fmla="*/ 174818 h 606369"/>
                <a:gd name="connsiteX56" fmla="*/ 118931 w 587245"/>
                <a:gd name="connsiteY56" fmla="*/ 208949 h 606369"/>
                <a:gd name="connsiteX57" fmla="*/ 153100 w 587245"/>
                <a:gd name="connsiteY57" fmla="*/ 257042 h 606369"/>
                <a:gd name="connsiteX58" fmla="*/ 201247 w 587245"/>
                <a:gd name="connsiteY58" fmla="*/ 223031 h 606369"/>
                <a:gd name="connsiteX59" fmla="*/ 167197 w 587245"/>
                <a:gd name="connsiteY59" fmla="*/ 174818 h 606369"/>
                <a:gd name="connsiteX60" fmla="*/ 176516 w 587245"/>
                <a:gd name="connsiteY60" fmla="*/ 120281 h 606369"/>
                <a:gd name="connsiteX61" fmla="*/ 255964 w 587245"/>
                <a:gd name="connsiteY61" fmla="*/ 232339 h 606369"/>
                <a:gd name="connsiteX62" fmla="*/ 143781 w 587245"/>
                <a:gd name="connsiteY62" fmla="*/ 311699 h 606369"/>
                <a:gd name="connsiteX63" fmla="*/ 64333 w 587245"/>
                <a:gd name="connsiteY63" fmla="*/ 199641 h 606369"/>
                <a:gd name="connsiteX64" fmla="*/ 176516 w 587245"/>
                <a:gd name="connsiteY64" fmla="*/ 120281 h 606369"/>
                <a:gd name="connsiteX65" fmla="*/ 178915 w 587245"/>
                <a:gd name="connsiteY65" fmla="*/ 106556 h 606369"/>
                <a:gd name="connsiteX66" fmla="*/ 50555 w 587245"/>
                <a:gd name="connsiteY66" fmla="*/ 197231 h 606369"/>
                <a:gd name="connsiteX67" fmla="*/ 141387 w 587245"/>
                <a:gd name="connsiteY67" fmla="*/ 325368 h 606369"/>
                <a:gd name="connsiteX68" fmla="*/ 269746 w 587245"/>
                <a:gd name="connsiteY68" fmla="*/ 234694 h 606369"/>
                <a:gd name="connsiteX69" fmla="*/ 178915 w 587245"/>
                <a:gd name="connsiteY69" fmla="*/ 106556 h 606369"/>
                <a:gd name="connsiteX70" fmla="*/ 458762 w 587245"/>
                <a:gd name="connsiteY70" fmla="*/ 95461 h 606369"/>
                <a:gd name="connsiteX71" fmla="*/ 425296 w 587245"/>
                <a:gd name="connsiteY71" fmla="*/ 129349 h 606369"/>
                <a:gd name="connsiteX72" fmla="*/ 459240 w 587245"/>
                <a:gd name="connsiteY72" fmla="*/ 162880 h 606369"/>
                <a:gd name="connsiteX73" fmla="*/ 483024 w 587245"/>
                <a:gd name="connsiteY73" fmla="*/ 152737 h 606369"/>
                <a:gd name="connsiteX74" fmla="*/ 490195 w 587245"/>
                <a:gd name="connsiteY74" fmla="*/ 141998 h 606369"/>
                <a:gd name="connsiteX75" fmla="*/ 492825 w 587245"/>
                <a:gd name="connsiteY75" fmla="*/ 128872 h 606369"/>
                <a:gd name="connsiteX76" fmla="*/ 458762 w 587245"/>
                <a:gd name="connsiteY76" fmla="*/ 95461 h 606369"/>
                <a:gd name="connsiteX77" fmla="*/ 135053 w 587245"/>
                <a:gd name="connsiteY77" fmla="*/ 57997 h 606369"/>
                <a:gd name="connsiteX78" fmla="*/ 187161 w 587245"/>
                <a:gd name="connsiteY78" fmla="*/ 58355 h 606369"/>
                <a:gd name="connsiteX79" fmla="*/ 184054 w 587245"/>
                <a:gd name="connsiteY79" fmla="*/ 76251 h 606369"/>
                <a:gd name="connsiteX80" fmla="*/ 223614 w 587245"/>
                <a:gd name="connsiteY80" fmla="*/ 89256 h 606369"/>
                <a:gd name="connsiteX81" fmla="*/ 231860 w 587245"/>
                <a:gd name="connsiteY81" fmla="*/ 72911 h 606369"/>
                <a:gd name="connsiteX82" fmla="*/ 273930 w 587245"/>
                <a:gd name="connsiteY82" fmla="*/ 103454 h 606369"/>
                <a:gd name="connsiteX83" fmla="*/ 260902 w 587245"/>
                <a:gd name="connsiteY83" fmla="*/ 116339 h 606369"/>
                <a:gd name="connsiteX84" fmla="*/ 290781 w 587245"/>
                <a:gd name="connsiteY84" fmla="*/ 160961 h 606369"/>
                <a:gd name="connsiteX85" fmla="*/ 307752 w 587245"/>
                <a:gd name="connsiteY85" fmla="*/ 153802 h 606369"/>
                <a:gd name="connsiteX86" fmla="*/ 319943 w 587245"/>
                <a:gd name="connsiteY86" fmla="*/ 204389 h 606369"/>
                <a:gd name="connsiteX87" fmla="*/ 301538 w 587245"/>
                <a:gd name="connsiteY87" fmla="*/ 205702 h 606369"/>
                <a:gd name="connsiteX88" fmla="*/ 300103 w 587245"/>
                <a:gd name="connsiteY88" fmla="*/ 239824 h 606369"/>
                <a:gd name="connsiteX89" fmla="*/ 295203 w 587245"/>
                <a:gd name="connsiteY89" fmla="*/ 258913 h 606369"/>
                <a:gd name="connsiteX90" fmla="*/ 312772 w 587245"/>
                <a:gd name="connsiteY90" fmla="*/ 264521 h 606369"/>
                <a:gd name="connsiteX91" fmla="*/ 288988 w 587245"/>
                <a:gd name="connsiteY91" fmla="*/ 310813 h 606369"/>
                <a:gd name="connsiteX92" fmla="*/ 274288 w 587245"/>
                <a:gd name="connsiteY92" fmla="*/ 299956 h 606369"/>
                <a:gd name="connsiteX93" fmla="*/ 234728 w 587245"/>
                <a:gd name="connsiteY93" fmla="*/ 336345 h 606369"/>
                <a:gd name="connsiteX94" fmla="*/ 244409 w 587245"/>
                <a:gd name="connsiteY94" fmla="*/ 351855 h 606369"/>
                <a:gd name="connsiteX95" fmla="*/ 196244 w 587245"/>
                <a:gd name="connsiteY95" fmla="*/ 371660 h 606369"/>
                <a:gd name="connsiteX96" fmla="*/ 192181 w 587245"/>
                <a:gd name="connsiteY96" fmla="*/ 354003 h 606369"/>
                <a:gd name="connsiteX97" fmla="*/ 138518 w 587245"/>
                <a:gd name="connsiteY97" fmla="*/ 355912 h 606369"/>
                <a:gd name="connsiteX98" fmla="*/ 135650 w 587245"/>
                <a:gd name="connsiteY98" fmla="*/ 373927 h 606369"/>
                <a:gd name="connsiteX99" fmla="*/ 133140 w 587245"/>
                <a:gd name="connsiteY99" fmla="*/ 373569 h 606369"/>
                <a:gd name="connsiteX100" fmla="*/ 86171 w 587245"/>
                <a:gd name="connsiteY100" fmla="*/ 357820 h 606369"/>
                <a:gd name="connsiteX101" fmla="*/ 94656 w 587245"/>
                <a:gd name="connsiteY101" fmla="*/ 341594 h 606369"/>
                <a:gd name="connsiteX102" fmla="*/ 52467 w 587245"/>
                <a:gd name="connsiteY102" fmla="*/ 308307 h 606369"/>
                <a:gd name="connsiteX103" fmla="*/ 38723 w 587245"/>
                <a:gd name="connsiteY103" fmla="*/ 320119 h 606369"/>
                <a:gd name="connsiteX104" fmla="*/ 11593 w 587245"/>
                <a:gd name="connsiteY104" fmla="*/ 275736 h 606369"/>
                <a:gd name="connsiteX105" fmla="*/ 28564 w 587245"/>
                <a:gd name="connsiteY105" fmla="*/ 268816 h 606369"/>
                <a:gd name="connsiteX106" fmla="*/ 18286 w 587245"/>
                <a:gd name="connsiteY106" fmla="*/ 216201 h 606369"/>
                <a:gd name="connsiteX107" fmla="*/ 0 w 587245"/>
                <a:gd name="connsiteY107" fmla="*/ 216201 h 606369"/>
                <a:gd name="connsiteX108" fmla="*/ 2271 w 587245"/>
                <a:gd name="connsiteY108" fmla="*/ 188998 h 606369"/>
                <a:gd name="connsiteX109" fmla="*/ 8366 w 587245"/>
                <a:gd name="connsiteY109" fmla="*/ 164898 h 606369"/>
                <a:gd name="connsiteX110" fmla="*/ 25696 w 587245"/>
                <a:gd name="connsiteY110" fmla="*/ 170744 h 606369"/>
                <a:gd name="connsiteX111" fmla="*/ 52228 w 587245"/>
                <a:gd name="connsiteY111" fmla="*/ 124094 h 606369"/>
                <a:gd name="connsiteX112" fmla="*/ 38245 w 587245"/>
                <a:gd name="connsiteY112" fmla="*/ 112163 h 606369"/>
                <a:gd name="connsiteX113" fmla="*/ 78044 w 587245"/>
                <a:gd name="connsiteY113" fmla="*/ 78638 h 606369"/>
                <a:gd name="connsiteX114" fmla="*/ 87366 w 587245"/>
                <a:gd name="connsiteY114" fmla="*/ 94386 h 606369"/>
                <a:gd name="connsiteX115" fmla="*/ 137921 w 587245"/>
                <a:gd name="connsiteY115" fmla="*/ 76013 h 606369"/>
                <a:gd name="connsiteX116" fmla="*/ 458164 w 587245"/>
                <a:gd name="connsiteY116" fmla="*/ 0 h 606369"/>
                <a:gd name="connsiteX117" fmla="*/ 458164 w 587245"/>
                <a:gd name="connsiteY117" fmla="*/ 14677 h 606369"/>
                <a:gd name="connsiteX118" fmla="*/ 483502 w 587245"/>
                <a:gd name="connsiteY118" fmla="*/ 17302 h 606369"/>
                <a:gd name="connsiteX119" fmla="*/ 491510 w 587245"/>
                <a:gd name="connsiteY119" fmla="*/ 19331 h 606369"/>
                <a:gd name="connsiteX120" fmla="*/ 495693 w 587245"/>
                <a:gd name="connsiteY120" fmla="*/ 5250 h 606369"/>
                <a:gd name="connsiteX121" fmla="*/ 533581 w 587245"/>
                <a:gd name="connsiteY121" fmla="*/ 23627 h 606369"/>
                <a:gd name="connsiteX122" fmla="*/ 525095 w 587245"/>
                <a:gd name="connsiteY122" fmla="*/ 35678 h 606369"/>
                <a:gd name="connsiteX123" fmla="*/ 555214 w 587245"/>
                <a:gd name="connsiteY123" fmla="*/ 66822 h 606369"/>
                <a:gd name="connsiteX124" fmla="*/ 567524 w 587245"/>
                <a:gd name="connsiteY124" fmla="*/ 58828 h 606369"/>
                <a:gd name="connsiteX125" fmla="*/ 584496 w 587245"/>
                <a:gd name="connsiteY125" fmla="*/ 97370 h 606369"/>
                <a:gd name="connsiteX126" fmla="*/ 570034 w 587245"/>
                <a:gd name="connsiteY126" fmla="*/ 100950 h 606369"/>
                <a:gd name="connsiteX127" fmla="*/ 573739 w 587245"/>
                <a:gd name="connsiteY127" fmla="*/ 128275 h 606369"/>
                <a:gd name="connsiteX128" fmla="*/ 572664 w 587245"/>
                <a:gd name="connsiteY128" fmla="*/ 144146 h 606369"/>
                <a:gd name="connsiteX129" fmla="*/ 587245 w 587245"/>
                <a:gd name="connsiteY129" fmla="*/ 146174 h 606369"/>
                <a:gd name="connsiteX130" fmla="*/ 575054 w 587245"/>
                <a:gd name="connsiteY130" fmla="*/ 186387 h 606369"/>
                <a:gd name="connsiteX131" fmla="*/ 561787 w 587245"/>
                <a:gd name="connsiteY131" fmla="*/ 179824 h 606369"/>
                <a:gd name="connsiteX132" fmla="*/ 535493 w 587245"/>
                <a:gd name="connsiteY132" fmla="*/ 214309 h 606369"/>
                <a:gd name="connsiteX133" fmla="*/ 545413 w 587245"/>
                <a:gd name="connsiteY133" fmla="*/ 225287 h 606369"/>
                <a:gd name="connsiteX134" fmla="*/ 509916 w 587245"/>
                <a:gd name="connsiteY134" fmla="*/ 247959 h 606369"/>
                <a:gd name="connsiteX135" fmla="*/ 504179 w 587245"/>
                <a:gd name="connsiteY135" fmla="*/ 234356 h 606369"/>
                <a:gd name="connsiteX136" fmla="*/ 461750 w 587245"/>
                <a:gd name="connsiteY136" fmla="*/ 243544 h 606369"/>
                <a:gd name="connsiteX137" fmla="*/ 462108 w 587245"/>
                <a:gd name="connsiteY137" fmla="*/ 258221 h 606369"/>
                <a:gd name="connsiteX138" fmla="*/ 459957 w 587245"/>
                <a:gd name="connsiteY138" fmla="*/ 258340 h 606369"/>
                <a:gd name="connsiteX139" fmla="*/ 420396 w 587245"/>
                <a:gd name="connsiteY139" fmla="*/ 252374 h 606369"/>
                <a:gd name="connsiteX140" fmla="*/ 424818 w 587245"/>
                <a:gd name="connsiteY140" fmla="*/ 238413 h 606369"/>
                <a:gd name="connsiteX141" fmla="*/ 386572 w 587245"/>
                <a:gd name="connsiteY141" fmla="*/ 217889 h 606369"/>
                <a:gd name="connsiteX142" fmla="*/ 377250 w 587245"/>
                <a:gd name="connsiteY142" fmla="*/ 229225 h 606369"/>
                <a:gd name="connsiteX143" fmla="*/ 349402 w 587245"/>
                <a:gd name="connsiteY143" fmla="*/ 197723 h 606369"/>
                <a:gd name="connsiteX144" fmla="*/ 361951 w 587245"/>
                <a:gd name="connsiteY144" fmla="*/ 189847 h 606369"/>
                <a:gd name="connsiteX145" fmla="*/ 346294 w 587245"/>
                <a:gd name="connsiteY145" fmla="*/ 149515 h 606369"/>
                <a:gd name="connsiteX146" fmla="*/ 331713 w 587245"/>
                <a:gd name="connsiteY146" fmla="*/ 152021 h 606369"/>
                <a:gd name="connsiteX147" fmla="*/ 329681 w 587245"/>
                <a:gd name="connsiteY147" fmla="*/ 130065 h 606369"/>
                <a:gd name="connsiteX148" fmla="*/ 331115 w 587245"/>
                <a:gd name="connsiteY148" fmla="*/ 110138 h 606369"/>
                <a:gd name="connsiteX149" fmla="*/ 345697 w 587245"/>
                <a:gd name="connsiteY149" fmla="*/ 112286 h 606369"/>
                <a:gd name="connsiteX150" fmla="*/ 360158 w 587245"/>
                <a:gd name="connsiteY150" fmla="*/ 71476 h 606369"/>
                <a:gd name="connsiteX151" fmla="*/ 347370 w 587245"/>
                <a:gd name="connsiteY151" fmla="*/ 63959 h 606369"/>
                <a:gd name="connsiteX152" fmla="*/ 374262 w 587245"/>
                <a:gd name="connsiteY152" fmla="*/ 31621 h 606369"/>
                <a:gd name="connsiteX153" fmla="*/ 383943 w 587245"/>
                <a:gd name="connsiteY153" fmla="*/ 42719 h 606369"/>
                <a:gd name="connsiteX154" fmla="*/ 421472 w 587245"/>
                <a:gd name="connsiteY154" fmla="*/ 21001 h 606369"/>
                <a:gd name="connsiteX155" fmla="*/ 416691 w 587245"/>
                <a:gd name="connsiteY155" fmla="*/ 7160 h 606369"/>
                <a:gd name="connsiteX156" fmla="*/ 458164 w 587245"/>
                <a:gd name="connsiteY156" fmla="*/ 0 h 60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587245" h="606369">
                  <a:moveTo>
                    <a:pt x="391380" y="404873"/>
                  </a:moveTo>
                  <a:cubicBezTo>
                    <a:pt x="368199" y="404873"/>
                    <a:pt x="349559" y="423487"/>
                    <a:pt x="349559" y="446514"/>
                  </a:cubicBezTo>
                  <a:cubicBezTo>
                    <a:pt x="349559" y="469662"/>
                    <a:pt x="368318" y="488275"/>
                    <a:pt x="391380" y="488275"/>
                  </a:cubicBezTo>
                  <a:cubicBezTo>
                    <a:pt x="414441" y="488275"/>
                    <a:pt x="433081" y="469542"/>
                    <a:pt x="433081" y="446514"/>
                  </a:cubicBezTo>
                  <a:cubicBezTo>
                    <a:pt x="433081" y="423487"/>
                    <a:pt x="414441" y="404873"/>
                    <a:pt x="391380" y="404873"/>
                  </a:cubicBezTo>
                  <a:close/>
                  <a:moveTo>
                    <a:pt x="391380" y="349511"/>
                  </a:moveTo>
                  <a:cubicBezTo>
                    <a:pt x="445030" y="349511"/>
                    <a:pt x="488524" y="392942"/>
                    <a:pt x="488524" y="446514"/>
                  </a:cubicBezTo>
                  <a:cubicBezTo>
                    <a:pt x="488524" y="500206"/>
                    <a:pt x="445030" y="543637"/>
                    <a:pt x="391380" y="543637"/>
                  </a:cubicBezTo>
                  <a:cubicBezTo>
                    <a:pt x="337610" y="543637"/>
                    <a:pt x="294116" y="500206"/>
                    <a:pt x="294116" y="446514"/>
                  </a:cubicBezTo>
                  <a:cubicBezTo>
                    <a:pt x="294116" y="392942"/>
                    <a:pt x="337610" y="349511"/>
                    <a:pt x="391380" y="349511"/>
                  </a:cubicBezTo>
                  <a:close/>
                  <a:moveTo>
                    <a:pt x="391356" y="336226"/>
                  </a:moveTo>
                  <a:cubicBezTo>
                    <a:pt x="330298" y="336226"/>
                    <a:pt x="280830" y="385625"/>
                    <a:pt x="280830" y="446478"/>
                  </a:cubicBezTo>
                  <a:cubicBezTo>
                    <a:pt x="280830" y="507452"/>
                    <a:pt x="330298" y="556851"/>
                    <a:pt x="391356" y="556851"/>
                  </a:cubicBezTo>
                  <a:cubicBezTo>
                    <a:pt x="452295" y="556851"/>
                    <a:pt x="501763" y="507452"/>
                    <a:pt x="501763" y="446478"/>
                  </a:cubicBezTo>
                  <a:cubicBezTo>
                    <a:pt x="501763" y="385625"/>
                    <a:pt x="452295" y="336226"/>
                    <a:pt x="391356" y="336226"/>
                  </a:cubicBezTo>
                  <a:close/>
                  <a:moveTo>
                    <a:pt x="391356" y="286707"/>
                  </a:moveTo>
                  <a:lnTo>
                    <a:pt x="391356" y="304844"/>
                  </a:lnTo>
                  <a:cubicBezTo>
                    <a:pt x="405695" y="304844"/>
                    <a:pt x="419436" y="306992"/>
                    <a:pt x="432579" y="310929"/>
                  </a:cubicBezTo>
                  <a:lnTo>
                    <a:pt x="437837" y="293508"/>
                  </a:lnTo>
                  <a:cubicBezTo>
                    <a:pt x="454565" y="298639"/>
                    <a:pt x="470218" y="306276"/>
                    <a:pt x="484556" y="316537"/>
                  </a:cubicBezTo>
                  <a:lnTo>
                    <a:pt x="473802" y="331453"/>
                  </a:lnTo>
                  <a:cubicBezTo>
                    <a:pt x="488499" y="341953"/>
                    <a:pt x="501046" y="355078"/>
                    <a:pt x="510844" y="370351"/>
                  </a:cubicBezTo>
                  <a:lnTo>
                    <a:pt x="526258" y="360448"/>
                  </a:lnTo>
                  <a:cubicBezTo>
                    <a:pt x="535697" y="375244"/>
                    <a:pt x="542627" y="391352"/>
                    <a:pt x="546809" y="408296"/>
                  </a:cubicBezTo>
                  <a:lnTo>
                    <a:pt x="529006" y="412591"/>
                  </a:lnTo>
                  <a:cubicBezTo>
                    <a:pt x="531634" y="423569"/>
                    <a:pt x="533188" y="434785"/>
                    <a:pt x="533188" y="446478"/>
                  </a:cubicBezTo>
                  <a:cubicBezTo>
                    <a:pt x="533188" y="453280"/>
                    <a:pt x="532590" y="459723"/>
                    <a:pt x="531754" y="466167"/>
                  </a:cubicBezTo>
                  <a:lnTo>
                    <a:pt x="549916" y="468792"/>
                  </a:lnTo>
                  <a:cubicBezTo>
                    <a:pt x="547407" y="486093"/>
                    <a:pt x="542269" y="502798"/>
                    <a:pt x="534383" y="518429"/>
                  </a:cubicBezTo>
                  <a:lnTo>
                    <a:pt x="518013" y="510196"/>
                  </a:lnTo>
                  <a:cubicBezTo>
                    <a:pt x="509768" y="526304"/>
                    <a:pt x="498656" y="540742"/>
                    <a:pt x="485154" y="552675"/>
                  </a:cubicBezTo>
                  <a:lnTo>
                    <a:pt x="497342" y="566396"/>
                  </a:lnTo>
                  <a:cubicBezTo>
                    <a:pt x="484198" y="577971"/>
                    <a:pt x="469381" y="587278"/>
                    <a:pt x="453251" y="593960"/>
                  </a:cubicBezTo>
                  <a:lnTo>
                    <a:pt x="446201" y="577255"/>
                  </a:lnTo>
                  <a:cubicBezTo>
                    <a:pt x="429951" y="584056"/>
                    <a:pt x="412147" y="587874"/>
                    <a:pt x="393626" y="588113"/>
                  </a:cubicBezTo>
                  <a:lnTo>
                    <a:pt x="393865" y="606369"/>
                  </a:lnTo>
                  <a:cubicBezTo>
                    <a:pt x="393029" y="606369"/>
                    <a:pt x="392193" y="606369"/>
                    <a:pt x="391356" y="606369"/>
                  </a:cubicBezTo>
                  <a:cubicBezTo>
                    <a:pt x="374628" y="606369"/>
                    <a:pt x="358139" y="603863"/>
                    <a:pt x="342366" y="598852"/>
                  </a:cubicBezTo>
                  <a:lnTo>
                    <a:pt x="347982" y="581431"/>
                  </a:lnTo>
                  <a:cubicBezTo>
                    <a:pt x="330537" y="575823"/>
                    <a:pt x="314526" y="567112"/>
                    <a:pt x="300785" y="555658"/>
                  </a:cubicBezTo>
                  <a:lnTo>
                    <a:pt x="289194" y="569618"/>
                  </a:lnTo>
                  <a:cubicBezTo>
                    <a:pt x="275692" y="558521"/>
                    <a:pt x="264222" y="545277"/>
                    <a:pt x="255021" y="530481"/>
                  </a:cubicBezTo>
                  <a:lnTo>
                    <a:pt x="270674" y="520816"/>
                  </a:lnTo>
                  <a:cubicBezTo>
                    <a:pt x="261354" y="505781"/>
                    <a:pt x="254782" y="488838"/>
                    <a:pt x="251556" y="470701"/>
                  </a:cubicBezTo>
                  <a:lnTo>
                    <a:pt x="233513" y="473803"/>
                  </a:lnTo>
                  <a:cubicBezTo>
                    <a:pt x="231960" y="464854"/>
                    <a:pt x="231243" y="455666"/>
                    <a:pt x="231243" y="446478"/>
                  </a:cubicBezTo>
                  <a:cubicBezTo>
                    <a:pt x="231243" y="438245"/>
                    <a:pt x="231840" y="429893"/>
                    <a:pt x="233155" y="421779"/>
                  </a:cubicBezTo>
                  <a:lnTo>
                    <a:pt x="251317" y="424643"/>
                  </a:lnTo>
                  <a:cubicBezTo>
                    <a:pt x="254065" y="406386"/>
                    <a:pt x="260398" y="389443"/>
                    <a:pt x="269479" y="374170"/>
                  </a:cubicBezTo>
                  <a:lnTo>
                    <a:pt x="253707" y="364743"/>
                  </a:lnTo>
                  <a:cubicBezTo>
                    <a:pt x="262668" y="349828"/>
                    <a:pt x="273900" y="336464"/>
                    <a:pt x="287283" y="325009"/>
                  </a:cubicBezTo>
                  <a:lnTo>
                    <a:pt x="299112" y="338970"/>
                  </a:lnTo>
                  <a:cubicBezTo>
                    <a:pt x="312733" y="327276"/>
                    <a:pt x="328506" y="318208"/>
                    <a:pt x="345831" y="312361"/>
                  </a:cubicBezTo>
                  <a:lnTo>
                    <a:pt x="339977" y="295060"/>
                  </a:lnTo>
                  <a:cubicBezTo>
                    <a:pt x="356466" y="289452"/>
                    <a:pt x="373672" y="286707"/>
                    <a:pt x="391356" y="286707"/>
                  </a:cubicBezTo>
                  <a:close/>
                  <a:moveTo>
                    <a:pt x="167197" y="174818"/>
                  </a:moveTo>
                  <a:cubicBezTo>
                    <a:pt x="144378" y="170999"/>
                    <a:pt x="122874" y="186275"/>
                    <a:pt x="118931" y="208949"/>
                  </a:cubicBezTo>
                  <a:cubicBezTo>
                    <a:pt x="115108" y="231623"/>
                    <a:pt x="130400" y="253223"/>
                    <a:pt x="153100" y="257042"/>
                  </a:cubicBezTo>
                  <a:cubicBezTo>
                    <a:pt x="175799" y="260980"/>
                    <a:pt x="197423" y="245705"/>
                    <a:pt x="201247" y="223031"/>
                  </a:cubicBezTo>
                  <a:cubicBezTo>
                    <a:pt x="205189" y="200237"/>
                    <a:pt x="189897" y="178756"/>
                    <a:pt x="167197" y="174818"/>
                  </a:cubicBezTo>
                  <a:close/>
                  <a:moveTo>
                    <a:pt x="176516" y="120281"/>
                  </a:moveTo>
                  <a:cubicBezTo>
                    <a:pt x="229442" y="129350"/>
                    <a:pt x="265044" y="179472"/>
                    <a:pt x="255964" y="232339"/>
                  </a:cubicBezTo>
                  <a:cubicBezTo>
                    <a:pt x="246884" y="285206"/>
                    <a:pt x="196707" y="320649"/>
                    <a:pt x="143781" y="311699"/>
                  </a:cubicBezTo>
                  <a:cubicBezTo>
                    <a:pt x="90855" y="302629"/>
                    <a:pt x="55253" y="252507"/>
                    <a:pt x="64333" y="199641"/>
                  </a:cubicBezTo>
                  <a:cubicBezTo>
                    <a:pt x="73413" y="146774"/>
                    <a:pt x="123590" y="111211"/>
                    <a:pt x="176516" y="120281"/>
                  </a:cubicBezTo>
                  <a:close/>
                  <a:moveTo>
                    <a:pt x="178915" y="106556"/>
                  </a:moveTo>
                  <a:cubicBezTo>
                    <a:pt x="118320" y="96176"/>
                    <a:pt x="60833" y="136741"/>
                    <a:pt x="50555" y="197231"/>
                  </a:cubicBezTo>
                  <a:cubicBezTo>
                    <a:pt x="40157" y="257720"/>
                    <a:pt x="80912" y="314989"/>
                    <a:pt x="141387" y="325368"/>
                  </a:cubicBezTo>
                  <a:cubicBezTo>
                    <a:pt x="201981" y="335748"/>
                    <a:pt x="259349" y="295064"/>
                    <a:pt x="269746" y="234694"/>
                  </a:cubicBezTo>
                  <a:cubicBezTo>
                    <a:pt x="280144" y="174204"/>
                    <a:pt x="239390" y="116817"/>
                    <a:pt x="178915" y="106556"/>
                  </a:cubicBezTo>
                  <a:close/>
                  <a:moveTo>
                    <a:pt x="458762" y="95461"/>
                  </a:moveTo>
                  <a:cubicBezTo>
                    <a:pt x="440117" y="95580"/>
                    <a:pt x="425177" y="110734"/>
                    <a:pt x="425296" y="129349"/>
                  </a:cubicBezTo>
                  <a:cubicBezTo>
                    <a:pt x="425416" y="147964"/>
                    <a:pt x="440595" y="162999"/>
                    <a:pt x="459240" y="162880"/>
                  </a:cubicBezTo>
                  <a:cubicBezTo>
                    <a:pt x="468562" y="162760"/>
                    <a:pt x="477048" y="158942"/>
                    <a:pt x="483024" y="152737"/>
                  </a:cubicBezTo>
                  <a:cubicBezTo>
                    <a:pt x="486132" y="149754"/>
                    <a:pt x="488522" y="146055"/>
                    <a:pt x="490195" y="141998"/>
                  </a:cubicBezTo>
                  <a:cubicBezTo>
                    <a:pt x="491869" y="137941"/>
                    <a:pt x="492825" y="133526"/>
                    <a:pt x="492825" y="128872"/>
                  </a:cubicBezTo>
                  <a:cubicBezTo>
                    <a:pt x="492586" y="110257"/>
                    <a:pt x="477407" y="95341"/>
                    <a:pt x="458762" y="95461"/>
                  </a:cubicBezTo>
                  <a:close/>
                  <a:moveTo>
                    <a:pt x="135053" y="57997"/>
                  </a:moveTo>
                  <a:cubicBezTo>
                    <a:pt x="152263" y="55253"/>
                    <a:pt x="169832" y="55372"/>
                    <a:pt x="187161" y="58355"/>
                  </a:cubicBezTo>
                  <a:lnTo>
                    <a:pt x="184054" y="76251"/>
                  </a:lnTo>
                  <a:cubicBezTo>
                    <a:pt x="198157" y="78638"/>
                    <a:pt x="211423" y="83171"/>
                    <a:pt x="223614" y="89256"/>
                  </a:cubicBezTo>
                  <a:lnTo>
                    <a:pt x="231860" y="72911"/>
                  </a:lnTo>
                  <a:cubicBezTo>
                    <a:pt x="247517" y="80785"/>
                    <a:pt x="261619" y="91046"/>
                    <a:pt x="273930" y="103454"/>
                  </a:cubicBezTo>
                  <a:lnTo>
                    <a:pt x="260902" y="116339"/>
                  </a:lnTo>
                  <a:cubicBezTo>
                    <a:pt x="273690" y="129225"/>
                    <a:pt x="283849" y="144258"/>
                    <a:pt x="290781" y="160961"/>
                  </a:cubicBezTo>
                  <a:lnTo>
                    <a:pt x="307752" y="153802"/>
                  </a:lnTo>
                  <a:cubicBezTo>
                    <a:pt x="314565" y="169909"/>
                    <a:pt x="318628" y="186970"/>
                    <a:pt x="319943" y="204389"/>
                  </a:cubicBezTo>
                  <a:lnTo>
                    <a:pt x="301538" y="205702"/>
                  </a:lnTo>
                  <a:cubicBezTo>
                    <a:pt x="302374" y="216917"/>
                    <a:pt x="302016" y="228251"/>
                    <a:pt x="300103" y="239824"/>
                  </a:cubicBezTo>
                  <a:cubicBezTo>
                    <a:pt x="298908" y="246386"/>
                    <a:pt x="297235" y="252709"/>
                    <a:pt x="295203" y="258913"/>
                  </a:cubicBezTo>
                  <a:lnTo>
                    <a:pt x="312772" y="264521"/>
                  </a:lnTo>
                  <a:cubicBezTo>
                    <a:pt x="307394" y="281224"/>
                    <a:pt x="299506" y="296734"/>
                    <a:pt x="288988" y="310813"/>
                  </a:cubicBezTo>
                  <a:lnTo>
                    <a:pt x="274288" y="299956"/>
                  </a:lnTo>
                  <a:cubicBezTo>
                    <a:pt x="263532" y="314511"/>
                    <a:pt x="250026" y="326800"/>
                    <a:pt x="234728" y="336345"/>
                  </a:cubicBezTo>
                  <a:lnTo>
                    <a:pt x="244409" y="351855"/>
                  </a:lnTo>
                  <a:cubicBezTo>
                    <a:pt x="229470" y="361042"/>
                    <a:pt x="213335" y="367723"/>
                    <a:pt x="196244" y="371660"/>
                  </a:cubicBezTo>
                  <a:lnTo>
                    <a:pt x="192181" y="354003"/>
                  </a:lnTo>
                  <a:cubicBezTo>
                    <a:pt x="175090" y="357940"/>
                    <a:pt x="156924" y="358775"/>
                    <a:pt x="138518" y="355912"/>
                  </a:cubicBezTo>
                  <a:lnTo>
                    <a:pt x="135650" y="373927"/>
                  </a:lnTo>
                  <a:cubicBezTo>
                    <a:pt x="134813" y="373808"/>
                    <a:pt x="133977" y="373689"/>
                    <a:pt x="133140" y="373569"/>
                  </a:cubicBezTo>
                  <a:cubicBezTo>
                    <a:pt x="116647" y="370706"/>
                    <a:pt x="100871" y="365456"/>
                    <a:pt x="86171" y="357820"/>
                  </a:cubicBezTo>
                  <a:lnTo>
                    <a:pt x="94656" y="341594"/>
                  </a:lnTo>
                  <a:cubicBezTo>
                    <a:pt x="78402" y="333124"/>
                    <a:pt x="64180" y="321789"/>
                    <a:pt x="52467" y="308307"/>
                  </a:cubicBezTo>
                  <a:lnTo>
                    <a:pt x="38723" y="320119"/>
                  </a:lnTo>
                  <a:cubicBezTo>
                    <a:pt x="27250" y="306876"/>
                    <a:pt x="18166" y="291843"/>
                    <a:pt x="11593" y="275736"/>
                  </a:cubicBezTo>
                  <a:lnTo>
                    <a:pt x="28564" y="268816"/>
                  </a:lnTo>
                  <a:cubicBezTo>
                    <a:pt x="21991" y="252351"/>
                    <a:pt x="18286" y="234574"/>
                    <a:pt x="18286" y="216201"/>
                  </a:cubicBezTo>
                  <a:lnTo>
                    <a:pt x="0" y="216201"/>
                  </a:lnTo>
                  <a:cubicBezTo>
                    <a:pt x="0" y="207133"/>
                    <a:pt x="717" y="197947"/>
                    <a:pt x="2271" y="188998"/>
                  </a:cubicBezTo>
                  <a:cubicBezTo>
                    <a:pt x="3705" y="180885"/>
                    <a:pt x="5737" y="172772"/>
                    <a:pt x="8366" y="164898"/>
                  </a:cubicBezTo>
                  <a:lnTo>
                    <a:pt x="25696" y="170744"/>
                  </a:lnTo>
                  <a:cubicBezTo>
                    <a:pt x="31672" y="153325"/>
                    <a:pt x="40635" y="137576"/>
                    <a:pt x="52228" y="124094"/>
                  </a:cubicBezTo>
                  <a:lnTo>
                    <a:pt x="38245" y="112163"/>
                  </a:lnTo>
                  <a:cubicBezTo>
                    <a:pt x="49599" y="98920"/>
                    <a:pt x="62985" y="87705"/>
                    <a:pt x="78044" y="78638"/>
                  </a:cubicBezTo>
                  <a:lnTo>
                    <a:pt x="87366" y="94386"/>
                  </a:lnTo>
                  <a:cubicBezTo>
                    <a:pt x="102783" y="85200"/>
                    <a:pt x="119874" y="78876"/>
                    <a:pt x="137921" y="76013"/>
                  </a:cubicBezTo>
                  <a:close/>
                  <a:moveTo>
                    <a:pt x="458164" y="0"/>
                  </a:moveTo>
                  <a:lnTo>
                    <a:pt x="458164" y="14677"/>
                  </a:lnTo>
                  <a:cubicBezTo>
                    <a:pt x="466889" y="14558"/>
                    <a:pt x="475375" y="15512"/>
                    <a:pt x="483502" y="17302"/>
                  </a:cubicBezTo>
                  <a:cubicBezTo>
                    <a:pt x="486251" y="17899"/>
                    <a:pt x="488881" y="18615"/>
                    <a:pt x="491510" y="19331"/>
                  </a:cubicBezTo>
                  <a:lnTo>
                    <a:pt x="495693" y="5250"/>
                  </a:lnTo>
                  <a:cubicBezTo>
                    <a:pt x="509318" y="9308"/>
                    <a:pt x="521987" y="15393"/>
                    <a:pt x="533581" y="23627"/>
                  </a:cubicBezTo>
                  <a:lnTo>
                    <a:pt x="525095" y="35678"/>
                  </a:lnTo>
                  <a:cubicBezTo>
                    <a:pt x="537047" y="44031"/>
                    <a:pt x="547206" y="54651"/>
                    <a:pt x="555214" y="66822"/>
                  </a:cubicBezTo>
                  <a:lnTo>
                    <a:pt x="567524" y="58828"/>
                  </a:lnTo>
                  <a:cubicBezTo>
                    <a:pt x="575293" y="70641"/>
                    <a:pt x="581030" y="83647"/>
                    <a:pt x="584496" y="97370"/>
                  </a:cubicBezTo>
                  <a:lnTo>
                    <a:pt x="570034" y="100950"/>
                  </a:lnTo>
                  <a:cubicBezTo>
                    <a:pt x="572305" y="109780"/>
                    <a:pt x="573620" y="118848"/>
                    <a:pt x="573739" y="128275"/>
                  </a:cubicBezTo>
                  <a:cubicBezTo>
                    <a:pt x="573739" y="133764"/>
                    <a:pt x="573261" y="139014"/>
                    <a:pt x="572664" y="144146"/>
                  </a:cubicBezTo>
                  <a:lnTo>
                    <a:pt x="587245" y="146174"/>
                  </a:lnTo>
                  <a:cubicBezTo>
                    <a:pt x="585452" y="160135"/>
                    <a:pt x="581269" y="173738"/>
                    <a:pt x="575054" y="186387"/>
                  </a:cubicBezTo>
                  <a:lnTo>
                    <a:pt x="561787" y="179824"/>
                  </a:lnTo>
                  <a:cubicBezTo>
                    <a:pt x="555214" y="192950"/>
                    <a:pt x="546369" y="204644"/>
                    <a:pt x="535493" y="214309"/>
                  </a:cubicBezTo>
                  <a:lnTo>
                    <a:pt x="545413" y="225287"/>
                  </a:lnTo>
                  <a:cubicBezTo>
                    <a:pt x="534896" y="234714"/>
                    <a:pt x="522944" y="242350"/>
                    <a:pt x="509916" y="247959"/>
                  </a:cubicBezTo>
                  <a:lnTo>
                    <a:pt x="504179" y="234356"/>
                  </a:lnTo>
                  <a:cubicBezTo>
                    <a:pt x="491152" y="239964"/>
                    <a:pt x="476809" y="243186"/>
                    <a:pt x="461750" y="243544"/>
                  </a:cubicBezTo>
                  <a:lnTo>
                    <a:pt x="462108" y="258221"/>
                  </a:lnTo>
                  <a:cubicBezTo>
                    <a:pt x="461391" y="258221"/>
                    <a:pt x="460674" y="258340"/>
                    <a:pt x="459957" y="258340"/>
                  </a:cubicBezTo>
                  <a:cubicBezTo>
                    <a:pt x="446451" y="258340"/>
                    <a:pt x="433185" y="256431"/>
                    <a:pt x="420396" y="252374"/>
                  </a:cubicBezTo>
                  <a:lnTo>
                    <a:pt x="424818" y="238413"/>
                  </a:lnTo>
                  <a:cubicBezTo>
                    <a:pt x="410715" y="233998"/>
                    <a:pt x="397687" y="226957"/>
                    <a:pt x="386572" y="217889"/>
                  </a:cubicBezTo>
                  <a:lnTo>
                    <a:pt x="377250" y="229225"/>
                  </a:lnTo>
                  <a:cubicBezTo>
                    <a:pt x="366254" y="220275"/>
                    <a:pt x="356931" y="209655"/>
                    <a:pt x="349402" y="197723"/>
                  </a:cubicBezTo>
                  <a:lnTo>
                    <a:pt x="361951" y="189847"/>
                  </a:lnTo>
                  <a:cubicBezTo>
                    <a:pt x="354302" y="177795"/>
                    <a:pt x="348924" y="164073"/>
                    <a:pt x="346294" y="149515"/>
                  </a:cubicBezTo>
                  <a:lnTo>
                    <a:pt x="331713" y="152021"/>
                  </a:lnTo>
                  <a:cubicBezTo>
                    <a:pt x="330398" y="144861"/>
                    <a:pt x="329801" y="137463"/>
                    <a:pt x="329681" y="130065"/>
                  </a:cubicBezTo>
                  <a:cubicBezTo>
                    <a:pt x="329681" y="123383"/>
                    <a:pt x="330159" y="116701"/>
                    <a:pt x="331115" y="110138"/>
                  </a:cubicBezTo>
                  <a:lnTo>
                    <a:pt x="345697" y="112286"/>
                  </a:lnTo>
                  <a:cubicBezTo>
                    <a:pt x="347967" y="97608"/>
                    <a:pt x="352868" y="83767"/>
                    <a:pt x="360158" y="71476"/>
                  </a:cubicBezTo>
                  <a:lnTo>
                    <a:pt x="347370" y="63959"/>
                  </a:lnTo>
                  <a:cubicBezTo>
                    <a:pt x="354541" y="51787"/>
                    <a:pt x="363505" y="40929"/>
                    <a:pt x="374262" y="31621"/>
                  </a:cubicBezTo>
                  <a:lnTo>
                    <a:pt x="383943" y="42719"/>
                  </a:lnTo>
                  <a:cubicBezTo>
                    <a:pt x="394819" y="33292"/>
                    <a:pt x="407488" y="25894"/>
                    <a:pt x="421472" y="21001"/>
                  </a:cubicBezTo>
                  <a:lnTo>
                    <a:pt x="416691" y="7160"/>
                  </a:lnTo>
                  <a:cubicBezTo>
                    <a:pt x="429958" y="2506"/>
                    <a:pt x="443941" y="119"/>
                    <a:pt x="45816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5" name="组合 34">
            <a:extLst>
              <a:ext uri="{FF2B5EF4-FFF2-40B4-BE49-F238E27FC236}">
                <a16:creationId xmlns:a16="http://schemas.microsoft.com/office/drawing/2014/main" id="{B2B3AA7D-FED8-4397-B3C8-A0588F2AEE00}"/>
              </a:ext>
            </a:extLst>
          </p:cNvPr>
          <p:cNvGrpSpPr/>
          <p:nvPr/>
        </p:nvGrpSpPr>
        <p:grpSpPr>
          <a:xfrm>
            <a:off x="5107665" y="2817295"/>
            <a:ext cx="2328179" cy="1284444"/>
            <a:chOff x="5107665" y="2817295"/>
            <a:chExt cx="2328179" cy="1284444"/>
          </a:xfrm>
        </p:grpSpPr>
        <p:sp>
          <p:nvSpPr>
            <p:cNvPr id="15" name="箭头: 五边形 14">
              <a:extLst>
                <a:ext uri="{FF2B5EF4-FFF2-40B4-BE49-F238E27FC236}">
                  <a16:creationId xmlns:a16="http://schemas.microsoft.com/office/drawing/2014/main" id="{C121A77B-BFD1-4B7E-94FF-4B42BEAB77E6}"/>
                </a:ext>
              </a:extLst>
            </p:cNvPr>
            <p:cNvSpPr/>
            <p:nvPr/>
          </p:nvSpPr>
          <p:spPr>
            <a:xfrm>
              <a:off x="5107665" y="2817295"/>
              <a:ext cx="2328179" cy="1284444"/>
            </a:xfrm>
            <a:prstGeom prst="homePlat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Rectangle 31">
              <a:extLst>
                <a:ext uri="{FF2B5EF4-FFF2-40B4-BE49-F238E27FC236}">
                  <a16:creationId xmlns:a16="http://schemas.microsoft.com/office/drawing/2014/main" id="{92164B0C-FABD-4BFC-AA79-A2654C730D6E}"/>
                </a:ext>
              </a:extLst>
            </p:cNvPr>
            <p:cNvSpPr/>
            <p:nvPr/>
          </p:nvSpPr>
          <p:spPr>
            <a:xfrm>
              <a:off x="6087580" y="3222450"/>
              <a:ext cx="368349" cy="474134"/>
            </a:xfrm>
            <a:custGeom>
              <a:avLst/>
              <a:gdLst>
                <a:gd name="connsiteX0" fmla="*/ 399019 w 472013"/>
                <a:gd name="connsiteY0" fmla="*/ 168792 h 607568"/>
                <a:gd name="connsiteX1" fmla="*/ 469401 w 472013"/>
                <a:gd name="connsiteY1" fmla="*/ 239211 h 607568"/>
                <a:gd name="connsiteX2" fmla="*/ 469401 w 472013"/>
                <a:gd name="connsiteY2" fmla="*/ 352587 h 607568"/>
                <a:gd name="connsiteX3" fmla="*/ 468326 w 472013"/>
                <a:gd name="connsiteY3" fmla="*/ 358570 h 607568"/>
                <a:gd name="connsiteX4" fmla="*/ 444660 w 472013"/>
                <a:gd name="connsiteY4" fmla="*/ 423620 h 607568"/>
                <a:gd name="connsiteX5" fmla="*/ 444660 w 472013"/>
                <a:gd name="connsiteY5" fmla="*/ 590078 h 607568"/>
                <a:gd name="connsiteX6" fmla="*/ 427141 w 472013"/>
                <a:gd name="connsiteY6" fmla="*/ 607568 h 607568"/>
                <a:gd name="connsiteX7" fmla="*/ 346001 w 472013"/>
                <a:gd name="connsiteY7" fmla="*/ 607568 h 607568"/>
                <a:gd name="connsiteX8" fmla="*/ 328482 w 472013"/>
                <a:gd name="connsiteY8" fmla="*/ 590078 h 607568"/>
                <a:gd name="connsiteX9" fmla="*/ 328482 w 472013"/>
                <a:gd name="connsiteY9" fmla="*/ 239211 h 607568"/>
                <a:gd name="connsiteX10" fmla="*/ 399019 w 472013"/>
                <a:gd name="connsiteY10" fmla="*/ 168792 h 607568"/>
                <a:gd name="connsiteX11" fmla="*/ 64066 w 472013"/>
                <a:gd name="connsiteY11" fmla="*/ 166443 h 607568"/>
                <a:gd name="connsiteX12" fmla="*/ 69905 w 472013"/>
                <a:gd name="connsiteY12" fmla="*/ 170585 h 607568"/>
                <a:gd name="connsiteX13" fmla="*/ 111694 w 472013"/>
                <a:gd name="connsiteY13" fmla="*/ 285046 h 607568"/>
                <a:gd name="connsiteX14" fmla="*/ 125983 w 472013"/>
                <a:gd name="connsiteY14" fmla="*/ 285046 h 607568"/>
                <a:gd name="connsiteX15" fmla="*/ 167772 w 472013"/>
                <a:gd name="connsiteY15" fmla="*/ 170585 h 607568"/>
                <a:gd name="connsiteX16" fmla="*/ 175300 w 472013"/>
                <a:gd name="connsiteY16" fmla="*/ 166750 h 607568"/>
                <a:gd name="connsiteX17" fmla="*/ 195273 w 472013"/>
                <a:gd name="connsiteY17" fmla="*/ 172887 h 607568"/>
                <a:gd name="connsiteX18" fmla="*/ 195427 w 472013"/>
                <a:gd name="connsiteY18" fmla="*/ 172887 h 607568"/>
                <a:gd name="connsiteX19" fmla="*/ 237523 w 472013"/>
                <a:gd name="connsiteY19" fmla="*/ 231038 h 607568"/>
                <a:gd name="connsiteX20" fmla="*/ 237523 w 472013"/>
                <a:gd name="connsiteY20" fmla="*/ 352556 h 607568"/>
                <a:gd name="connsiteX21" fmla="*/ 236601 w 472013"/>
                <a:gd name="connsiteY21" fmla="*/ 355932 h 607568"/>
                <a:gd name="connsiteX22" fmla="*/ 192968 w 472013"/>
                <a:gd name="connsiteY22" fmla="*/ 422368 h 607568"/>
                <a:gd name="connsiteX23" fmla="*/ 192968 w 472013"/>
                <a:gd name="connsiteY23" fmla="*/ 590070 h 607568"/>
                <a:gd name="connsiteX24" fmla="*/ 186823 w 472013"/>
                <a:gd name="connsiteY24" fmla="*/ 596207 h 607568"/>
                <a:gd name="connsiteX25" fmla="*/ 50854 w 472013"/>
                <a:gd name="connsiteY25" fmla="*/ 596207 h 607568"/>
                <a:gd name="connsiteX26" fmla="*/ 44708 w 472013"/>
                <a:gd name="connsiteY26" fmla="*/ 590070 h 607568"/>
                <a:gd name="connsiteX27" fmla="*/ 44708 w 472013"/>
                <a:gd name="connsiteY27" fmla="*/ 422368 h 607568"/>
                <a:gd name="connsiteX28" fmla="*/ 1075 w 472013"/>
                <a:gd name="connsiteY28" fmla="*/ 355932 h 607568"/>
                <a:gd name="connsiteX29" fmla="*/ 0 w 472013"/>
                <a:gd name="connsiteY29" fmla="*/ 352556 h 607568"/>
                <a:gd name="connsiteX30" fmla="*/ 0 w 472013"/>
                <a:gd name="connsiteY30" fmla="*/ 231345 h 607568"/>
                <a:gd name="connsiteX31" fmla="*/ 42404 w 472013"/>
                <a:gd name="connsiteY31" fmla="*/ 172887 h 607568"/>
                <a:gd name="connsiteX32" fmla="*/ 62376 w 472013"/>
                <a:gd name="connsiteY32" fmla="*/ 166750 h 607568"/>
                <a:gd name="connsiteX33" fmla="*/ 64066 w 472013"/>
                <a:gd name="connsiteY33" fmla="*/ 166443 h 607568"/>
                <a:gd name="connsiteX34" fmla="*/ 110769 w 472013"/>
                <a:gd name="connsiteY34" fmla="*/ 161383 h 607568"/>
                <a:gd name="connsiteX35" fmla="*/ 128449 w 472013"/>
                <a:gd name="connsiteY35" fmla="*/ 161383 h 607568"/>
                <a:gd name="connsiteX36" fmla="*/ 134906 w 472013"/>
                <a:gd name="connsiteY36" fmla="*/ 164145 h 607568"/>
                <a:gd name="connsiteX37" fmla="*/ 135982 w 472013"/>
                <a:gd name="connsiteY37" fmla="*/ 173811 h 607568"/>
                <a:gd name="connsiteX38" fmla="*/ 126450 w 472013"/>
                <a:gd name="connsiteY38" fmla="*/ 188081 h 607568"/>
                <a:gd name="connsiteX39" fmla="*/ 130909 w 472013"/>
                <a:gd name="connsiteY39" fmla="*/ 225518 h 607568"/>
                <a:gd name="connsiteX40" fmla="*/ 122145 w 472013"/>
                <a:gd name="connsiteY40" fmla="*/ 248687 h 607568"/>
                <a:gd name="connsiteX41" fmla="*/ 117072 w 472013"/>
                <a:gd name="connsiteY41" fmla="*/ 248687 h 607568"/>
                <a:gd name="connsiteX42" fmla="*/ 108309 w 472013"/>
                <a:gd name="connsiteY42" fmla="*/ 225518 h 607568"/>
                <a:gd name="connsiteX43" fmla="*/ 112767 w 472013"/>
                <a:gd name="connsiteY43" fmla="*/ 188081 h 607568"/>
                <a:gd name="connsiteX44" fmla="*/ 103235 w 472013"/>
                <a:gd name="connsiteY44" fmla="*/ 173811 h 607568"/>
                <a:gd name="connsiteX45" fmla="*/ 104312 w 472013"/>
                <a:gd name="connsiteY45" fmla="*/ 164145 h 607568"/>
                <a:gd name="connsiteX46" fmla="*/ 110769 w 472013"/>
                <a:gd name="connsiteY46" fmla="*/ 161383 h 607568"/>
                <a:gd name="connsiteX47" fmla="*/ 402329 w 472013"/>
                <a:gd name="connsiteY47" fmla="*/ 0 h 607568"/>
                <a:gd name="connsiteX48" fmla="*/ 472013 w 472013"/>
                <a:gd name="connsiteY48" fmla="*/ 69578 h 607568"/>
                <a:gd name="connsiteX49" fmla="*/ 402329 w 472013"/>
                <a:gd name="connsiteY49" fmla="*/ 139156 h 607568"/>
                <a:gd name="connsiteX50" fmla="*/ 332645 w 472013"/>
                <a:gd name="connsiteY50" fmla="*/ 69578 h 607568"/>
                <a:gd name="connsiteX51" fmla="*/ 402329 w 472013"/>
                <a:gd name="connsiteY51" fmla="*/ 0 h 607568"/>
                <a:gd name="connsiteX52" fmla="*/ 118832 w 472013"/>
                <a:gd name="connsiteY52" fmla="*/ 0 h 607568"/>
                <a:gd name="connsiteX53" fmla="*/ 188480 w 472013"/>
                <a:gd name="connsiteY53" fmla="*/ 69578 h 607568"/>
                <a:gd name="connsiteX54" fmla="*/ 118832 w 472013"/>
                <a:gd name="connsiteY54" fmla="*/ 139156 h 607568"/>
                <a:gd name="connsiteX55" fmla="*/ 49184 w 472013"/>
                <a:gd name="connsiteY55" fmla="*/ 69578 h 607568"/>
                <a:gd name="connsiteX56" fmla="*/ 118832 w 472013"/>
                <a:gd name="connsiteY56"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72013" h="607568">
                  <a:moveTo>
                    <a:pt x="399019" y="168792"/>
                  </a:moveTo>
                  <a:cubicBezTo>
                    <a:pt x="437898" y="168792"/>
                    <a:pt x="469401" y="200243"/>
                    <a:pt x="469401" y="239211"/>
                  </a:cubicBezTo>
                  <a:lnTo>
                    <a:pt x="469401" y="352587"/>
                  </a:lnTo>
                  <a:cubicBezTo>
                    <a:pt x="469401" y="354735"/>
                    <a:pt x="469094" y="356729"/>
                    <a:pt x="468326" y="358570"/>
                  </a:cubicBezTo>
                  <a:lnTo>
                    <a:pt x="444660" y="423620"/>
                  </a:lnTo>
                  <a:lnTo>
                    <a:pt x="444660" y="590078"/>
                  </a:lnTo>
                  <a:cubicBezTo>
                    <a:pt x="444660" y="599744"/>
                    <a:pt x="436822" y="607568"/>
                    <a:pt x="427141" y="607568"/>
                  </a:cubicBezTo>
                  <a:lnTo>
                    <a:pt x="346001" y="607568"/>
                  </a:lnTo>
                  <a:cubicBezTo>
                    <a:pt x="336320" y="607568"/>
                    <a:pt x="328482" y="599744"/>
                    <a:pt x="328482" y="590078"/>
                  </a:cubicBezTo>
                  <a:lnTo>
                    <a:pt x="328482" y="239211"/>
                  </a:lnTo>
                  <a:cubicBezTo>
                    <a:pt x="328482" y="200243"/>
                    <a:pt x="359985" y="168792"/>
                    <a:pt x="399019" y="168792"/>
                  </a:cubicBezTo>
                  <a:close/>
                  <a:moveTo>
                    <a:pt x="64066" y="166443"/>
                  </a:moveTo>
                  <a:cubicBezTo>
                    <a:pt x="66678" y="166443"/>
                    <a:pt x="68983" y="167977"/>
                    <a:pt x="69905" y="170585"/>
                  </a:cubicBezTo>
                  <a:lnTo>
                    <a:pt x="111694" y="285046"/>
                  </a:lnTo>
                  <a:cubicBezTo>
                    <a:pt x="114153" y="291644"/>
                    <a:pt x="123524" y="291644"/>
                    <a:pt x="125983" y="285046"/>
                  </a:cubicBezTo>
                  <a:lnTo>
                    <a:pt x="167772" y="170585"/>
                  </a:lnTo>
                  <a:cubicBezTo>
                    <a:pt x="168847" y="167363"/>
                    <a:pt x="172227" y="165829"/>
                    <a:pt x="175300" y="166750"/>
                  </a:cubicBezTo>
                  <a:lnTo>
                    <a:pt x="195273" y="172887"/>
                  </a:lnTo>
                  <a:lnTo>
                    <a:pt x="195427" y="172887"/>
                  </a:lnTo>
                  <a:cubicBezTo>
                    <a:pt x="220623" y="181172"/>
                    <a:pt x="237523" y="204647"/>
                    <a:pt x="237523" y="231038"/>
                  </a:cubicBezTo>
                  <a:lnTo>
                    <a:pt x="237523" y="352556"/>
                  </a:lnTo>
                  <a:cubicBezTo>
                    <a:pt x="237523" y="353784"/>
                    <a:pt x="237216" y="355011"/>
                    <a:pt x="236601" y="355932"/>
                  </a:cubicBezTo>
                  <a:lnTo>
                    <a:pt x="192968" y="422368"/>
                  </a:lnTo>
                  <a:lnTo>
                    <a:pt x="192968" y="590070"/>
                  </a:lnTo>
                  <a:cubicBezTo>
                    <a:pt x="192968" y="593445"/>
                    <a:pt x="190203" y="596207"/>
                    <a:pt x="186823" y="596207"/>
                  </a:cubicBezTo>
                  <a:lnTo>
                    <a:pt x="50854" y="596207"/>
                  </a:lnTo>
                  <a:cubicBezTo>
                    <a:pt x="47474" y="596207"/>
                    <a:pt x="44708" y="593445"/>
                    <a:pt x="44708" y="590070"/>
                  </a:cubicBezTo>
                  <a:lnTo>
                    <a:pt x="44708" y="422368"/>
                  </a:lnTo>
                  <a:lnTo>
                    <a:pt x="1075" y="355932"/>
                  </a:lnTo>
                  <a:cubicBezTo>
                    <a:pt x="461" y="355011"/>
                    <a:pt x="0" y="353784"/>
                    <a:pt x="0" y="352556"/>
                  </a:cubicBezTo>
                  <a:lnTo>
                    <a:pt x="0" y="231345"/>
                  </a:lnTo>
                  <a:cubicBezTo>
                    <a:pt x="0" y="204801"/>
                    <a:pt x="17053" y="181326"/>
                    <a:pt x="42404" y="172887"/>
                  </a:cubicBezTo>
                  <a:lnTo>
                    <a:pt x="62376" y="166750"/>
                  </a:lnTo>
                  <a:cubicBezTo>
                    <a:pt x="62837" y="166596"/>
                    <a:pt x="63452" y="166443"/>
                    <a:pt x="64066" y="166443"/>
                  </a:cubicBezTo>
                  <a:close/>
                  <a:moveTo>
                    <a:pt x="110769" y="161383"/>
                  </a:moveTo>
                  <a:lnTo>
                    <a:pt x="128449" y="161383"/>
                  </a:lnTo>
                  <a:cubicBezTo>
                    <a:pt x="130909" y="161383"/>
                    <a:pt x="133215" y="162304"/>
                    <a:pt x="134906" y="164145"/>
                  </a:cubicBezTo>
                  <a:cubicBezTo>
                    <a:pt x="137366" y="166753"/>
                    <a:pt x="137673" y="170742"/>
                    <a:pt x="135982" y="173811"/>
                  </a:cubicBezTo>
                  <a:lnTo>
                    <a:pt x="126450" y="188081"/>
                  </a:lnTo>
                  <a:lnTo>
                    <a:pt x="130909" y="225518"/>
                  </a:lnTo>
                  <a:lnTo>
                    <a:pt x="122145" y="248687"/>
                  </a:lnTo>
                  <a:cubicBezTo>
                    <a:pt x="121223" y="251142"/>
                    <a:pt x="117994" y="251142"/>
                    <a:pt x="117072" y="248687"/>
                  </a:cubicBezTo>
                  <a:lnTo>
                    <a:pt x="108309" y="225518"/>
                  </a:lnTo>
                  <a:lnTo>
                    <a:pt x="112767" y="188081"/>
                  </a:lnTo>
                  <a:lnTo>
                    <a:pt x="103235" y="173811"/>
                  </a:lnTo>
                  <a:cubicBezTo>
                    <a:pt x="101544" y="170742"/>
                    <a:pt x="101852" y="166753"/>
                    <a:pt x="104312" y="164145"/>
                  </a:cubicBezTo>
                  <a:cubicBezTo>
                    <a:pt x="106003" y="162304"/>
                    <a:pt x="108309" y="161383"/>
                    <a:pt x="110769" y="161383"/>
                  </a:cubicBezTo>
                  <a:close/>
                  <a:moveTo>
                    <a:pt x="402329" y="0"/>
                  </a:moveTo>
                  <a:cubicBezTo>
                    <a:pt x="440814" y="0"/>
                    <a:pt x="472013" y="31151"/>
                    <a:pt x="472013" y="69578"/>
                  </a:cubicBezTo>
                  <a:cubicBezTo>
                    <a:pt x="472013" y="108005"/>
                    <a:pt x="440814" y="139156"/>
                    <a:pt x="402329" y="139156"/>
                  </a:cubicBezTo>
                  <a:cubicBezTo>
                    <a:pt x="363844" y="139156"/>
                    <a:pt x="332645" y="108005"/>
                    <a:pt x="332645" y="69578"/>
                  </a:cubicBezTo>
                  <a:cubicBezTo>
                    <a:pt x="332645" y="31151"/>
                    <a:pt x="363844" y="0"/>
                    <a:pt x="402329" y="0"/>
                  </a:cubicBezTo>
                  <a:close/>
                  <a:moveTo>
                    <a:pt x="118832" y="0"/>
                  </a:moveTo>
                  <a:cubicBezTo>
                    <a:pt x="157298" y="0"/>
                    <a:pt x="188480" y="31151"/>
                    <a:pt x="188480" y="69578"/>
                  </a:cubicBezTo>
                  <a:cubicBezTo>
                    <a:pt x="188480" y="108005"/>
                    <a:pt x="157298" y="139156"/>
                    <a:pt x="118832" y="139156"/>
                  </a:cubicBezTo>
                  <a:cubicBezTo>
                    <a:pt x="80366" y="139156"/>
                    <a:pt x="49184" y="108005"/>
                    <a:pt x="49184" y="69578"/>
                  </a:cubicBezTo>
                  <a:cubicBezTo>
                    <a:pt x="49184" y="31151"/>
                    <a:pt x="80366" y="0"/>
                    <a:pt x="118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4" name="组合 33">
            <a:extLst>
              <a:ext uri="{FF2B5EF4-FFF2-40B4-BE49-F238E27FC236}">
                <a16:creationId xmlns:a16="http://schemas.microsoft.com/office/drawing/2014/main" id="{3A02FBFE-A3CF-40C7-B23B-2D05A411AF74}"/>
              </a:ext>
            </a:extLst>
          </p:cNvPr>
          <p:cNvGrpSpPr/>
          <p:nvPr/>
        </p:nvGrpSpPr>
        <p:grpSpPr>
          <a:xfrm>
            <a:off x="3402004" y="2812126"/>
            <a:ext cx="2328179" cy="1284444"/>
            <a:chOff x="3402004" y="2812126"/>
            <a:chExt cx="2328179" cy="1284444"/>
          </a:xfrm>
        </p:grpSpPr>
        <p:sp>
          <p:nvSpPr>
            <p:cNvPr id="14" name="箭头: 五边形 13">
              <a:extLst>
                <a:ext uri="{FF2B5EF4-FFF2-40B4-BE49-F238E27FC236}">
                  <a16:creationId xmlns:a16="http://schemas.microsoft.com/office/drawing/2014/main" id="{CA4901BC-0D6F-484E-9FFF-736034D6CE86}"/>
                </a:ext>
              </a:extLst>
            </p:cNvPr>
            <p:cNvSpPr/>
            <p:nvPr/>
          </p:nvSpPr>
          <p:spPr>
            <a:xfrm>
              <a:off x="3402004" y="2812126"/>
              <a:ext cx="2328179" cy="1284444"/>
            </a:xfrm>
            <a:prstGeom prst="homePlat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Rectangle 25">
              <a:extLst>
                <a:ext uri="{FF2B5EF4-FFF2-40B4-BE49-F238E27FC236}">
                  <a16:creationId xmlns:a16="http://schemas.microsoft.com/office/drawing/2014/main" id="{27D5E6A3-F53A-4182-A08B-E61ADA3D79D0}"/>
                </a:ext>
              </a:extLst>
            </p:cNvPr>
            <p:cNvSpPr/>
            <p:nvPr/>
          </p:nvSpPr>
          <p:spPr>
            <a:xfrm>
              <a:off x="4338648" y="3217281"/>
              <a:ext cx="454890" cy="474134"/>
            </a:xfrm>
            <a:custGeom>
              <a:avLst/>
              <a:gdLst>
                <a:gd name="connsiteX0" fmla="*/ 269448 w 539694"/>
                <a:gd name="connsiteY0" fmla="*/ 141875 h 562525"/>
                <a:gd name="connsiteX1" fmla="*/ 293988 w 539694"/>
                <a:gd name="connsiteY1" fmla="*/ 167673 h 562525"/>
                <a:gd name="connsiteX2" fmla="*/ 293988 w 539694"/>
                <a:gd name="connsiteY2" fmla="*/ 279892 h 562525"/>
                <a:gd name="connsiteX3" fmla="*/ 407648 w 539694"/>
                <a:gd name="connsiteY3" fmla="*/ 279892 h 562525"/>
                <a:gd name="connsiteX4" fmla="*/ 432188 w 539694"/>
                <a:gd name="connsiteY4" fmla="*/ 305689 h 562525"/>
                <a:gd name="connsiteX5" fmla="*/ 407648 w 539694"/>
                <a:gd name="connsiteY5" fmla="*/ 330197 h 562525"/>
                <a:gd name="connsiteX6" fmla="*/ 293988 w 539694"/>
                <a:gd name="connsiteY6" fmla="*/ 330197 h 562525"/>
                <a:gd name="connsiteX7" fmla="*/ 243616 w 539694"/>
                <a:gd name="connsiteY7" fmla="*/ 330197 h 562525"/>
                <a:gd name="connsiteX8" fmla="*/ 243616 w 539694"/>
                <a:gd name="connsiteY8" fmla="*/ 279892 h 562525"/>
                <a:gd name="connsiteX9" fmla="*/ 243616 w 539694"/>
                <a:gd name="connsiteY9" fmla="*/ 167673 h 562525"/>
                <a:gd name="connsiteX10" fmla="*/ 269448 w 539694"/>
                <a:gd name="connsiteY10" fmla="*/ 141875 h 562525"/>
                <a:gd name="connsiteX11" fmla="*/ 269448 w 539694"/>
                <a:gd name="connsiteY11" fmla="*/ 117368 h 562525"/>
                <a:gd name="connsiteX12" fmla="*/ 140290 w 539694"/>
                <a:gd name="connsiteY12" fmla="*/ 170253 h 562525"/>
                <a:gd name="connsiteX13" fmla="*/ 87335 w 539694"/>
                <a:gd name="connsiteY13" fmla="*/ 299240 h 562525"/>
                <a:gd name="connsiteX14" fmla="*/ 140290 w 539694"/>
                <a:gd name="connsiteY14" fmla="*/ 426937 h 562525"/>
                <a:gd name="connsiteX15" fmla="*/ 141581 w 539694"/>
                <a:gd name="connsiteY15" fmla="*/ 429517 h 562525"/>
                <a:gd name="connsiteX16" fmla="*/ 151914 w 539694"/>
                <a:gd name="connsiteY16" fmla="*/ 439836 h 562525"/>
                <a:gd name="connsiteX17" fmla="*/ 166121 w 539694"/>
                <a:gd name="connsiteY17" fmla="*/ 448865 h 562525"/>
                <a:gd name="connsiteX18" fmla="*/ 269448 w 539694"/>
                <a:gd name="connsiteY18" fmla="*/ 481111 h 562525"/>
                <a:gd name="connsiteX19" fmla="*/ 374066 w 539694"/>
                <a:gd name="connsiteY19" fmla="*/ 448865 h 562525"/>
                <a:gd name="connsiteX20" fmla="*/ 386982 w 539694"/>
                <a:gd name="connsiteY20" fmla="*/ 439836 h 562525"/>
                <a:gd name="connsiteX21" fmla="*/ 397315 w 539694"/>
                <a:gd name="connsiteY21" fmla="*/ 429517 h 562525"/>
                <a:gd name="connsiteX22" fmla="*/ 399898 w 539694"/>
                <a:gd name="connsiteY22" fmla="*/ 426937 h 562525"/>
                <a:gd name="connsiteX23" fmla="*/ 451561 w 539694"/>
                <a:gd name="connsiteY23" fmla="*/ 299240 h 562525"/>
                <a:gd name="connsiteX24" fmla="*/ 398606 w 539694"/>
                <a:gd name="connsiteY24" fmla="*/ 170253 h 562525"/>
                <a:gd name="connsiteX25" fmla="*/ 269448 w 539694"/>
                <a:gd name="connsiteY25" fmla="*/ 117368 h 562525"/>
                <a:gd name="connsiteX26" fmla="*/ 269448 w 539694"/>
                <a:gd name="connsiteY26" fmla="*/ 56744 h 562525"/>
                <a:gd name="connsiteX27" fmla="*/ 441229 w 539694"/>
                <a:gd name="connsiteY27" fmla="*/ 127687 h 562525"/>
                <a:gd name="connsiteX28" fmla="*/ 441229 w 539694"/>
                <a:gd name="connsiteY28" fmla="*/ 470792 h 562525"/>
                <a:gd name="connsiteX29" fmla="*/ 439937 w 539694"/>
                <a:gd name="connsiteY29" fmla="*/ 473372 h 562525"/>
                <a:gd name="connsiteX30" fmla="*/ 500642 w 539694"/>
                <a:gd name="connsiteY30" fmla="*/ 533996 h 562525"/>
                <a:gd name="connsiteX31" fmla="*/ 472227 w 539694"/>
                <a:gd name="connsiteY31" fmla="*/ 562373 h 562525"/>
                <a:gd name="connsiteX32" fmla="*/ 408939 w 539694"/>
                <a:gd name="connsiteY32" fmla="*/ 499170 h 562525"/>
                <a:gd name="connsiteX33" fmla="*/ 269448 w 539694"/>
                <a:gd name="connsiteY33" fmla="*/ 543025 h 562525"/>
                <a:gd name="connsiteX34" fmla="*/ 131248 w 539694"/>
                <a:gd name="connsiteY34" fmla="*/ 499170 h 562525"/>
                <a:gd name="connsiteX35" fmla="*/ 66669 w 539694"/>
                <a:gd name="connsiteY35" fmla="*/ 562373 h 562525"/>
                <a:gd name="connsiteX36" fmla="*/ 38254 w 539694"/>
                <a:gd name="connsiteY36" fmla="*/ 533996 h 562525"/>
                <a:gd name="connsiteX37" fmla="*/ 98959 w 539694"/>
                <a:gd name="connsiteY37" fmla="*/ 473372 h 562525"/>
                <a:gd name="connsiteX38" fmla="*/ 97667 w 539694"/>
                <a:gd name="connsiteY38" fmla="*/ 470792 h 562525"/>
                <a:gd name="connsiteX39" fmla="*/ 97667 w 539694"/>
                <a:gd name="connsiteY39" fmla="*/ 127687 h 562525"/>
                <a:gd name="connsiteX40" fmla="*/ 269448 w 539694"/>
                <a:gd name="connsiteY40" fmla="*/ 56744 h 562525"/>
                <a:gd name="connsiteX41" fmla="*/ 445072 w 539694"/>
                <a:gd name="connsiteY41" fmla="*/ 9112 h 562525"/>
                <a:gd name="connsiteX42" fmla="*/ 512238 w 539694"/>
                <a:gd name="connsiteY42" fmla="*/ 37486 h 562525"/>
                <a:gd name="connsiteX43" fmla="*/ 514821 w 539694"/>
                <a:gd name="connsiteY43" fmla="*/ 167746 h 562525"/>
                <a:gd name="connsiteX44" fmla="*/ 374031 w 539694"/>
                <a:gd name="connsiteY44" fmla="*/ 40065 h 562525"/>
                <a:gd name="connsiteX45" fmla="*/ 377906 w 539694"/>
                <a:gd name="connsiteY45" fmla="*/ 37486 h 562525"/>
                <a:gd name="connsiteX46" fmla="*/ 445072 w 539694"/>
                <a:gd name="connsiteY46" fmla="*/ 9112 h 562525"/>
                <a:gd name="connsiteX47" fmla="*/ 95117 w 539694"/>
                <a:gd name="connsiteY47" fmla="*/ 0 h 562525"/>
                <a:gd name="connsiteX48" fmla="*/ 160991 w 539694"/>
                <a:gd name="connsiteY48" fmla="*/ 27084 h 562525"/>
                <a:gd name="connsiteX49" fmla="*/ 164866 w 539694"/>
                <a:gd name="connsiteY49" fmla="*/ 30953 h 562525"/>
                <a:gd name="connsiteX50" fmla="*/ 25368 w 539694"/>
                <a:gd name="connsiteY50" fmla="*/ 158634 h 562525"/>
                <a:gd name="connsiteX51" fmla="*/ 27951 w 539694"/>
                <a:gd name="connsiteY51" fmla="*/ 27084 h 562525"/>
                <a:gd name="connsiteX52" fmla="*/ 95117 w 539694"/>
                <a:gd name="connsiteY52" fmla="*/ 0 h 5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694" h="562525">
                  <a:moveTo>
                    <a:pt x="269448" y="141875"/>
                  </a:moveTo>
                  <a:cubicBezTo>
                    <a:pt x="283655" y="141875"/>
                    <a:pt x="293988" y="153484"/>
                    <a:pt x="293988" y="167673"/>
                  </a:cubicBezTo>
                  <a:lnTo>
                    <a:pt x="293988" y="279892"/>
                  </a:lnTo>
                  <a:lnTo>
                    <a:pt x="407648" y="279892"/>
                  </a:lnTo>
                  <a:cubicBezTo>
                    <a:pt x="420563" y="279892"/>
                    <a:pt x="432188" y="291500"/>
                    <a:pt x="432188" y="305689"/>
                  </a:cubicBezTo>
                  <a:cubicBezTo>
                    <a:pt x="432188" y="319878"/>
                    <a:pt x="420563" y="330197"/>
                    <a:pt x="407648" y="330197"/>
                  </a:cubicBezTo>
                  <a:lnTo>
                    <a:pt x="293988" y="330197"/>
                  </a:lnTo>
                  <a:lnTo>
                    <a:pt x="243616" y="330197"/>
                  </a:lnTo>
                  <a:lnTo>
                    <a:pt x="243616" y="279892"/>
                  </a:lnTo>
                  <a:lnTo>
                    <a:pt x="243616" y="167673"/>
                  </a:lnTo>
                  <a:cubicBezTo>
                    <a:pt x="243616" y="153484"/>
                    <a:pt x="255241" y="141875"/>
                    <a:pt x="269448" y="141875"/>
                  </a:cubicBezTo>
                  <a:close/>
                  <a:moveTo>
                    <a:pt x="269448" y="117368"/>
                  </a:moveTo>
                  <a:cubicBezTo>
                    <a:pt x="220368" y="117368"/>
                    <a:pt x="175162" y="136716"/>
                    <a:pt x="140290" y="170253"/>
                  </a:cubicBezTo>
                  <a:cubicBezTo>
                    <a:pt x="106708" y="205079"/>
                    <a:pt x="87335" y="250225"/>
                    <a:pt x="87335" y="299240"/>
                  </a:cubicBezTo>
                  <a:cubicBezTo>
                    <a:pt x="87335" y="348255"/>
                    <a:pt x="105417" y="393400"/>
                    <a:pt x="140290" y="426937"/>
                  </a:cubicBezTo>
                  <a:cubicBezTo>
                    <a:pt x="140290" y="428227"/>
                    <a:pt x="141581" y="428227"/>
                    <a:pt x="141581" y="429517"/>
                  </a:cubicBezTo>
                  <a:lnTo>
                    <a:pt x="151914" y="439836"/>
                  </a:lnTo>
                  <a:lnTo>
                    <a:pt x="166121" y="448865"/>
                  </a:lnTo>
                  <a:cubicBezTo>
                    <a:pt x="195828" y="470792"/>
                    <a:pt x="231992" y="481111"/>
                    <a:pt x="269448" y="481111"/>
                  </a:cubicBezTo>
                  <a:cubicBezTo>
                    <a:pt x="306904" y="481111"/>
                    <a:pt x="343068" y="470792"/>
                    <a:pt x="374066" y="448865"/>
                  </a:cubicBezTo>
                  <a:lnTo>
                    <a:pt x="386982" y="439836"/>
                  </a:lnTo>
                  <a:lnTo>
                    <a:pt x="397315" y="429517"/>
                  </a:lnTo>
                  <a:cubicBezTo>
                    <a:pt x="398606" y="428227"/>
                    <a:pt x="398606" y="428227"/>
                    <a:pt x="399898" y="426937"/>
                  </a:cubicBezTo>
                  <a:cubicBezTo>
                    <a:pt x="433479" y="393400"/>
                    <a:pt x="451561" y="348255"/>
                    <a:pt x="451561" y="299240"/>
                  </a:cubicBezTo>
                  <a:cubicBezTo>
                    <a:pt x="451561" y="250225"/>
                    <a:pt x="433479" y="205079"/>
                    <a:pt x="398606" y="170253"/>
                  </a:cubicBezTo>
                  <a:cubicBezTo>
                    <a:pt x="363734" y="136716"/>
                    <a:pt x="318528" y="117368"/>
                    <a:pt x="269448" y="117368"/>
                  </a:cubicBezTo>
                  <a:close/>
                  <a:moveTo>
                    <a:pt x="269448" y="56744"/>
                  </a:moveTo>
                  <a:cubicBezTo>
                    <a:pt x="331444" y="56744"/>
                    <a:pt x="394732" y="79962"/>
                    <a:pt x="441229" y="127687"/>
                  </a:cubicBezTo>
                  <a:cubicBezTo>
                    <a:pt x="536806" y="223137"/>
                    <a:pt x="536806" y="376632"/>
                    <a:pt x="441229" y="470792"/>
                  </a:cubicBezTo>
                  <a:cubicBezTo>
                    <a:pt x="441229" y="472082"/>
                    <a:pt x="439937" y="472082"/>
                    <a:pt x="439937" y="473372"/>
                  </a:cubicBezTo>
                  <a:lnTo>
                    <a:pt x="500642" y="533996"/>
                  </a:lnTo>
                  <a:cubicBezTo>
                    <a:pt x="500642" y="533996"/>
                    <a:pt x="504516" y="564953"/>
                    <a:pt x="472227" y="562373"/>
                  </a:cubicBezTo>
                  <a:lnTo>
                    <a:pt x="408939" y="499170"/>
                  </a:lnTo>
                  <a:cubicBezTo>
                    <a:pt x="366317" y="527547"/>
                    <a:pt x="318528" y="543025"/>
                    <a:pt x="269448" y="543025"/>
                  </a:cubicBezTo>
                  <a:cubicBezTo>
                    <a:pt x="221659" y="543025"/>
                    <a:pt x="172579" y="527547"/>
                    <a:pt x="131248" y="499170"/>
                  </a:cubicBezTo>
                  <a:lnTo>
                    <a:pt x="66669" y="562373"/>
                  </a:lnTo>
                  <a:cubicBezTo>
                    <a:pt x="36963" y="555924"/>
                    <a:pt x="38254" y="533996"/>
                    <a:pt x="38254" y="533996"/>
                  </a:cubicBezTo>
                  <a:lnTo>
                    <a:pt x="98959" y="473372"/>
                  </a:lnTo>
                  <a:cubicBezTo>
                    <a:pt x="98959" y="472082"/>
                    <a:pt x="98959" y="472082"/>
                    <a:pt x="97667" y="470792"/>
                  </a:cubicBezTo>
                  <a:cubicBezTo>
                    <a:pt x="2090" y="376632"/>
                    <a:pt x="2090" y="223137"/>
                    <a:pt x="97667" y="127687"/>
                  </a:cubicBezTo>
                  <a:cubicBezTo>
                    <a:pt x="145456" y="79962"/>
                    <a:pt x="207452" y="56744"/>
                    <a:pt x="269448" y="56744"/>
                  </a:cubicBezTo>
                  <a:close/>
                  <a:moveTo>
                    <a:pt x="445072" y="9112"/>
                  </a:moveTo>
                  <a:cubicBezTo>
                    <a:pt x="469613" y="9112"/>
                    <a:pt x="492863" y="18140"/>
                    <a:pt x="512238" y="37486"/>
                  </a:cubicBezTo>
                  <a:cubicBezTo>
                    <a:pt x="548404" y="73597"/>
                    <a:pt x="548404" y="131634"/>
                    <a:pt x="514821" y="167746"/>
                  </a:cubicBezTo>
                  <a:cubicBezTo>
                    <a:pt x="487696" y="108419"/>
                    <a:pt x="437322" y="61990"/>
                    <a:pt x="374031" y="40065"/>
                  </a:cubicBezTo>
                  <a:lnTo>
                    <a:pt x="377906" y="37486"/>
                  </a:lnTo>
                  <a:cubicBezTo>
                    <a:pt x="395989" y="18140"/>
                    <a:pt x="420530" y="9112"/>
                    <a:pt x="445072" y="9112"/>
                  </a:cubicBezTo>
                  <a:close/>
                  <a:moveTo>
                    <a:pt x="95117" y="0"/>
                  </a:moveTo>
                  <a:cubicBezTo>
                    <a:pt x="118367" y="0"/>
                    <a:pt x="142908" y="9028"/>
                    <a:pt x="160991" y="27084"/>
                  </a:cubicBezTo>
                  <a:lnTo>
                    <a:pt x="164866" y="30953"/>
                  </a:lnTo>
                  <a:cubicBezTo>
                    <a:pt x="102867" y="52878"/>
                    <a:pt x="52492" y="99307"/>
                    <a:pt x="25368" y="158634"/>
                  </a:cubicBezTo>
                  <a:cubicBezTo>
                    <a:pt x="-9507" y="121232"/>
                    <a:pt x="-8215" y="63196"/>
                    <a:pt x="27951" y="27084"/>
                  </a:cubicBezTo>
                  <a:cubicBezTo>
                    <a:pt x="46034" y="9028"/>
                    <a:pt x="70575" y="0"/>
                    <a:pt x="951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4" name="组合 3">
            <a:extLst>
              <a:ext uri="{FF2B5EF4-FFF2-40B4-BE49-F238E27FC236}">
                <a16:creationId xmlns:a16="http://schemas.microsoft.com/office/drawing/2014/main" id="{F9804059-9B3B-445D-858D-695BCC439156}"/>
              </a:ext>
            </a:extLst>
          </p:cNvPr>
          <p:cNvGrpSpPr/>
          <p:nvPr/>
        </p:nvGrpSpPr>
        <p:grpSpPr>
          <a:xfrm>
            <a:off x="1703405" y="2817522"/>
            <a:ext cx="2328179" cy="1284444"/>
            <a:chOff x="1703405" y="2817522"/>
            <a:chExt cx="2328179" cy="1284444"/>
          </a:xfrm>
        </p:grpSpPr>
        <p:sp>
          <p:nvSpPr>
            <p:cNvPr id="6" name="箭头: 五边形 5">
              <a:extLst>
                <a:ext uri="{FF2B5EF4-FFF2-40B4-BE49-F238E27FC236}">
                  <a16:creationId xmlns:a16="http://schemas.microsoft.com/office/drawing/2014/main" id="{7ACCEDFA-E7D9-4710-BF5C-DF52D1F500B9}"/>
                </a:ext>
              </a:extLst>
            </p:cNvPr>
            <p:cNvSpPr/>
            <p:nvPr/>
          </p:nvSpPr>
          <p:spPr>
            <a:xfrm>
              <a:off x="1703405" y="2817522"/>
              <a:ext cx="2328179" cy="1284444"/>
            </a:xfrm>
            <a:prstGeom prst="homePlat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Rectangle 26">
              <a:extLst>
                <a:ext uri="{FF2B5EF4-FFF2-40B4-BE49-F238E27FC236}">
                  <a16:creationId xmlns:a16="http://schemas.microsoft.com/office/drawing/2014/main" id="{CFF81B7B-6536-4B58-A964-F6A5393D774E}"/>
                </a:ext>
              </a:extLst>
            </p:cNvPr>
            <p:cNvSpPr/>
            <p:nvPr/>
          </p:nvSpPr>
          <p:spPr>
            <a:xfrm>
              <a:off x="2630427" y="3223015"/>
              <a:ext cx="474134" cy="473459"/>
            </a:xfrm>
            <a:custGeom>
              <a:avLst/>
              <a:gdLst>
                <a:gd name="connsiteX0" fmla="*/ 479478 w 607551"/>
                <a:gd name="connsiteY0" fmla="*/ 124206 h 606687"/>
                <a:gd name="connsiteX1" fmla="*/ 492390 w 607551"/>
                <a:gd name="connsiteY1" fmla="*/ 129529 h 606687"/>
                <a:gd name="connsiteX2" fmla="*/ 492390 w 607551"/>
                <a:gd name="connsiteY2" fmla="*/ 302949 h 606687"/>
                <a:gd name="connsiteX3" fmla="*/ 479478 w 607551"/>
                <a:gd name="connsiteY3" fmla="*/ 308300 h 606687"/>
                <a:gd name="connsiteX4" fmla="*/ 466565 w 607551"/>
                <a:gd name="connsiteY4" fmla="*/ 302949 h 606687"/>
                <a:gd name="connsiteX5" fmla="*/ 466565 w 607551"/>
                <a:gd name="connsiteY5" fmla="*/ 277176 h 606687"/>
                <a:gd name="connsiteX6" fmla="*/ 466565 w 607551"/>
                <a:gd name="connsiteY6" fmla="*/ 155302 h 606687"/>
                <a:gd name="connsiteX7" fmla="*/ 466565 w 607551"/>
                <a:gd name="connsiteY7" fmla="*/ 129529 h 606687"/>
                <a:gd name="connsiteX8" fmla="*/ 479478 w 607551"/>
                <a:gd name="connsiteY8" fmla="*/ 124206 h 606687"/>
                <a:gd name="connsiteX9" fmla="*/ 389020 w 607551"/>
                <a:gd name="connsiteY9" fmla="*/ 48491 h 606687"/>
                <a:gd name="connsiteX10" fmla="*/ 268817 w 607551"/>
                <a:gd name="connsiteY10" fmla="*/ 98184 h 606687"/>
                <a:gd name="connsiteX11" fmla="*/ 268817 w 607551"/>
                <a:gd name="connsiteY11" fmla="*/ 338347 h 606687"/>
                <a:gd name="connsiteX12" fmla="*/ 389020 w 607551"/>
                <a:gd name="connsiteY12" fmla="*/ 388040 h 606687"/>
                <a:gd name="connsiteX13" fmla="*/ 509224 w 607551"/>
                <a:gd name="connsiteY13" fmla="*/ 338347 h 606687"/>
                <a:gd name="connsiteX14" fmla="*/ 509224 w 607551"/>
                <a:gd name="connsiteY14" fmla="*/ 98184 h 606687"/>
                <a:gd name="connsiteX15" fmla="*/ 389020 w 607551"/>
                <a:gd name="connsiteY15" fmla="*/ 48491 h 606687"/>
                <a:gd name="connsiteX16" fmla="*/ 389020 w 607551"/>
                <a:gd name="connsiteY16" fmla="*/ 0 h 606687"/>
                <a:gd name="connsiteX17" fmla="*/ 543567 w 607551"/>
                <a:gd name="connsiteY17" fmla="*/ 63891 h 606687"/>
                <a:gd name="connsiteX18" fmla="*/ 543567 w 607551"/>
                <a:gd name="connsiteY18" fmla="*/ 372641 h 606687"/>
                <a:gd name="connsiteX19" fmla="*/ 389020 w 607551"/>
                <a:gd name="connsiteY19" fmla="*/ 436531 h 606687"/>
                <a:gd name="connsiteX20" fmla="*/ 281176 w 607551"/>
                <a:gd name="connsiteY20" fmla="*/ 408245 h 606687"/>
                <a:gd name="connsiteX21" fmla="*/ 99504 w 607551"/>
                <a:gd name="connsiteY21" fmla="*/ 589650 h 606687"/>
                <a:gd name="connsiteX22" fmla="*/ 17144 w 607551"/>
                <a:gd name="connsiteY22" fmla="*/ 589650 h 606687"/>
                <a:gd name="connsiteX23" fmla="*/ 17144 w 607551"/>
                <a:gd name="connsiteY23" fmla="*/ 507412 h 606687"/>
                <a:gd name="connsiteX24" fmla="*/ 198817 w 607551"/>
                <a:gd name="connsiteY24" fmla="*/ 325897 h 606687"/>
                <a:gd name="connsiteX25" fmla="*/ 234473 w 607551"/>
                <a:gd name="connsiteY25" fmla="*/ 63891 h 606687"/>
                <a:gd name="connsiteX26" fmla="*/ 389020 w 607551"/>
                <a:gd name="connsiteY26" fmla="*/ 0 h 60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551" h="606687">
                  <a:moveTo>
                    <a:pt x="479478" y="124206"/>
                  </a:moveTo>
                  <a:cubicBezTo>
                    <a:pt x="484156" y="124206"/>
                    <a:pt x="488834" y="125980"/>
                    <a:pt x="492390" y="129529"/>
                  </a:cubicBezTo>
                  <a:cubicBezTo>
                    <a:pt x="540320" y="177362"/>
                    <a:pt x="540320" y="255117"/>
                    <a:pt x="492390" y="302949"/>
                  </a:cubicBezTo>
                  <a:cubicBezTo>
                    <a:pt x="488779" y="306444"/>
                    <a:pt x="484183" y="308300"/>
                    <a:pt x="479478" y="308300"/>
                  </a:cubicBezTo>
                  <a:cubicBezTo>
                    <a:pt x="474772" y="308300"/>
                    <a:pt x="470176" y="306444"/>
                    <a:pt x="466565" y="302949"/>
                  </a:cubicBezTo>
                  <a:cubicBezTo>
                    <a:pt x="459452" y="295850"/>
                    <a:pt x="459452" y="284275"/>
                    <a:pt x="466565" y="277176"/>
                  </a:cubicBezTo>
                  <a:cubicBezTo>
                    <a:pt x="500269" y="243541"/>
                    <a:pt x="500269" y="188828"/>
                    <a:pt x="466565" y="155302"/>
                  </a:cubicBezTo>
                  <a:cubicBezTo>
                    <a:pt x="459452" y="148094"/>
                    <a:pt x="459452" y="136628"/>
                    <a:pt x="466565" y="129529"/>
                  </a:cubicBezTo>
                  <a:cubicBezTo>
                    <a:pt x="470122" y="125980"/>
                    <a:pt x="474800" y="124206"/>
                    <a:pt x="479478" y="124206"/>
                  </a:cubicBezTo>
                  <a:close/>
                  <a:moveTo>
                    <a:pt x="389020" y="48491"/>
                  </a:moveTo>
                  <a:cubicBezTo>
                    <a:pt x="343629" y="48491"/>
                    <a:pt x="300973" y="66184"/>
                    <a:pt x="268817" y="98184"/>
                  </a:cubicBezTo>
                  <a:cubicBezTo>
                    <a:pt x="202535" y="164477"/>
                    <a:pt x="202535" y="272163"/>
                    <a:pt x="268817" y="338347"/>
                  </a:cubicBezTo>
                  <a:cubicBezTo>
                    <a:pt x="300973" y="370347"/>
                    <a:pt x="343629" y="388040"/>
                    <a:pt x="389020" y="388040"/>
                  </a:cubicBezTo>
                  <a:cubicBezTo>
                    <a:pt x="434411" y="388040"/>
                    <a:pt x="477177" y="370456"/>
                    <a:pt x="509224" y="338347"/>
                  </a:cubicBezTo>
                  <a:cubicBezTo>
                    <a:pt x="575614" y="272163"/>
                    <a:pt x="575614" y="164477"/>
                    <a:pt x="509224" y="98184"/>
                  </a:cubicBezTo>
                  <a:cubicBezTo>
                    <a:pt x="477177" y="66184"/>
                    <a:pt x="434411" y="48491"/>
                    <a:pt x="389020" y="48491"/>
                  </a:cubicBezTo>
                  <a:close/>
                  <a:moveTo>
                    <a:pt x="389020" y="0"/>
                  </a:moveTo>
                  <a:cubicBezTo>
                    <a:pt x="447426" y="0"/>
                    <a:pt x="502333" y="22717"/>
                    <a:pt x="543567" y="63891"/>
                  </a:cubicBezTo>
                  <a:cubicBezTo>
                    <a:pt x="628880" y="149078"/>
                    <a:pt x="628880" y="287562"/>
                    <a:pt x="543567" y="372641"/>
                  </a:cubicBezTo>
                  <a:cubicBezTo>
                    <a:pt x="502333" y="413815"/>
                    <a:pt x="447426" y="436531"/>
                    <a:pt x="389020" y="436531"/>
                  </a:cubicBezTo>
                  <a:cubicBezTo>
                    <a:pt x="350629" y="436531"/>
                    <a:pt x="313770" y="426702"/>
                    <a:pt x="281176" y="408245"/>
                  </a:cubicBezTo>
                  <a:lnTo>
                    <a:pt x="99504" y="589650"/>
                  </a:lnTo>
                  <a:cubicBezTo>
                    <a:pt x="76754" y="612367"/>
                    <a:pt x="39894" y="612367"/>
                    <a:pt x="17144" y="589650"/>
                  </a:cubicBezTo>
                  <a:cubicBezTo>
                    <a:pt x="-5715" y="566934"/>
                    <a:pt x="-5715" y="530128"/>
                    <a:pt x="17144" y="507412"/>
                  </a:cubicBezTo>
                  <a:lnTo>
                    <a:pt x="198817" y="325897"/>
                  </a:lnTo>
                  <a:cubicBezTo>
                    <a:pt x="151676" y="242675"/>
                    <a:pt x="163488" y="134771"/>
                    <a:pt x="234473" y="63891"/>
                  </a:cubicBezTo>
                  <a:cubicBezTo>
                    <a:pt x="275707" y="22717"/>
                    <a:pt x="330614" y="0"/>
                    <a:pt x="3890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39" name="TextBox 40">
            <a:extLst>
              <a:ext uri="{FF2B5EF4-FFF2-40B4-BE49-F238E27FC236}">
                <a16:creationId xmlns:a16="http://schemas.microsoft.com/office/drawing/2014/main" id="{7B1E76A7-2D7A-465A-9056-440577B56673}"/>
              </a:ext>
            </a:extLst>
          </p:cNvPr>
          <p:cNvSpPr txBox="1">
            <a:spLocks noChangeArrowheads="1"/>
          </p:cNvSpPr>
          <p:nvPr/>
        </p:nvSpPr>
        <p:spPr bwMode="auto">
          <a:xfrm>
            <a:off x="8807999" y="4436855"/>
            <a:ext cx="1791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lgn="ctr" fontAlgn="base">
              <a:spcBef>
                <a:spcPct val="0"/>
              </a:spcBef>
              <a:spcAft>
                <a:spcPct val="0"/>
              </a:spcAft>
              <a:defRPr/>
            </a:pPr>
            <a:r>
              <a:rPr lang="zh-CN" altLang="en-US" dirty="0">
                <a:solidFill>
                  <a:schemeClr val="tx1">
                    <a:lumMod val="85000"/>
                    <a:lumOff val="15000"/>
                  </a:schemeClr>
                </a:solidFill>
                <a:latin typeface="微软雅黑"/>
                <a:ea typeface="微软雅黑"/>
              </a:rPr>
              <a:t>运用自己的特色</a:t>
            </a:r>
          </a:p>
        </p:txBody>
      </p:sp>
    </p:spTree>
    <p:extLst>
      <p:ext uri="{BB962C8B-B14F-4D97-AF65-F5344CB8AC3E}">
        <p14:creationId xmlns:p14="http://schemas.microsoft.com/office/powerpoint/2010/main" val="727713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47"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747072" y="377201"/>
            <a:ext cx="316304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言语表达要决</a:t>
            </a:r>
          </a:p>
        </p:txBody>
      </p:sp>
      <p:sp>
        <p:nvSpPr>
          <p:cNvPr id="9" name="TextBox 5">
            <a:extLst>
              <a:ext uri="{FF2B5EF4-FFF2-40B4-BE49-F238E27FC236}">
                <a16:creationId xmlns:a16="http://schemas.microsoft.com/office/drawing/2014/main" id="{3E194FE3-426A-45F5-A2C4-02FBAE01A2FC}"/>
              </a:ext>
            </a:extLst>
          </p:cNvPr>
          <p:cNvSpPr txBox="1"/>
          <p:nvPr/>
        </p:nvSpPr>
        <p:spPr>
          <a:xfrm>
            <a:off x="8129777" y="1621865"/>
            <a:ext cx="2053309" cy="369332"/>
          </a:xfrm>
          <a:prstGeom prst="rect">
            <a:avLst/>
          </a:prstGeom>
          <a:noFill/>
        </p:spPr>
        <p:txBody>
          <a:bodyPr wrap="square" rtlCol="0">
            <a:spAutoFit/>
          </a:bodyPr>
          <a:lstStyle/>
          <a:p>
            <a:pPr lvl="0"/>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多用正面词句</a:t>
            </a:r>
          </a:p>
        </p:txBody>
      </p:sp>
      <p:sp>
        <p:nvSpPr>
          <p:cNvPr id="10" name="TextBox 21">
            <a:extLst>
              <a:ext uri="{FF2B5EF4-FFF2-40B4-BE49-F238E27FC236}">
                <a16:creationId xmlns:a16="http://schemas.microsoft.com/office/drawing/2014/main" id="{659A44C6-BB94-4354-B602-B4EC92826814}"/>
              </a:ext>
            </a:extLst>
          </p:cNvPr>
          <p:cNvSpPr txBox="1"/>
          <p:nvPr/>
        </p:nvSpPr>
        <p:spPr>
          <a:xfrm>
            <a:off x="8191490" y="2544539"/>
            <a:ext cx="1811489" cy="369332"/>
          </a:xfrm>
          <a:prstGeom prst="rect">
            <a:avLst/>
          </a:prstGeom>
          <a:noFill/>
        </p:spPr>
        <p:txBody>
          <a:bodyPr wrap="square" rtlCol="0">
            <a:spAutoFit/>
          </a:bodyPr>
          <a:lstStyle/>
          <a:p>
            <a:pPr lvl="0"/>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语言表达要真诚</a:t>
            </a:r>
          </a:p>
        </p:txBody>
      </p:sp>
      <p:sp>
        <p:nvSpPr>
          <p:cNvPr id="11" name="TextBox 22">
            <a:extLst>
              <a:ext uri="{FF2B5EF4-FFF2-40B4-BE49-F238E27FC236}">
                <a16:creationId xmlns:a16="http://schemas.microsoft.com/office/drawing/2014/main" id="{4DE5E84C-BF2D-4347-88B1-DEE691E18CFC}"/>
              </a:ext>
            </a:extLst>
          </p:cNvPr>
          <p:cNvSpPr txBox="1"/>
          <p:nvPr/>
        </p:nvSpPr>
        <p:spPr>
          <a:xfrm>
            <a:off x="8192653" y="3467213"/>
            <a:ext cx="3029527" cy="369332"/>
          </a:xfrm>
          <a:prstGeom prst="rect">
            <a:avLst/>
          </a:prstGeom>
          <a:noFill/>
        </p:spPr>
        <p:txBody>
          <a:bodyPr wrap="square" rtlCol="0">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说话时不要带不良的口头禅</a:t>
            </a:r>
          </a:p>
        </p:txBody>
      </p:sp>
      <p:sp>
        <p:nvSpPr>
          <p:cNvPr id="12" name="TextBox 23">
            <a:extLst>
              <a:ext uri="{FF2B5EF4-FFF2-40B4-BE49-F238E27FC236}">
                <a16:creationId xmlns:a16="http://schemas.microsoft.com/office/drawing/2014/main" id="{2866C57E-1512-4E2E-8637-17B6D5A26E56}"/>
              </a:ext>
            </a:extLst>
          </p:cNvPr>
          <p:cNvSpPr txBox="1"/>
          <p:nvPr/>
        </p:nvSpPr>
        <p:spPr>
          <a:xfrm>
            <a:off x="8191490" y="4389887"/>
            <a:ext cx="1991589" cy="369332"/>
          </a:xfrm>
          <a:prstGeom prst="rect">
            <a:avLst/>
          </a:prstGeom>
          <a:noFill/>
        </p:spPr>
        <p:txBody>
          <a:bodyPr wrap="square" rtlCol="0">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不要乱用术语</a:t>
            </a:r>
          </a:p>
        </p:txBody>
      </p:sp>
      <p:sp>
        <p:nvSpPr>
          <p:cNvPr id="13" name="TextBox 24">
            <a:extLst>
              <a:ext uri="{FF2B5EF4-FFF2-40B4-BE49-F238E27FC236}">
                <a16:creationId xmlns:a16="http://schemas.microsoft.com/office/drawing/2014/main" id="{B26BEC52-D9E0-4176-A958-A523B167B188}"/>
              </a:ext>
            </a:extLst>
          </p:cNvPr>
          <p:cNvSpPr txBox="1"/>
          <p:nvPr/>
        </p:nvSpPr>
        <p:spPr>
          <a:xfrm>
            <a:off x="8191490" y="5312561"/>
            <a:ext cx="2007006" cy="369332"/>
          </a:xfrm>
          <a:prstGeom prst="rect">
            <a:avLst/>
          </a:prstGeom>
          <a:noFill/>
        </p:spPr>
        <p:txBody>
          <a:bodyPr wrap="square" rtlCol="0">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要用对方的话</a:t>
            </a:r>
          </a:p>
        </p:txBody>
      </p:sp>
      <p:grpSp>
        <p:nvGrpSpPr>
          <p:cNvPr id="6" name="组合 5">
            <a:extLst>
              <a:ext uri="{FF2B5EF4-FFF2-40B4-BE49-F238E27FC236}">
                <a16:creationId xmlns:a16="http://schemas.microsoft.com/office/drawing/2014/main" id="{C6D9CACD-23C2-4173-A20A-CD96C3E03B5A}"/>
              </a:ext>
            </a:extLst>
          </p:cNvPr>
          <p:cNvGrpSpPr/>
          <p:nvPr/>
        </p:nvGrpSpPr>
        <p:grpSpPr>
          <a:xfrm>
            <a:off x="0" y="2988107"/>
            <a:ext cx="3654211" cy="1452988"/>
            <a:chOff x="0" y="2988107"/>
            <a:chExt cx="3654211" cy="1452988"/>
          </a:xfrm>
          <a:blipFill>
            <a:blip r:embed="rId3"/>
            <a:stretch>
              <a:fillRect/>
            </a:stretch>
          </a:blipFill>
        </p:grpSpPr>
        <p:sp>
          <p:nvSpPr>
            <p:cNvPr id="31" name="矩形 30">
              <a:extLst>
                <a:ext uri="{FF2B5EF4-FFF2-40B4-BE49-F238E27FC236}">
                  <a16:creationId xmlns:a16="http://schemas.microsoft.com/office/drawing/2014/main" id="{6A611448-08DE-4977-A78E-2A73EAAC4684}"/>
                </a:ext>
              </a:extLst>
            </p:cNvPr>
            <p:cNvSpPr/>
            <p:nvPr/>
          </p:nvSpPr>
          <p:spPr>
            <a:xfrm>
              <a:off x="0" y="2988107"/>
              <a:ext cx="3090719" cy="14529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539F2DC8-FD58-4DDD-A25B-EDCAEC893117}"/>
                </a:ext>
              </a:extLst>
            </p:cNvPr>
            <p:cNvSpPr/>
            <p:nvPr/>
          </p:nvSpPr>
          <p:spPr>
            <a:xfrm>
              <a:off x="2454609" y="3156987"/>
              <a:ext cx="1199602" cy="119960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0" name="组合 19">
            <a:extLst>
              <a:ext uri="{FF2B5EF4-FFF2-40B4-BE49-F238E27FC236}">
                <a16:creationId xmlns:a16="http://schemas.microsoft.com/office/drawing/2014/main" id="{F93D7202-3D05-4A98-BF0A-0AD935181235}"/>
              </a:ext>
            </a:extLst>
          </p:cNvPr>
          <p:cNvGrpSpPr/>
          <p:nvPr/>
        </p:nvGrpSpPr>
        <p:grpSpPr>
          <a:xfrm>
            <a:off x="6205576" y="1766890"/>
            <a:ext cx="1629169" cy="3730337"/>
            <a:chOff x="6205576" y="1766890"/>
            <a:chExt cx="1629169" cy="3730337"/>
          </a:xfrm>
        </p:grpSpPr>
        <p:cxnSp>
          <p:nvCxnSpPr>
            <p:cNvPr id="22" name="直接连接符 21">
              <a:extLst>
                <a:ext uri="{FF2B5EF4-FFF2-40B4-BE49-F238E27FC236}">
                  <a16:creationId xmlns:a16="http://schemas.microsoft.com/office/drawing/2014/main" id="{FFCA819A-0C78-445A-87D7-85FF6D9D3D60}"/>
                </a:ext>
              </a:extLst>
            </p:cNvPr>
            <p:cNvCxnSpPr/>
            <p:nvPr/>
          </p:nvCxnSpPr>
          <p:spPr>
            <a:xfrm>
              <a:off x="6803857" y="1766890"/>
              <a:ext cx="0" cy="3730337"/>
            </a:xfrm>
            <a:prstGeom prst="line">
              <a:avLst/>
            </a:prstGeom>
            <a:ln>
              <a:solidFill>
                <a:srgbClr val="21B7B3"/>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83AB50A-D865-4D0B-9EBA-ABBC07C3BA28}"/>
                </a:ext>
              </a:extLst>
            </p:cNvPr>
            <p:cNvCxnSpPr/>
            <p:nvPr/>
          </p:nvCxnSpPr>
          <p:spPr>
            <a:xfrm>
              <a:off x="6806045" y="1776845"/>
              <a:ext cx="1028700" cy="0"/>
            </a:xfrm>
            <a:prstGeom prst="straightConnector1">
              <a:avLst/>
            </a:prstGeom>
            <a:ln>
              <a:solidFill>
                <a:srgbClr val="21B7B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3C4E55D-3255-46C4-92C9-B060B3E94DB4}"/>
                </a:ext>
              </a:extLst>
            </p:cNvPr>
            <p:cNvCxnSpPr/>
            <p:nvPr/>
          </p:nvCxnSpPr>
          <p:spPr>
            <a:xfrm>
              <a:off x="6803857" y="2769028"/>
              <a:ext cx="1028700" cy="0"/>
            </a:xfrm>
            <a:prstGeom prst="straightConnector1">
              <a:avLst/>
            </a:prstGeom>
            <a:ln>
              <a:solidFill>
                <a:srgbClr val="21B7B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82B6922-F673-4BE4-AD07-D1B6260DF8E0}"/>
                </a:ext>
              </a:extLst>
            </p:cNvPr>
            <p:cNvCxnSpPr/>
            <p:nvPr/>
          </p:nvCxnSpPr>
          <p:spPr>
            <a:xfrm>
              <a:off x="6803857" y="4458572"/>
              <a:ext cx="1028700" cy="0"/>
            </a:xfrm>
            <a:prstGeom prst="straightConnector1">
              <a:avLst/>
            </a:prstGeom>
            <a:ln>
              <a:solidFill>
                <a:srgbClr val="21B7B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9D90AC4-E150-416B-9928-03D4AAB78208}"/>
                </a:ext>
              </a:extLst>
            </p:cNvPr>
            <p:cNvCxnSpPr/>
            <p:nvPr/>
          </p:nvCxnSpPr>
          <p:spPr>
            <a:xfrm>
              <a:off x="6803857" y="5497227"/>
              <a:ext cx="1028700" cy="0"/>
            </a:xfrm>
            <a:prstGeom prst="straightConnector1">
              <a:avLst/>
            </a:prstGeom>
            <a:ln>
              <a:solidFill>
                <a:srgbClr val="21B7B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BC3042E-ED10-4521-8C99-F12D6AF35E9B}"/>
                </a:ext>
              </a:extLst>
            </p:cNvPr>
            <p:cNvCxnSpPr>
              <a:cxnSpLocks/>
            </p:cNvCxnSpPr>
            <p:nvPr/>
          </p:nvCxnSpPr>
          <p:spPr>
            <a:xfrm>
              <a:off x="6205576" y="3683428"/>
              <a:ext cx="1626981" cy="0"/>
            </a:xfrm>
            <a:prstGeom prst="straightConnector1">
              <a:avLst/>
            </a:prstGeom>
            <a:ln>
              <a:solidFill>
                <a:srgbClr val="21B7B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D0E15000-CA75-470F-AC91-3FB2F8520501}"/>
              </a:ext>
            </a:extLst>
          </p:cNvPr>
          <p:cNvGrpSpPr/>
          <p:nvPr/>
        </p:nvGrpSpPr>
        <p:grpSpPr>
          <a:xfrm>
            <a:off x="4479515" y="2769028"/>
            <a:ext cx="1726061" cy="1726061"/>
            <a:chOff x="4479515" y="2769028"/>
            <a:chExt cx="1726061" cy="1726061"/>
          </a:xfrm>
        </p:grpSpPr>
        <p:sp>
          <p:nvSpPr>
            <p:cNvPr id="19" name="椭圆 18">
              <a:extLst>
                <a:ext uri="{FF2B5EF4-FFF2-40B4-BE49-F238E27FC236}">
                  <a16:creationId xmlns:a16="http://schemas.microsoft.com/office/drawing/2014/main" id="{13925C9C-25FB-4A61-8918-6452707BF362}"/>
                </a:ext>
              </a:extLst>
            </p:cNvPr>
            <p:cNvSpPr/>
            <p:nvPr/>
          </p:nvSpPr>
          <p:spPr>
            <a:xfrm>
              <a:off x="4479515" y="2769028"/>
              <a:ext cx="1726061" cy="1726061"/>
            </a:xfrm>
            <a:prstGeom prst="ellips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man-with-bow_56788">
              <a:extLst>
                <a:ext uri="{FF2B5EF4-FFF2-40B4-BE49-F238E27FC236}">
                  <a16:creationId xmlns:a16="http://schemas.microsoft.com/office/drawing/2014/main" id="{F485A7EA-A32B-4E25-868C-5465BFBE3F6B}"/>
                </a:ext>
              </a:extLst>
            </p:cNvPr>
            <p:cNvSpPr>
              <a:spLocks noChangeAspect="1"/>
            </p:cNvSpPr>
            <p:nvPr/>
          </p:nvSpPr>
          <p:spPr bwMode="auto">
            <a:xfrm>
              <a:off x="4865976" y="3093564"/>
              <a:ext cx="988204" cy="1076987"/>
            </a:xfrm>
            <a:custGeom>
              <a:avLst/>
              <a:gdLst>
                <a:gd name="connsiteX0" fmla="*/ 188888 w 557678"/>
                <a:gd name="connsiteY0" fmla="*/ 367011 h 607780"/>
                <a:gd name="connsiteX1" fmla="*/ 199785 w 557678"/>
                <a:gd name="connsiteY1" fmla="*/ 373977 h 607780"/>
                <a:gd name="connsiteX2" fmla="*/ 278839 w 557678"/>
                <a:gd name="connsiteY2" fmla="*/ 490974 h 607780"/>
                <a:gd name="connsiteX3" fmla="*/ 357893 w 557678"/>
                <a:gd name="connsiteY3" fmla="*/ 373977 h 607780"/>
                <a:gd name="connsiteX4" fmla="*/ 368886 w 557678"/>
                <a:gd name="connsiteY4" fmla="*/ 367011 h 607780"/>
                <a:gd name="connsiteX5" fmla="*/ 374908 w 557678"/>
                <a:gd name="connsiteY5" fmla="*/ 368729 h 607780"/>
                <a:gd name="connsiteX6" fmla="*/ 557678 w 557678"/>
                <a:gd name="connsiteY6" fmla="*/ 480572 h 607780"/>
                <a:gd name="connsiteX7" fmla="*/ 557678 w 557678"/>
                <a:gd name="connsiteY7" fmla="*/ 607780 h 607780"/>
                <a:gd name="connsiteX8" fmla="*/ 278839 w 557678"/>
                <a:gd name="connsiteY8" fmla="*/ 607780 h 607780"/>
                <a:gd name="connsiteX9" fmla="*/ 0 w 557678"/>
                <a:gd name="connsiteY9" fmla="*/ 607780 h 607780"/>
                <a:gd name="connsiteX10" fmla="*/ 0 w 557678"/>
                <a:gd name="connsiteY10" fmla="*/ 480572 h 607780"/>
                <a:gd name="connsiteX11" fmla="*/ 182770 w 557678"/>
                <a:gd name="connsiteY11" fmla="*/ 368729 h 607780"/>
                <a:gd name="connsiteX12" fmla="*/ 188888 w 557678"/>
                <a:gd name="connsiteY12" fmla="*/ 367011 h 607780"/>
                <a:gd name="connsiteX13" fmla="*/ 233347 w 557678"/>
                <a:gd name="connsiteY13" fmla="*/ 332928 h 607780"/>
                <a:gd name="connsiteX14" fmla="*/ 235832 w 557678"/>
                <a:gd name="connsiteY14" fmla="*/ 333119 h 607780"/>
                <a:gd name="connsiteX15" fmla="*/ 236501 w 557678"/>
                <a:gd name="connsiteY15" fmla="*/ 333214 h 607780"/>
                <a:gd name="connsiteX16" fmla="*/ 236692 w 557678"/>
                <a:gd name="connsiteY16" fmla="*/ 333214 h 607780"/>
                <a:gd name="connsiteX17" fmla="*/ 237934 w 557678"/>
                <a:gd name="connsiteY17" fmla="*/ 333596 h 607780"/>
                <a:gd name="connsiteX18" fmla="*/ 238508 w 557678"/>
                <a:gd name="connsiteY18" fmla="*/ 333787 h 607780"/>
                <a:gd name="connsiteX19" fmla="*/ 239177 w 557678"/>
                <a:gd name="connsiteY19" fmla="*/ 333977 h 607780"/>
                <a:gd name="connsiteX20" fmla="*/ 243478 w 557678"/>
                <a:gd name="connsiteY20" fmla="*/ 336553 h 607780"/>
                <a:gd name="connsiteX21" fmla="*/ 264981 w 557678"/>
                <a:gd name="connsiteY21" fmla="*/ 353724 h 607780"/>
                <a:gd name="connsiteX22" fmla="*/ 267657 w 557678"/>
                <a:gd name="connsiteY22" fmla="*/ 353820 h 607780"/>
                <a:gd name="connsiteX23" fmla="*/ 278839 w 557678"/>
                <a:gd name="connsiteY23" fmla="*/ 353724 h 607780"/>
                <a:gd name="connsiteX24" fmla="*/ 290021 w 557678"/>
                <a:gd name="connsiteY24" fmla="*/ 353820 h 607780"/>
                <a:gd name="connsiteX25" fmla="*/ 292792 w 557678"/>
                <a:gd name="connsiteY25" fmla="*/ 353724 h 607780"/>
                <a:gd name="connsiteX26" fmla="*/ 314200 w 557678"/>
                <a:gd name="connsiteY26" fmla="*/ 336553 h 607780"/>
                <a:gd name="connsiteX27" fmla="*/ 318596 w 557678"/>
                <a:gd name="connsiteY27" fmla="*/ 333977 h 607780"/>
                <a:gd name="connsiteX28" fmla="*/ 319265 w 557678"/>
                <a:gd name="connsiteY28" fmla="*/ 333787 h 607780"/>
                <a:gd name="connsiteX29" fmla="*/ 319743 w 557678"/>
                <a:gd name="connsiteY29" fmla="*/ 333596 h 607780"/>
                <a:gd name="connsiteX30" fmla="*/ 321081 w 557678"/>
                <a:gd name="connsiteY30" fmla="*/ 333214 h 607780"/>
                <a:gd name="connsiteX31" fmla="*/ 321272 w 557678"/>
                <a:gd name="connsiteY31" fmla="*/ 333214 h 607780"/>
                <a:gd name="connsiteX32" fmla="*/ 321846 w 557678"/>
                <a:gd name="connsiteY32" fmla="*/ 333119 h 607780"/>
                <a:gd name="connsiteX33" fmla="*/ 324426 w 557678"/>
                <a:gd name="connsiteY33" fmla="*/ 332928 h 607780"/>
                <a:gd name="connsiteX34" fmla="*/ 340195 w 557678"/>
                <a:gd name="connsiteY34" fmla="*/ 347905 h 607780"/>
                <a:gd name="connsiteX35" fmla="*/ 340195 w 557678"/>
                <a:gd name="connsiteY35" fmla="*/ 380912 h 607780"/>
                <a:gd name="connsiteX36" fmla="*/ 324426 w 557678"/>
                <a:gd name="connsiteY36" fmla="*/ 396366 h 607780"/>
                <a:gd name="connsiteX37" fmla="*/ 314869 w 557678"/>
                <a:gd name="connsiteY37" fmla="*/ 393123 h 607780"/>
                <a:gd name="connsiteX38" fmla="*/ 294417 w 557678"/>
                <a:gd name="connsiteY38" fmla="*/ 374807 h 607780"/>
                <a:gd name="connsiteX39" fmla="*/ 278839 w 557678"/>
                <a:gd name="connsiteY39" fmla="*/ 374902 h 607780"/>
                <a:gd name="connsiteX40" fmla="*/ 263261 w 557678"/>
                <a:gd name="connsiteY40" fmla="*/ 374807 h 607780"/>
                <a:gd name="connsiteX41" fmla="*/ 242809 w 557678"/>
                <a:gd name="connsiteY41" fmla="*/ 393123 h 607780"/>
                <a:gd name="connsiteX42" fmla="*/ 233347 w 557678"/>
                <a:gd name="connsiteY42" fmla="*/ 396366 h 607780"/>
                <a:gd name="connsiteX43" fmla="*/ 217482 w 557678"/>
                <a:gd name="connsiteY43" fmla="*/ 380912 h 607780"/>
                <a:gd name="connsiteX44" fmla="*/ 217482 w 557678"/>
                <a:gd name="connsiteY44" fmla="*/ 347905 h 607780"/>
                <a:gd name="connsiteX45" fmla="*/ 233347 w 557678"/>
                <a:gd name="connsiteY45" fmla="*/ 332928 h 607780"/>
                <a:gd name="connsiteX46" fmla="*/ 277214 w 557678"/>
                <a:gd name="connsiteY46" fmla="*/ 0 h 607780"/>
                <a:gd name="connsiteX47" fmla="*/ 278552 w 557678"/>
                <a:gd name="connsiteY47" fmla="*/ 0 h 607780"/>
                <a:gd name="connsiteX48" fmla="*/ 278744 w 557678"/>
                <a:gd name="connsiteY48" fmla="*/ 0 h 607780"/>
                <a:gd name="connsiteX49" fmla="*/ 278839 w 557678"/>
                <a:gd name="connsiteY49" fmla="*/ 0 h 607780"/>
                <a:gd name="connsiteX50" fmla="*/ 278935 w 557678"/>
                <a:gd name="connsiteY50" fmla="*/ 0 h 607780"/>
                <a:gd name="connsiteX51" fmla="*/ 279222 w 557678"/>
                <a:gd name="connsiteY51" fmla="*/ 0 h 607780"/>
                <a:gd name="connsiteX52" fmla="*/ 280560 w 557678"/>
                <a:gd name="connsiteY52" fmla="*/ 0 h 607780"/>
                <a:gd name="connsiteX53" fmla="*/ 404758 w 557678"/>
                <a:gd name="connsiteY53" fmla="*/ 105659 h 607780"/>
                <a:gd name="connsiteX54" fmla="*/ 396727 w 557678"/>
                <a:gd name="connsiteY54" fmla="*/ 160159 h 607780"/>
                <a:gd name="connsiteX55" fmla="*/ 408009 w 557678"/>
                <a:gd name="connsiteY55" fmla="*/ 186120 h 607780"/>
                <a:gd name="connsiteX56" fmla="*/ 379039 w 557678"/>
                <a:gd name="connsiteY56" fmla="*/ 238616 h 607780"/>
                <a:gd name="connsiteX57" fmla="*/ 317179 w 557678"/>
                <a:gd name="connsiteY57" fmla="*/ 313541 h 607780"/>
                <a:gd name="connsiteX58" fmla="*/ 278935 w 557678"/>
                <a:gd name="connsiteY58" fmla="*/ 322131 h 607780"/>
                <a:gd name="connsiteX59" fmla="*/ 278839 w 557678"/>
                <a:gd name="connsiteY59" fmla="*/ 322131 h 607780"/>
                <a:gd name="connsiteX60" fmla="*/ 278744 w 557678"/>
                <a:gd name="connsiteY60" fmla="*/ 322131 h 607780"/>
                <a:gd name="connsiteX61" fmla="*/ 240499 w 557678"/>
                <a:gd name="connsiteY61" fmla="*/ 313541 h 607780"/>
                <a:gd name="connsiteX62" fmla="*/ 178734 w 557678"/>
                <a:gd name="connsiteY62" fmla="*/ 238616 h 607780"/>
                <a:gd name="connsiteX63" fmla="*/ 149669 w 557678"/>
                <a:gd name="connsiteY63" fmla="*/ 186120 h 607780"/>
                <a:gd name="connsiteX64" fmla="*/ 161046 w 557678"/>
                <a:gd name="connsiteY64" fmla="*/ 160159 h 607780"/>
                <a:gd name="connsiteX65" fmla="*/ 153015 w 557678"/>
                <a:gd name="connsiteY65" fmla="*/ 105659 h 607780"/>
                <a:gd name="connsiteX66" fmla="*/ 277214 w 557678"/>
                <a:gd name="connsiteY66"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57678" h="607780">
                  <a:moveTo>
                    <a:pt x="188888" y="367011"/>
                  </a:moveTo>
                  <a:cubicBezTo>
                    <a:pt x="193667" y="367011"/>
                    <a:pt x="197873" y="369874"/>
                    <a:pt x="199785" y="373977"/>
                  </a:cubicBezTo>
                  <a:cubicBezTo>
                    <a:pt x="218808" y="405851"/>
                    <a:pt x="254177" y="489256"/>
                    <a:pt x="278839" y="490974"/>
                  </a:cubicBezTo>
                  <a:cubicBezTo>
                    <a:pt x="303502" y="489256"/>
                    <a:pt x="338870" y="405851"/>
                    <a:pt x="357893" y="373977"/>
                  </a:cubicBezTo>
                  <a:cubicBezTo>
                    <a:pt x="359900" y="369874"/>
                    <a:pt x="364011" y="367011"/>
                    <a:pt x="368886" y="367011"/>
                  </a:cubicBezTo>
                  <a:cubicBezTo>
                    <a:pt x="371085" y="367011"/>
                    <a:pt x="372996" y="367870"/>
                    <a:pt x="374908" y="368729"/>
                  </a:cubicBezTo>
                  <a:cubicBezTo>
                    <a:pt x="382269" y="371878"/>
                    <a:pt x="557678" y="427132"/>
                    <a:pt x="557678" y="480572"/>
                  </a:cubicBezTo>
                  <a:lnTo>
                    <a:pt x="557678" y="607780"/>
                  </a:lnTo>
                  <a:lnTo>
                    <a:pt x="278839" y="607780"/>
                  </a:lnTo>
                  <a:lnTo>
                    <a:pt x="0" y="607780"/>
                  </a:lnTo>
                  <a:lnTo>
                    <a:pt x="0" y="480572"/>
                  </a:lnTo>
                  <a:cubicBezTo>
                    <a:pt x="0" y="421120"/>
                    <a:pt x="175314" y="371687"/>
                    <a:pt x="182770" y="368729"/>
                  </a:cubicBezTo>
                  <a:cubicBezTo>
                    <a:pt x="184682" y="367870"/>
                    <a:pt x="186593" y="367011"/>
                    <a:pt x="188888" y="367011"/>
                  </a:cubicBezTo>
                  <a:close/>
                  <a:moveTo>
                    <a:pt x="233347" y="332928"/>
                  </a:moveTo>
                  <a:cubicBezTo>
                    <a:pt x="234207" y="332928"/>
                    <a:pt x="235067" y="332928"/>
                    <a:pt x="235832" y="333119"/>
                  </a:cubicBezTo>
                  <a:cubicBezTo>
                    <a:pt x="236023" y="333119"/>
                    <a:pt x="236310" y="333119"/>
                    <a:pt x="236501" y="333214"/>
                  </a:cubicBezTo>
                  <a:cubicBezTo>
                    <a:pt x="236501" y="333214"/>
                    <a:pt x="236596" y="333214"/>
                    <a:pt x="236692" y="333214"/>
                  </a:cubicBezTo>
                  <a:cubicBezTo>
                    <a:pt x="237074" y="333310"/>
                    <a:pt x="237552" y="333405"/>
                    <a:pt x="237934" y="333596"/>
                  </a:cubicBezTo>
                  <a:cubicBezTo>
                    <a:pt x="238126" y="333596"/>
                    <a:pt x="238317" y="333691"/>
                    <a:pt x="238508" y="333787"/>
                  </a:cubicBezTo>
                  <a:cubicBezTo>
                    <a:pt x="238699" y="333787"/>
                    <a:pt x="238890" y="333882"/>
                    <a:pt x="239177" y="333977"/>
                  </a:cubicBezTo>
                  <a:cubicBezTo>
                    <a:pt x="240706" y="334645"/>
                    <a:pt x="242140" y="335504"/>
                    <a:pt x="243478" y="336553"/>
                  </a:cubicBezTo>
                  <a:cubicBezTo>
                    <a:pt x="250836" y="342372"/>
                    <a:pt x="255615" y="353056"/>
                    <a:pt x="264981" y="353724"/>
                  </a:cubicBezTo>
                  <a:cubicBezTo>
                    <a:pt x="265841" y="353820"/>
                    <a:pt x="266797" y="353820"/>
                    <a:pt x="267657" y="353820"/>
                  </a:cubicBezTo>
                  <a:cubicBezTo>
                    <a:pt x="268517" y="353820"/>
                    <a:pt x="274060" y="353724"/>
                    <a:pt x="278839" y="353724"/>
                  </a:cubicBezTo>
                  <a:cubicBezTo>
                    <a:pt x="283617" y="353724"/>
                    <a:pt x="289256" y="353820"/>
                    <a:pt x="290021" y="353820"/>
                  </a:cubicBezTo>
                  <a:cubicBezTo>
                    <a:pt x="290976" y="353820"/>
                    <a:pt x="291836" y="353820"/>
                    <a:pt x="292792" y="353724"/>
                  </a:cubicBezTo>
                  <a:cubicBezTo>
                    <a:pt x="302158" y="353056"/>
                    <a:pt x="306841" y="342372"/>
                    <a:pt x="314200" y="336553"/>
                  </a:cubicBezTo>
                  <a:cubicBezTo>
                    <a:pt x="315538" y="335504"/>
                    <a:pt x="316972" y="334645"/>
                    <a:pt x="318596" y="333977"/>
                  </a:cubicBezTo>
                  <a:cubicBezTo>
                    <a:pt x="318787" y="333882"/>
                    <a:pt x="318979" y="333787"/>
                    <a:pt x="319265" y="333787"/>
                  </a:cubicBezTo>
                  <a:cubicBezTo>
                    <a:pt x="319456" y="333691"/>
                    <a:pt x="319648" y="333596"/>
                    <a:pt x="319743" y="333596"/>
                  </a:cubicBezTo>
                  <a:cubicBezTo>
                    <a:pt x="320221" y="333405"/>
                    <a:pt x="320603" y="333310"/>
                    <a:pt x="321081" y="333214"/>
                  </a:cubicBezTo>
                  <a:cubicBezTo>
                    <a:pt x="321081" y="333214"/>
                    <a:pt x="321177" y="333214"/>
                    <a:pt x="321272" y="333214"/>
                  </a:cubicBezTo>
                  <a:cubicBezTo>
                    <a:pt x="321463" y="333119"/>
                    <a:pt x="321654" y="333119"/>
                    <a:pt x="321846" y="333119"/>
                  </a:cubicBezTo>
                  <a:cubicBezTo>
                    <a:pt x="322706" y="332928"/>
                    <a:pt x="323566" y="332928"/>
                    <a:pt x="324426" y="332928"/>
                  </a:cubicBezTo>
                  <a:cubicBezTo>
                    <a:pt x="332836" y="332928"/>
                    <a:pt x="339813" y="339510"/>
                    <a:pt x="340195" y="347905"/>
                  </a:cubicBezTo>
                  <a:lnTo>
                    <a:pt x="340195" y="380912"/>
                  </a:lnTo>
                  <a:cubicBezTo>
                    <a:pt x="340004" y="389498"/>
                    <a:pt x="333027" y="396366"/>
                    <a:pt x="324426" y="396366"/>
                  </a:cubicBezTo>
                  <a:cubicBezTo>
                    <a:pt x="320794" y="396366"/>
                    <a:pt x="317545" y="395126"/>
                    <a:pt x="314869" y="393123"/>
                  </a:cubicBezTo>
                  <a:cubicBezTo>
                    <a:pt x="305885" y="387208"/>
                    <a:pt x="299864" y="374997"/>
                    <a:pt x="294417" y="374807"/>
                  </a:cubicBezTo>
                  <a:lnTo>
                    <a:pt x="278839" y="374902"/>
                  </a:lnTo>
                  <a:lnTo>
                    <a:pt x="263261" y="374807"/>
                  </a:lnTo>
                  <a:cubicBezTo>
                    <a:pt x="257813" y="374997"/>
                    <a:pt x="251792" y="387208"/>
                    <a:pt x="242809" y="393123"/>
                  </a:cubicBezTo>
                  <a:cubicBezTo>
                    <a:pt x="240228" y="395126"/>
                    <a:pt x="236883" y="396366"/>
                    <a:pt x="233347" y="396366"/>
                  </a:cubicBezTo>
                  <a:cubicBezTo>
                    <a:pt x="224746" y="396366"/>
                    <a:pt x="217769" y="389498"/>
                    <a:pt x="217482" y="380912"/>
                  </a:cubicBezTo>
                  <a:lnTo>
                    <a:pt x="217482" y="347905"/>
                  </a:lnTo>
                  <a:cubicBezTo>
                    <a:pt x="217960" y="339510"/>
                    <a:pt x="224841" y="332928"/>
                    <a:pt x="233347" y="332928"/>
                  </a:cubicBezTo>
                  <a:close/>
                  <a:moveTo>
                    <a:pt x="277214" y="0"/>
                  </a:moveTo>
                  <a:cubicBezTo>
                    <a:pt x="277596" y="0"/>
                    <a:pt x="278074" y="0"/>
                    <a:pt x="278552" y="0"/>
                  </a:cubicBezTo>
                  <a:cubicBezTo>
                    <a:pt x="278648" y="0"/>
                    <a:pt x="278648" y="0"/>
                    <a:pt x="278744" y="0"/>
                  </a:cubicBezTo>
                  <a:cubicBezTo>
                    <a:pt x="278744" y="0"/>
                    <a:pt x="278839" y="0"/>
                    <a:pt x="278839" y="0"/>
                  </a:cubicBezTo>
                  <a:cubicBezTo>
                    <a:pt x="278935" y="0"/>
                    <a:pt x="278935" y="0"/>
                    <a:pt x="278935" y="0"/>
                  </a:cubicBezTo>
                  <a:cubicBezTo>
                    <a:pt x="279030" y="0"/>
                    <a:pt x="279126" y="0"/>
                    <a:pt x="279222" y="0"/>
                  </a:cubicBezTo>
                  <a:cubicBezTo>
                    <a:pt x="279604" y="0"/>
                    <a:pt x="280082" y="0"/>
                    <a:pt x="280560" y="0"/>
                  </a:cubicBezTo>
                  <a:cubicBezTo>
                    <a:pt x="387453" y="0"/>
                    <a:pt x="407531" y="76166"/>
                    <a:pt x="404758" y="105659"/>
                  </a:cubicBezTo>
                  <a:cubicBezTo>
                    <a:pt x="402464" y="129330"/>
                    <a:pt x="396727" y="160159"/>
                    <a:pt x="396727" y="160159"/>
                  </a:cubicBezTo>
                  <a:cubicBezTo>
                    <a:pt x="396727" y="160159"/>
                    <a:pt x="408009" y="165313"/>
                    <a:pt x="408009" y="186120"/>
                  </a:cubicBezTo>
                  <a:cubicBezTo>
                    <a:pt x="404089" y="238234"/>
                    <a:pt x="383246" y="215708"/>
                    <a:pt x="379039" y="238616"/>
                  </a:cubicBezTo>
                  <a:cubicBezTo>
                    <a:pt x="371868" y="276603"/>
                    <a:pt x="338213" y="304092"/>
                    <a:pt x="317179" y="313541"/>
                  </a:cubicBezTo>
                  <a:cubicBezTo>
                    <a:pt x="304941" y="319077"/>
                    <a:pt x="292225" y="321845"/>
                    <a:pt x="278935" y="322131"/>
                  </a:cubicBezTo>
                  <a:cubicBezTo>
                    <a:pt x="278935" y="322131"/>
                    <a:pt x="278935" y="322131"/>
                    <a:pt x="278839" y="322131"/>
                  </a:cubicBezTo>
                  <a:cubicBezTo>
                    <a:pt x="278839" y="322131"/>
                    <a:pt x="278744" y="322131"/>
                    <a:pt x="278744" y="322131"/>
                  </a:cubicBezTo>
                  <a:cubicBezTo>
                    <a:pt x="265454" y="321845"/>
                    <a:pt x="252738" y="319077"/>
                    <a:pt x="240499" y="313541"/>
                  </a:cubicBezTo>
                  <a:cubicBezTo>
                    <a:pt x="219561" y="304092"/>
                    <a:pt x="185810" y="276603"/>
                    <a:pt x="178734" y="238616"/>
                  </a:cubicBezTo>
                  <a:cubicBezTo>
                    <a:pt x="174432" y="215708"/>
                    <a:pt x="153684" y="238234"/>
                    <a:pt x="149669" y="186120"/>
                  </a:cubicBezTo>
                  <a:cubicBezTo>
                    <a:pt x="149669" y="165313"/>
                    <a:pt x="161046" y="160159"/>
                    <a:pt x="161046" y="160159"/>
                  </a:cubicBezTo>
                  <a:cubicBezTo>
                    <a:pt x="161046" y="160159"/>
                    <a:pt x="155214" y="129330"/>
                    <a:pt x="153015" y="105659"/>
                  </a:cubicBezTo>
                  <a:cubicBezTo>
                    <a:pt x="150147" y="76166"/>
                    <a:pt x="170225" y="0"/>
                    <a:pt x="277214" y="0"/>
                  </a:cubicBezTo>
                  <a:close/>
                </a:path>
              </a:pathLst>
            </a:custGeom>
            <a:solidFill>
              <a:schemeClr val="bg1"/>
            </a:solidFill>
            <a:ln>
              <a:noFill/>
            </a:ln>
          </p:spPr>
        </p:sp>
      </p:grpSp>
      <p:sp>
        <p:nvSpPr>
          <p:cNvPr id="25" name="矩形: 圆角 24">
            <a:extLst>
              <a:ext uri="{FF2B5EF4-FFF2-40B4-BE49-F238E27FC236}">
                <a16:creationId xmlns:a16="http://schemas.microsoft.com/office/drawing/2014/main" id="{ADE6F831-189F-437C-94DB-EB59C4C04929}"/>
              </a:ext>
            </a:extLst>
          </p:cNvPr>
          <p:cNvSpPr/>
          <p:nvPr/>
        </p:nvSpPr>
        <p:spPr>
          <a:xfrm>
            <a:off x="5828725" y="-1001544"/>
            <a:ext cx="1517100" cy="924046"/>
          </a:xfrm>
          <a:prstGeom prst="round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6DD03B9E-923D-400D-8E58-2F66A9DAF802}"/>
              </a:ext>
            </a:extLst>
          </p:cNvPr>
          <p:cNvSpPr/>
          <p:nvPr/>
        </p:nvSpPr>
        <p:spPr>
          <a:xfrm>
            <a:off x="3637414" y="-1052205"/>
            <a:ext cx="1517100" cy="924046"/>
          </a:xfrm>
          <a:prstGeom prst="round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17358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ppt_x</p:attrName>
                                        </p:attrNameLst>
                                      </p:cBhvr>
                                      <p:tavLst>
                                        <p:tav tm="0">
                                          <p:val>
                                            <p:strVal val="#ppt_x-#ppt_w*1.125000"/>
                                          </p:val>
                                        </p:tav>
                                        <p:tav tm="100000">
                                          <p:val>
                                            <p:strVal val="#ppt_x"/>
                                          </p:val>
                                        </p:tav>
                                      </p:tavLst>
                                    </p:anim>
                                    <p:animEffect transition="in" filter="wipe(right)">
                                      <p:cBhvr>
                                        <p:cTn id="25" dur="500"/>
                                        <p:tgtEl>
                                          <p:spTgt spid="10"/>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ppt_x</p:attrName>
                                        </p:attrNameLst>
                                      </p:cBhvr>
                                      <p:tavLst>
                                        <p:tav tm="0">
                                          <p:val>
                                            <p:strVal val="#ppt_x-#ppt_w*1.125000"/>
                                          </p:val>
                                        </p:tav>
                                        <p:tav tm="100000">
                                          <p:val>
                                            <p:strVal val="#ppt_x"/>
                                          </p:val>
                                        </p:tav>
                                      </p:tavLst>
                                    </p:anim>
                                    <p:animEffect transition="in" filter="wipe(right)">
                                      <p:cBhvr>
                                        <p:cTn id="30" dur="500"/>
                                        <p:tgtEl>
                                          <p:spTgt spid="11"/>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p:tgtEl>
                                          <p:spTgt spid="12"/>
                                        </p:tgtEl>
                                        <p:attrNameLst>
                                          <p:attrName>ppt_x</p:attrName>
                                        </p:attrNameLst>
                                      </p:cBhvr>
                                      <p:tavLst>
                                        <p:tav tm="0">
                                          <p:val>
                                            <p:strVal val="#ppt_x-#ppt_w*1.125000"/>
                                          </p:val>
                                        </p:tav>
                                        <p:tav tm="100000">
                                          <p:val>
                                            <p:strVal val="#ppt_x"/>
                                          </p:val>
                                        </p:tav>
                                      </p:tavLst>
                                    </p:anim>
                                    <p:animEffect transition="in" filter="wipe(right)">
                                      <p:cBhvr>
                                        <p:cTn id="35" dur="500"/>
                                        <p:tgtEl>
                                          <p:spTgt spid="12"/>
                                        </p:tgtEl>
                                      </p:cBhvr>
                                    </p:animEffect>
                                  </p:childTnLst>
                                </p:cTn>
                              </p:par>
                            </p:childTnLst>
                          </p:cTn>
                        </p:par>
                        <p:par>
                          <p:cTn id="36" fill="hold">
                            <p:stCondLst>
                              <p:cond delay="3500"/>
                            </p:stCondLst>
                            <p:childTnLst>
                              <p:par>
                                <p:cTn id="37" presetID="1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p:tgtEl>
                                          <p:spTgt spid="13"/>
                                        </p:tgtEl>
                                        <p:attrNameLst>
                                          <p:attrName>ppt_x</p:attrName>
                                        </p:attrNameLst>
                                      </p:cBhvr>
                                      <p:tavLst>
                                        <p:tav tm="0">
                                          <p:val>
                                            <p:strVal val="#ppt_x-#ppt_w*1.125000"/>
                                          </p:val>
                                        </p:tav>
                                        <p:tav tm="100000">
                                          <p:val>
                                            <p:strVal val="#ppt_x"/>
                                          </p:val>
                                        </p:tav>
                                      </p:tavLst>
                                    </p:anim>
                                    <p:animEffect transition="in" filter="wipe(right)">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8" name="ïṣļîdé">
            <a:extLst>
              <a:ext uri="{FF2B5EF4-FFF2-40B4-BE49-F238E27FC236}">
                <a16:creationId xmlns:a16="http://schemas.microsoft.com/office/drawing/2014/main" id="{A0B88CC8-81C1-44A4-83E0-EA7D11258A23}"/>
              </a:ext>
            </a:extLst>
          </p:cNvPr>
          <p:cNvSpPr/>
          <p:nvPr/>
        </p:nvSpPr>
        <p:spPr bwMode="auto">
          <a:xfrm flipH="1">
            <a:off x="777141" y="3533775"/>
            <a:ext cx="134304" cy="209550"/>
          </a:xfrm>
          <a:custGeom>
            <a:avLst/>
            <a:gdLst>
              <a:gd name="T0" fmla="*/ 138 w 2351"/>
              <a:gd name="T1" fmla="*/ 643 h 3663"/>
              <a:gd name="T2" fmla="*/ 138 w 2351"/>
              <a:gd name="T3" fmla="*/ 643 h 3663"/>
              <a:gd name="T4" fmla="*/ 1337 w 2351"/>
              <a:gd name="T5" fmla="*/ 1837 h 3663"/>
              <a:gd name="T6" fmla="*/ 138 w 2351"/>
              <a:gd name="T7" fmla="*/ 3020 h 3663"/>
              <a:gd name="T8" fmla="*/ 138 w 2351"/>
              <a:gd name="T9" fmla="*/ 3526 h 3663"/>
              <a:gd name="T10" fmla="*/ 645 w 2351"/>
              <a:gd name="T11" fmla="*/ 3526 h 3663"/>
              <a:gd name="T12" fmla="*/ 2351 w 2351"/>
              <a:gd name="T13" fmla="*/ 1837 h 3663"/>
              <a:gd name="T14" fmla="*/ 645 w 2351"/>
              <a:gd name="T15" fmla="*/ 138 h 3663"/>
              <a:gd name="T16" fmla="*/ 138 w 2351"/>
              <a:gd name="T17" fmla="*/ 138 h 3663"/>
              <a:gd name="T18" fmla="*/ 35 w 2351"/>
              <a:gd name="T19" fmla="*/ 391 h 3663"/>
              <a:gd name="T20" fmla="*/ 138 w 2351"/>
              <a:gd name="T21" fmla="*/ 643 h 3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1" h="3663">
                <a:moveTo>
                  <a:pt x="138" y="643"/>
                </a:moveTo>
                <a:lnTo>
                  <a:pt x="138" y="643"/>
                </a:lnTo>
                <a:cubicBezTo>
                  <a:pt x="1337" y="1837"/>
                  <a:pt x="1337" y="1837"/>
                  <a:pt x="1337" y="1837"/>
                </a:cubicBezTo>
                <a:cubicBezTo>
                  <a:pt x="138" y="3020"/>
                  <a:pt x="138" y="3020"/>
                  <a:pt x="138" y="3020"/>
                </a:cubicBezTo>
                <a:cubicBezTo>
                  <a:pt x="0" y="3158"/>
                  <a:pt x="0" y="3388"/>
                  <a:pt x="138" y="3526"/>
                </a:cubicBezTo>
                <a:cubicBezTo>
                  <a:pt x="277" y="3663"/>
                  <a:pt x="507" y="3663"/>
                  <a:pt x="645" y="3526"/>
                </a:cubicBezTo>
                <a:cubicBezTo>
                  <a:pt x="2351" y="1837"/>
                  <a:pt x="2351" y="1837"/>
                  <a:pt x="2351" y="1837"/>
                </a:cubicBezTo>
                <a:cubicBezTo>
                  <a:pt x="645" y="138"/>
                  <a:pt x="645" y="138"/>
                  <a:pt x="645" y="138"/>
                </a:cubicBezTo>
                <a:cubicBezTo>
                  <a:pt x="507" y="0"/>
                  <a:pt x="277" y="0"/>
                  <a:pt x="138" y="138"/>
                </a:cubicBezTo>
                <a:cubicBezTo>
                  <a:pt x="69" y="207"/>
                  <a:pt x="35" y="299"/>
                  <a:pt x="35" y="391"/>
                </a:cubicBezTo>
                <a:cubicBezTo>
                  <a:pt x="35" y="482"/>
                  <a:pt x="69" y="574"/>
                  <a:pt x="138" y="643"/>
                </a:cubicBez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rmAutofit fontScale="47500" lnSpcReduction="20000"/>
          </a:bodyPr>
          <a:lstStyle/>
          <a:p>
            <a:endParaRPr lang="zh-CN" altLang="en-US"/>
          </a:p>
        </p:txBody>
      </p:sp>
      <p:sp>
        <p:nvSpPr>
          <p:cNvPr id="36" name="îSlîdé">
            <a:extLst>
              <a:ext uri="{FF2B5EF4-FFF2-40B4-BE49-F238E27FC236}">
                <a16:creationId xmlns:a16="http://schemas.microsoft.com/office/drawing/2014/main" id="{F33540C8-7FDB-43A1-9664-39591077FD4C}"/>
              </a:ext>
            </a:extLst>
          </p:cNvPr>
          <p:cNvSpPr/>
          <p:nvPr/>
        </p:nvSpPr>
        <p:spPr bwMode="auto">
          <a:xfrm>
            <a:off x="11280555" y="3533775"/>
            <a:ext cx="134304" cy="209550"/>
          </a:xfrm>
          <a:custGeom>
            <a:avLst/>
            <a:gdLst>
              <a:gd name="T0" fmla="*/ 138 w 2351"/>
              <a:gd name="T1" fmla="*/ 643 h 3663"/>
              <a:gd name="T2" fmla="*/ 138 w 2351"/>
              <a:gd name="T3" fmla="*/ 643 h 3663"/>
              <a:gd name="T4" fmla="*/ 1337 w 2351"/>
              <a:gd name="T5" fmla="*/ 1837 h 3663"/>
              <a:gd name="T6" fmla="*/ 138 w 2351"/>
              <a:gd name="T7" fmla="*/ 3020 h 3663"/>
              <a:gd name="T8" fmla="*/ 138 w 2351"/>
              <a:gd name="T9" fmla="*/ 3526 h 3663"/>
              <a:gd name="T10" fmla="*/ 645 w 2351"/>
              <a:gd name="T11" fmla="*/ 3526 h 3663"/>
              <a:gd name="T12" fmla="*/ 2351 w 2351"/>
              <a:gd name="T13" fmla="*/ 1837 h 3663"/>
              <a:gd name="T14" fmla="*/ 645 w 2351"/>
              <a:gd name="T15" fmla="*/ 138 h 3663"/>
              <a:gd name="T16" fmla="*/ 138 w 2351"/>
              <a:gd name="T17" fmla="*/ 138 h 3663"/>
              <a:gd name="T18" fmla="*/ 35 w 2351"/>
              <a:gd name="T19" fmla="*/ 391 h 3663"/>
              <a:gd name="T20" fmla="*/ 138 w 2351"/>
              <a:gd name="T21" fmla="*/ 643 h 3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1" h="3663">
                <a:moveTo>
                  <a:pt x="138" y="643"/>
                </a:moveTo>
                <a:lnTo>
                  <a:pt x="138" y="643"/>
                </a:lnTo>
                <a:cubicBezTo>
                  <a:pt x="1337" y="1837"/>
                  <a:pt x="1337" y="1837"/>
                  <a:pt x="1337" y="1837"/>
                </a:cubicBezTo>
                <a:cubicBezTo>
                  <a:pt x="138" y="3020"/>
                  <a:pt x="138" y="3020"/>
                  <a:pt x="138" y="3020"/>
                </a:cubicBezTo>
                <a:cubicBezTo>
                  <a:pt x="0" y="3158"/>
                  <a:pt x="0" y="3388"/>
                  <a:pt x="138" y="3526"/>
                </a:cubicBezTo>
                <a:cubicBezTo>
                  <a:pt x="277" y="3663"/>
                  <a:pt x="507" y="3663"/>
                  <a:pt x="645" y="3526"/>
                </a:cubicBezTo>
                <a:cubicBezTo>
                  <a:pt x="2351" y="1837"/>
                  <a:pt x="2351" y="1837"/>
                  <a:pt x="2351" y="1837"/>
                </a:cubicBezTo>
                <a:cubicBezTo>
                  <a:pt x="645" y="138"/>
                  <a:pt x="645" y="138"/>
                  <a:pt x="645" y="138"/>
                </a:cubicBezTo>
                <a:cubicBezTo>
                  <a:pt x="507" y="0"/>
                  <a:pt x="277" y="0"/>
                  <a:pt x="138" y="138"/>
                </a:cubicBezTo>
                <a:cubicBezTo>
                  <a:pt x="69" y="207"/>
                  <a:pt x="35" y="299"/>
                  <a:pt x="35" y="391"/>
                </a:cubicBezTo>
                <a:cubicBezTo>
                  <a:pt x="35" y="482"/>
                  <a:pt x="69" y="574"/>
                  <a:pt x="138" y="643"/>
                </a:cubicBez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rmAutofit fontScale="47500" lnSpcReduction="20000"/>
          </a:bodyPr>
          <a:lstStyle/>
          <a:p>
            <a:endParaRPr lang="zh-CN" altLang="en-US"/>
          </a:p>
        </p:txBody>
      </p:sp>
      <p:grpSp>
        <p:nvGrpSpPr>
          <p:cNvPr id="15" name="iś1íḋê">
            <a:extLst>
              <a:ext uri="{FF2B5EF4-FFF2-40B4-BE49-F238E27FC236}">
                <a16:creationId xmlns:a16="http://schemas.microsoft.com/office/drawing/2014/main" id="{CE62BC3A-7F75-4A7D-8199-54282E6C06D7}"/>
              </a:ext>
            </a:extLst>
          </p:cNvPr>
          <p:cNvGrpSpPr/>
          <p:nvPr/>
        </p:nvGrpSpPr>
        <p:grpSpPr>
          <a:xfrm>
            <a:off x="4578590" y="1666875"/>
            <a:ext cx="3034821" cy="3943350"/>
            <a:chOff x="4578590" y="1666875"/>
            <a:chExt cx="3034821" cy="3943350"/>
          </a:xfrm>
        </p:grpSpPr>
        <p:sp>
          <p:nvSpPr>
            <p:cNvPr id="28" name="iśḻiďè">
              <a:extLst>
                <a:ext uri="{FF2B5EF4-FFF2-40B4-BE49-F238E27FC236}">
                  <a16:creationId xmlns:a16="http://schemas.microsoft.com/office/drawing/2014/main" id="{B603304B-2F41-428A-BA93-1A5B84D3BC5D}"/>
                </a:ext>
              </a:extLst>
            </p:cNvPr>
            <p:cNvSpPr/>
            <p:nvPr/>
          </p:nvSpPr>
          <p:spPr>
            <a:xfrm>
              <a:off x="4578590" y="1666875"/>
              <a:ext cx="3034821" cy="3943350"/>
            </a:xfrm>
            <a:prstGeom prst="roundRect">
              <a:avLst>
                <a:gd name="adj" fmla="val 3877"/>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endParaRPr lang="zh-CN" altLang="en-US"/>
            </a:p>
          </p:txBody>
        </p:sp>
        <p:sp>
          <p:nvSpPr>
            <p:cNvPr id="29" name="íS1îḍé">
              <a:extLst>
                <a:ext uri="{FF2B5EF4-FFF2-40B4-BE49-F238E27FC236}">
                  <a16:creationId xmlns:a16="http://schemas.microsoft.com/office/drawing/2014/main" id="{E4B45BF0-41A6-4E3C-88DE-3FBC10AB37D8}"/>
                </a:ext>
              </a:extLst>
            </p:cNvPr>
            <p:cNvSpPr/>
            <p:nvPr/>
          </p:nvSpPr>
          <p:spPr>
            <a:xfrm>
              <a:off x="5676173" y="2766796"/>
              <a:ext cx="839654" cy="871754"/>
            </a:xfrm>
            <a:custGeom>
              <a:avLst/>
              <a:gdLst>
                <a:gd name="connsiteX0" fmla="*/ 332623 w 583294"/>
                <a:gd name="connsiteY0" fmla="*/ 296967 h 605593"/>
                <a:gd name="connsiteX1" fmla="*/ 316983 w 583294"/>
                <a:gd name="connsiteY1" fmla="*/ 302537 h 605593"/>
                <a:gd name="connsiteX2" fmla="*/ 311624 w 583294"/>
                <a:gd name="connsiteY2" fmla="*/ 308872 h 605593"/>
                <a:gd name="connsiteX3" fmla="*/ 311624 w 583294"/>
                <a:gd name="connsiteY3" fmla="*/ 325036 h 605593"/>
                <a:gd name="connsiteX4" fmla="*/ 309108 w 583294"/>
                <a:gd name="connsiteY4" fmla="*/ 326784 h 605593"/>
                <a:gd name="connsiteX5" fmla="*/ 307467 w 583294"/>
                <a:gd name="connsiteY5" fmla="*/ 331698 h 605593"/>
                <a:gd name="connsiteX6" fmla="*/ 311077 w 583294"/>
                <a:gd name="connsiteY6" fmla="*/ 366102 h 605593"/>
                <a:gd name="connsiteX7" fmla="*/ 315780 w 583294"/>
                <a:gd name="connsiteY7" fmla="*/ 371673 h 605593"/>
                <a:gd name="connsiteX8" fmla="*/ 317530 w 583294"/>
                <a:gd name="connsiteY8" fmla="*/ 371891 h 605593"/>
                <a:gd name="connsiteX9" fmla="*/ 322670 w 583294"/>
                <a:gd name="connsiteY9" fmla="*/ 369379 h 605593"/>
                <a:gd name="connsiteX10" fmla="*/ 340826 w 583294"/>
                <a:gd name="connsiteY10" fmla="*/ 345242 h 605593"/>
                <a:gd name="connsiteX11" fmla="*/ 342139 w 583294"/>
                <a:gd name="connsiteY11" fmla="*/ 341310 h 605593"/>
                <a:gd name="connsiteX12" fmla="*/ 342139 w 583294"/>
                <a:gd name="connsiteY12" fmla="*/ 302646 h 605593"/>
                <a:gd name="connsiteX13" fmla="*/ 339076 w 583294"/>
                <a:gd name="connsiteY13" fmla="*/ 297076 h 605593"/>
                <a:gd name="connsiteX14" fmla="*/ 332623 w 583294"/>
                <a:gd name="connsiteY14" fmla="*/ 296967 h 605593"/>
                <a:gd name="connsiteX15" fmla="*/ 250702 w 583294"/>
                <a:gd name="connsiteY15" fmla="*/ 296967 h 605593"/>
                <a:gd name="connsiteX16" fmla="*/ 244249 w 583294"/>
                <a:gd name="connsiteY16" fmla="*/ 297076 h 605593"/>
                <a:gd name="connsiteX17" fmla="*/ 241187 w 583294"/>
                <a:gd name="connsiteY17" fmla="*/ 302646 h 605593"/>
                <a:gd name="connsiteX18" fmla="*/ 241077 w 583294"/>
                <a:gd name="connsiteY18" fmla="*/ 341310 h 605593"/>
                <a:gd name="connsiteX19" fmla="*/ 242390 w 583294"/>
                <a:gd name="connsiteY19" fmla="*/ 345242 h 605593"/>
                <a:gd name="connsiteX20" fmla="*/ 260655 w 583294"/>
                <a:gd name="connsiteY20" fmla="*/ 369379 h 605593"/>
                <a:gd name="connsiteX21" fmla="*/ 265796 w 583294"/>
                <a:gd name="connsiteY21" fmla="*/ 371891 h 605593"/>
                <a:gd name="connsiteX22" fmla="*/ 267546 w 583294"/>
                <a:gd name="connsiteY22" fmla="*/ 371673 h 605593"/>
                <a:gd name="connsiteX23" fmla="*/ 272249 w 583294"/>
                <a:gd name="connsiteY23" fmla="*/ 366102 h 605593"/>
                <a:gd name="connsiteX24" fmla="*/ 275858 w 583294"/>
                <a:gd name="connsiteY24" fmla="*/ 331698 h 605593"/>
                <a:gd name="connsiteX25" fmla="*/ 274218 w 583294"/>
                <a:gd name="connsiteY25" fmla="*/ 326674 h 605593"/>
                <a:gd name="connsiteX26" fmla="*/ 271702 w 583294"/>
                <a:gd name="connsiteY26" fmla="*/ 325036 h 605593"/>
                <a:gd name="connsiteX27" fmla="*/ 271702 w 583294"/>
                <a:gd name="connsiteY27" fmla="*/ 308872 h 605593"/>
                <a:gd name="connsiteX28" fmla="*/ 266343 w 583294"/>
                <a:gd name="connsiteY28" fmla="*/ 302537 h 605593"/>
                <a:gd name="connsiteX29" fmla="*/ 250702 w 583294"/>
                <a:gd name="connsiteY29" fmla="*/ 296967 h 605593"/>
                <a:gd name="connsiteX30" fmla="*/ 30625 w 583294"/>
                <a:gd name="connsiteY30" fmla="*/ 270619 h 605593"/>
                <a:gd name="connsiteX31" fmla="*/ 94718 w 583294"/>
                <a:gd name="connsiteY31" fmla="*/ 270619 h 605593"/>
                <a:gd name="connsiteX32" fmla="*/ 125343 w 583294"/>
                <a:gd name="connsiteY32" fmla="*/ 301200 h 605593"/>
                <a:gd name="connsiteX33" fmla="*/ 293999 w 583294"/>
                <a:gd name="connsiteY33" fmla="*/ 469616 h 605593"/>
                <a:gd name="connsiteX34" fmla="*/ 462654 w 583294"/>
                <a:gd name="connsiteY34" fmla="*/ 301200 h 605593"/>
                <a:gd name="connsiteX35" fmla="*/ 493279 w 583294"/>
                <a:gd name="connsiteY35" fmla="*/ 270619 h 605593"/>
                <a:gd name="connsiteX36" fmla="*/ 552669 w 583294"/>
                <a:gd name="connsiteY36" fmla="*/ 270619 h 605593"/>
                <a:gd name="connsiteX37" fmla="*/ 583294 w 583294"/>
                <a:gd name="connsiteY37" fmla="*/ 301200 h 605593"/>
                <a:gd name="connsiteX38" fmla="*/ 552669 w 583294"/>
                <a:gd name="connsiteY38" fmla="*/ 331782 h 605593"/>
                <a:gd name="connsiteX39" fmla="*/ 521935 w 583294"/>
                <a:gd name="connsiteY39" fmla="*/ 331782 h 605593"/>
                <a:gd name="connsiteX40" fmla="*/ 478513 w 583294"/>
                <a:gd name="connsiteY40" fmla="*/ 438052 h 605593"/>
                <a:gd name="connsiteX41" fmla="*/ 504982 w 583294"/>
                <a:gd name="connsiteY41" fmla="*/ 464592 h 605593"/>
                <a:gd name="connsiteX42" fmla="*/ 504982 w 583294"/>
                <a:gd name="connsiteY42" fmla="*/ 507842 h 605593"/>
                <a:gd name="connsiteX43" fmla="*/ 483326 w 583294"/>
                <a:gd name="connsiteY43" fmla="*/ 516798 h 605593"/>
                <a:gd name="connsiteX44" fmla="*/ 461670 w 583294"/>
                <a:gd name="connsiteY44" fmla="*/ 507842 h 605593"/>
                <a:gd name="connsiteX45" fmla="*/ 435638 w 583294"/>
                <a:gd name="connsiteY45" fmla="*/ 481957 h 605593"/>
                <a:gd name="connsiteX46" fmla="*/ 322327 w 583294"/>
                <a:gd name="connsiteY46" fmla="*/ 529140 h 605593"/>
                <a:gd name="connsiteX47" fmla="*/ 322327 w 583294"/>
                <a:gd name="connsiteY47" fmla="*/ 575012 h 605593"/>
                <a:gd name="connsiteX48" fmla="*/ 291592 w 583294"/>
                <a:gd name="connsiteY48" fmla="*/ 605593 h 605593"/>
                <a:gd name="connsiteX49" fmla="*/ 260967 w 583294"/>
                <a:gd name="connsiteY49" fmla="*/ 575012 h 605593"/>
                <a:gd name="connsiteX50" fmla="*/ 260967 w 583294"/>
                <a:gd name="connsiteY50" fmla="*/ 528485 h 605593"/>
                <a:gd name="connsiteX51" fmla="*/ 149624 w 583294"/>
                <a:gd name="connsiteY51" fmla="*/ 479882 h 605593"/>
                <a:gd name="connsiteX52" fmla="*/ 121624 w 583294"/>
                <a:gd name="connsiteY52" fmla="*/ 507842 h 605593"/>
                <a:gd name="connsiteX53" fmla="*/ 99968 w 583294"/>
                <a:gd name="connsiteY53" fmla="*/ 516798 h 605593"/>
                <a:gd name="connsiteX54" fmla="*/ 78312 w 583294"/>
                <a:gd name="connsiteY54" fmla="*/ 507842 h 605593"/>
                <a:gd name="connsiteX55" fmla="*/ 78312 w 583294"/>
                <a:gd name="connsiteY55" fmla="*/ 464592 h 605593"/>
                <a:gd name="connsiteX56" fmla="*/ 107515 w 583294"/>
                <a:gd name="connsiteY56" fmla="*/ 435430 h 605593"/>
                <a:gd name="connsiteX57" fmla="*/ 66062 w 583294"/>
                <a:gd name="connsiteY57" fmla="*/ 331782 h 605593"/>
                <a:gd name="connsiteX58" fmla="*/ 30625 w 583294"/>
                <a:gd name="connsiteY58" fmla="*/ 331782 h 605593"/>
                <a:gd name="connsiteX59" fmla="*/ 0 w 583294"/>
                <a:gd name="connsiteY59" fmla="*/ 301200 h 605593"/>
                <a:gd name="connsiteX60" fmla="*/ 30625 w 583294"/>
                <a:gd name="connsiteY60" fmla="*/ 270619 h 605593"/>
                <a:gd name="connsiteX61" fmla="*/ 260655 w 583294"/>
                <a:gd name="connsiteY61" fmla="*/ 122871 h 605593"/>
                <a:gd name="connsiteX62" fmla="*/ 215703 w 583294"/>
                <a:gd name="connsiteY62" fmla="*/ 134776 h 605593"/>
                <a:gd name="connsiteX63" fmla="*/ 212093 w 583294"/>
                <a:gd name="connsiteY63" fmla="*/ 140565 h 605593"/>
                <a:gd name="connsiteX64" fmla="*/ 212093 w 583294"/>
                <a:gd name="connsiteY64" fmla="*/ 152142 h 605593"/>
                <a:gd name="connsiteX65" fmla="*/ 209468 w 583294"/>
                <a:gd name="connsiteY65" fmla="*/ 152142 h 605593"/>
                <a:gd name="connsiteX66" fmla="*/ 203015 w 583294"/>
                <a:gd name="connsiteY66" fmla="*/ 158586 h 605593"/>
                <a:gd name="connsiteX67" fmla="*/ 203015 w 583294"/>
                <a:gd name="connsiteY67" fmla="*/ 169289 h 605593"/>
                <a:gd name="connsiteX68" fmla="*/ 205969 w 583294"/>
                <a:gd name="connsiteY68" fmla="*/ 174641 h 605593"/>
                <a:gd name="connsiteX69" fmla="*/ 212203 w 583294"/>
                <a:gd name="connsiteY69" fmla="*/ 178791 h 605593"/>
                <a:gd name="connsiteX70" fmla="*/ 212640 w 583294"/>
                <a:gd name="connsiteY70" fmla="*/ 181413 h 605593"/>
                <a:gd name="connsiteX71" fmla="*/ 235828 w 583294"/>
                <a:gd name="connsiteY71" fmla="*/ 235039 h 605593"/>
                <a:gd name="connsiteX72" fmla="*/ 274218 w 583294"/>
                <a:gd name="connsiteY72" fmla="*/ 268242 h 605593"/>
                <a:gd name="connsiteX73" fmla="*/ 309108 w 583294"/>
                <a:gd name="connsiteY73" fmla="*/ 268242 h 605593"/>
                <a:gd name="connsiteX74" fmla="*/ 347498 w 583294"/>
                <a:gd name="connsiteY74" fmla="*/ 235039 h 605593"/>
                <a:gd name="connsiteX75" fmla="*/ 370685 w 583294"/>
                <a:gd name="connsiteY75" fmla="*/ 181413 h 605593"/>
                <a:gd name="connsiteX76" fmla="*/ 371123 w 583294"/>
                <a:gd name="connsiteY76" fmla="*/ 178791 h 605593"/>
                <a:gd name="connsiteX77" fmla="*/ 377357 w 583294"/>
                <a:gd name="connsiteY77" fmla="*/ 174641 h 605593"/>
                <a:gd name="connsiteX78" fmla="*/ 380310 w 583294"/>
                <a:gd name="connsiteY78" fmla="*/ 169289 h 605593"/>
                <a:gd name="connsiteX79" fmla="*/ 380310 w 583294"/>
                <a:gd name="connsiteY79" fmla="*/ 158586 h 605593"/>
                <a:gd name="connsiteX80" fmla="*/ 373857 w 583294"/>
                <a:gd name="connsiteY80" fmla="*/ 152142 h 605593"/>
                <a:gd name="connsiteX81" fmla="*/ 370248 w 583294"/>
                <a:gd name="connsiteY81" fmla="*/ 152142 h 605593"/>
                <a:gd name="connsiteX82" fmla="*/ 368279 w 583294"/>
                <a:gd name="connsiteY82" fmla="*/ 149958 h 605593"/>
                <a:gd name="connsiteX83" fmla="*/ 362045 w 583294"/>
                <a:gd name="connsiteY83" fmla="*/ 149521 h 605593"/>
                <a:gd name="connsiteX84" fmla="*/ 336451 w 583294"/>
                <a:gd name="connsiteY84" fmla="*/ 155309 h 605593"/>
                <a:gd name="connsiteX85" fmla="*/ 296749 w 583294"/>
                <a:gd name="connsiteY85" fmla="*/ 137288 h 605593"/>
                <a:gd name="connsiteX86" fmla="*/ 260655 w 583294"/>
                <a:gd name="connsiteY86" fmla="*/ 122871 h 605593"/>
                <a:gd name="connsiteX87" fmla="*/ 275311 w 583294"/>
                <a:gd name="connsiteY87" fmla="*/ 0 h 605593"/>
                <a:gd name="connsiteX88" fmla="*/ 308014 w 583294"/>
                <a:gd name="connsiteY88" fmla="*/ 0 h 605593"/>
                <a:gd name="connsiteX89" fmla="*/ 409185 w 583294"/>
                <a:gd name="connsiteY89" fmla="*/ 101027 h 605593"/>
                <a:gd name="connsiteX90" fmla="*/ 409185 w 583294"/>
                <a:gd name="connsiteY90" fmla="*/ 132701 h 605593"/>
                <a:gd name="connsiteX91" fmla="*/ 414982 w 583294"/>
                <a:gd name="connsiteY91" fmla="*/ 150722 h 605593"/>
                <a:gd name="connsiteX92" fmla="*/ 414982 w 583294"/>
                <a:gd name="connsiteY92" fmla="*/ 173331 h 605593"/>
                <a:gd name="connsiteX93" fmla="*/ 403826 w 583294"/>
                <a:gd name="connsiteY93" fmla="*/ 197140 h 605593"/>
                <a:gd name="connsiteX94" fmla="*/ 397263 w 583294"/>
                <a:gd name="connsiteY94" fmla="*/ 214288 h 605593"/>
                <a:gd name="connsiteX95" fmla="*/ 375498 w 583294"/>
                <a:gd name="connsiteY95" fmla="*/ 255136 h 605593"/>
                <a:gd name="connsiteX96" fmla="*/ 360732 w 583294"/>
                <a:gd name="connsiteY96" fmla="*/ 273922 h 605593"/>
                <a:gd name="connsiteX97" fmla="*/ 371670 w 583294"/>
                <a:gd name="connsiteY97" fmla="*/ 287574 h 605593"/>
                <a:gd name="connsiteX98" fmla="*/ 432919 w 583294"/>
                <a:gd name="connsiteY98" fmla="*/ 306141 h 605593"/>
                <a:gd name="connsiteX99" fmla="*/ 294014 w 583294"/>
                <a:gd name="connsiteY99" fmla="*/ 433272 h 605593"/>
                <a:gd name="connsiteX100" fmla="*/ 154891 w 583294"/>
                <a:gd name="connsiteY100" fmla="*/ 304721 h 605593"/>
                <a:gd name="connsiteX101" fmla="*/ 211656 w 583294"/>
                <a:gd name="connsiteY101" fmla="*/ 287574 h 605593"/>
                <a:gd name="connsiteX102" fmla="*/ 222593 w 583294"/>
                <a:gd name="connsiteY102" fmla="*/ 273922 h 605593"/>
                <a:gd name="connsiteX103" fmla="*/ 207828 w 583294"/>
                <a:gd name="connsiteY103" fmla="*/ 255136 h 605593"/>
                <a:gd name="connsiteX104" fmla="*/ 186063 w 583294"/>
                <a:gd name="connsiteY104" fmla="*/ 214288 h 605593"/>
                <a:gd name="connsiteX105" fmla="*/ 179500 w 583294"/>
                <a:gd name="connsiteY105" fmla="*/ 197140 h 605593"/>
                <a:gd name="connsiteX106" fmla="*/ 168344 w 583294"/>
                <a:gd name="connsiteY106" fmla="*/ 173331 h 605593"/>
                <a:gd name="connsiteX107" fmla="*/ 168344 w 583294"/>
                <a:gd name="connsiteY107" fmla="*/ 150722 h 605593"/>
                <a:gd name="connsiteX108" fmla="*/ 174141 w 583294"/>
                <a:gd name="connsiteY108" fmla="*/ 132701 h 605593"/>
                <a:gd name="connsiteX109" fmla="*/ 174141 w 583294"/>
                <a:gd name="connsiteY109" fmla="*/ 101027 h 605593"/>
                <a:gd name="connsiteX110" fmla="*/ 275311 w 583294"/>
                <a:gd name="connsiteY11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3294" h="605593">
                  <a:moveTo>
                    <a:pt x="332623" y="296967"/>
                  </a:moveTo>
                  <a:cubicBezTo>
                    <a:pt x="327373" y="299697"/>
                    <a:pt x="322123" y="301663"/>
                    <a:pt x="316983" y="302537"/>
                  </a:cubicBezTo>
                  <a:cubicBezTo>
                    <a:pt x="313811" y="303083"/>
                    <a:pt x="311624" y="305814"/>
                    <a:pt x="311624" y="308872"/>
                  </a:cubicBezTo>
                  <a:lnTo>
                    <a:pt x="311624" y="325036"/>
                  </a:lnTo>
                  <a:cubicBezTo>
                    <a:pt x="310639" y="325364"/>
                    <a:pt x="309874" y="326019"/>
                    <a:pt x="309108" y="326784"/>
                  </a:cubicBezTo>
                  <a:cubicBezTo>
                    <a:pt x="307905" y="328094"/>
                    <a:pt x="307358" y="329951"/>
                    <a:pt x="307467" y="331698"/>
                  </a:cubicBezTo>
                  <a:lnTo>
                    <a:pt x="311077" y="366102"/>
                  </a:lnTo>
                  <a:cubicBezTo>
                    <a:pt x="311295" y="368724"/>
                    <a:pt x="313155" y="371017"/>
                    <a:pt x="315780" y="371673"/>
                  </a:cubicBezTo>
                  <a:cubicBezTo>
                    <a:pt x="316327" y="371891"/>
                    <a:pt x="316983" y="371891"/>
                    <a:pt x="317530" y="371891"/>
                  </a:cubicBezTo>
                  <a:cubicBezTo>
                    <a:pt x="319498" y="371891"/>
                    <a:pt x="321467" y="371017"/>
                    <a:pt x="322670" y="369379"/>
                  </a:cubicBezTo>
                  <a:lnTo>
                    <a:pt x="340826" y="345242"/>
                  </a:lnTo>
                  <a:cubicBezTo>
                    <a:pt x="341701" y="344149"/>
                    <a:pt x="342139" y="342730"/>
                    <a:pt x="342139" y="341310"/>
                  </a:cubicBezTo>
                  <a:lnTo>
                    <a:pt x="342139" y="302646"/>
                  </a:lnTo>
                  <a:cubicBezTo>
                    <a:pt x="342139" y="300353"/>
                    <a:pt x="340936" y="298277"/>
                    <a:pt x="339076" y="297076"/>
                  </a:cubicBezTo>
                  <a:cubicBezTo>
                    <a:pt x="337108" y="295984"/>
                    <a:pt x="334701" y="295875"/>
                    <a:pt x="332623" y="296967"/>
                  </a:cubicBezTo>
                  <a:close/>
                  <a:moveTo>
                    <a:pt x="250702" y="296967"/>
                  </a:moveTo>
                  <a:cubicBezTo>
                    <a:pt x="248624" y="295875"/>
                    <a:pt x="246218" y="295984"/>
                    <a:pt x="244249" y="297076"/>
                  </a:cubicBezTo>
                  <a:cubicBezTo>
                    <a:pt x="242281" y="298277"/>
                    <a:pt x="241187" y="300353"/>
                    <a:pt x="241187" y="302646"/>
                  </a:cubicBezTo>
                  <a:lnTo>
                    <a:pt x="241077" y="341310"/>
                  </a:lnTo>
                  <a:cubicBezTo>
                    <a:pt x="241077" y="342730"/>
                    <a:pt x="241624" y="344149"/>
                    <a:pt x="242390" y="345242"/>
                  </a:cubicBezTo>
                  <a:lnTo>
                    <a:pt x="260655" y="369379"/>
                  </a:lnTo>
                  <a:cubicBezTo>
                    <a:pt x="261859" y="371017"/>
                    <a:pt x="263827" y="371891"/>
                    <a:pt x="265796" y="371891"/>
                  </a:cubicBezTo>
                  <a:cubicBezTo>
                    <a:pt x="266343" y="371891"/>
                    <a:pt x="266999" y="371891"/>
                    <a:pt x="267546" y="371673"/>
                  </a:cubicBezTo>
                  <a:cubicBezTo>
                    <a:pt x="270171" y="371017"/>
                    <a:pt x="272030" y="368833"/>
                    <a:pt x="272249" y="366102"/>
                  </a:cubicBezTo>
                  <a:lnTo>
                    <a:pt x="275858" y="331698"/>
                  </a:lnTo>
                  <a:cubicBezTo>
                    <a:pt x="275968" y="329951"/>
                    <a:pt x="275421" y="328094"/>
                    <a:pt x="274218" y="326674"/>
                  </a:cubicBezTo>
                  <a:cubicBezTo>
                    <a:pt x="273452" y="326019"/>
                    <a:pt x="272687" y="325364"/>
                    <a:pt x="271702" y="325036"/>
                  </a:cubicBezTo>
                  <a:lnTo>
                    <a:pt x="271702" y="308872"/>
                  </a:lnTo>
                  <a:cubicBezTo>
                    <a:pt x="271702" y="305814"/>
                    <a:pt x="269515" y="303083"/>
                    <a:pt x="266343" y="302537"/>
                  </a:cubicBezTo>
                  <a:cubicBezTo>
                    <a:pt x="261202" y="301663"/>
                    <a:pt x="255952" y="299697"/>
                    <a:pt x="250702" y="296967"/>
                  </a:cubicBezTo>
                  <a:close/>
                  <a:moveTo>
                    <a:pt x="30625" y="270619"/>
                  </a:moveTo>
                  <a:lnTo>
                    <a:pt x="94718" y="270619"/>
                  </a:lnTo>
                  <a:cubicBezTo>
                    <a:pt x="111562" y="270619"/>
                    <a:pt x="125343" y="284271"/>
                    <a:pt x="125343" y="301200"/>
                  </a:cubicBezTo>
                  <a:cubicBezTo>
                    <a:pt x="125343" y="394036"/>
                    <a:pt x="201030" y="469616"/>
                    <a:pt x="293999" y="469616"/>
                  </a:cubicBezTo>
                  <a:cubicBezTo>
                    <a:pt x="386967" y="469616"/>
                    <a:pt x="462654" y="394036"/>
                    <a:pt x="462654" y="301200"/>
                  </a:cubicBezTo>
                  <a:cubicBezTo>
                    <a:pt x="462654" y="284271"/>
                    <a:pt x="476326" y="270619"/>
                    <a:pt x="493279" y="270619"/>
                  </a:cubicBezTo>
                  <a:lnTo>
                    <a:pt x="552669" y="270619"/>
                  </a:lnTo>
                  <a:cubicBezTo>
                    <a:pt x="569622" y="270619"/>
                    <a:pt x="583294" y="284271"/>
                    <a:pt x="583294" y="301200"/>
                  </a:cubicBezTo>
                  <a:cubicBezTo>
                    <a:pt x="583294" y="318129"/>
                    <a:pt x="569622" y="331782"/>
                    <a:pt x="552669" y="331782"/>
                  </a:cubicBezTo>
                  <a:lnTo>
                    <a:pt x="521935" y="331782"/>
                  </a:lnTo>
                  <a:cubicBezTo>
                    <a:pt x="516576" y="371319"/>
                    <a:pt x="501263" y="407579"/>
                    <a:pt x="478513" y="438052"/>
                  </a:cubicBezTo>
                  <a:lnTo>
                    <a:pt x="504982" y="464592"/>
                  </a:lnTo>
                  <a:cubicBezTo>
                    <a:pt x="516904" y="476497"/>
                    <a:pt x="516904" y="495937"/>
                    <a:pt x="504982" y="507842"/>
                  </a:cubicBezTo>
                  <a:cubicBezTo>
                    <a:pt x="498966" y="513849"/>
                    <a:pt x="491091" y="516798"/>
                    <a:pt x="483326" y="516798"/>
                  </a:cubicBezTo>
                  <a:cubicBezTo>
                    <a:pt x="475451" y="516798"/>
                    <a:pt x="467576" y="513849"/>
                    <a:pt x="461670" y="507842"/>
                  </a:cubicBezTo>
                  <a:lnTo>
                    <a:pt x="435638" y="481957"/>
                  </a:lnTo>
                  <a:cubicBezTo>
                    <a:pt x="403592" y="507078"/>
                    <a:pt x="364764" y="523897"/>
                    <a:pt x="322327" y="529140"/>
                  </a:cubicBezTo>
                  <a:lnTo>
                    <a:pt x="322327" y="575012"/>
                  </a:lnTo>
                  <a:cubicBezTo>
                    <a:pt x="322327" y="591832"/>
                    <a:pt x="308545" y="605593"/>
                    <a:pt x="291592" y="605593"/>
                  </a:cubicBezTo>
                  <a:cubicBezTo>
                    <a:pt x="274749" y="605593"/>
                    <a:pt x="260967" y="591832"/>
                    <a:pt x="260967" y="575012"/>
                  </a:cubicBezTo>
                  <a:lnTo>
                    <a:pt x="260967" y="528485"/>
                  </a:lnTo>
                  <a:cubicBezTo>
                    <a:pt x="219186" y="522478"/>
                    <a:pt x="181015" y="505221"/>
                    <a:pt x="149624" y="479882"/>
                  </a:cubicBezTo>
                  <a:lnTo>
                    <a:pt x="121624" y="507842"/>
                  </a:lnTo>
                  <a:cubicBezTo>
                    <a:pt x="115718" y="513849"/>
                    <a:pt x="107843" y="516798"/>
                    <a:pt x="99968" y="516798"/>
                  </a:cubicBezTo>
                  <a:cubicBezTo>
                    <a:pt x="92093" y="516798"/>
                    <a:pt x="84328" y="513849"/>
                    <a:pt x="78312" y="507842"/>
                  </a:cubicBezTo>
                  <a:cubicBezTo>
                    <a:pt x="66281" y="495937"/>
                    <a:pt x="66281" y="476497"/>
                    <a:pt x="78312" y="464592"/>
                  </a:cubicBezTo>
                  <a:lnTo>
                    <a:pt x="107515" y="435430"/>
                  </a:lnTo>
                  <a:cubicBezTo>
                    <a:pt x="85859" y="405504"/>
                    <a:pt x="71203" y="370117"/>
                    <a:pt x="66062" y="331782"/>
                  </a:cubicBezTo>
                  <a:lnTo>
                    <a:pt x="30625" y="331782"/>
                  </a:lnTo>
                  <a:cubicBezTo>
                    <a:pt x="13672" y="331782"/>
                    <a:pt x="0" y="318129"/>
                    <a:pt x="0" y="301200"/>
                  </a:cubicBezTo>
                  <a:cubicBezTo>
                    <a:pt x="0" y="284271"/>
                    <a:pt x="13672" y="270619"/>
                    <a:pt x="30625" y="270619"/>
                  </a:cubicBezTo>
                  <a:close/>
                  <a:moveTo>
                    <a:pt x="260655" y="122871"/>
                  </a:moveTo>
                  <a:cubicBezTo>
                    <a:pt x="242390" y="122871"/>
                    <a:pt x="224671" y="130298"/>
                    <a:pt x="215703" y="134776"/>
                  </a:cubicBezTo>
                  <a:cubicBezTo>
                    <a:pt x="213515" y="135868"/>
                    <a:pt x="212093" y="138162"/>
                    <a:pt x="212093" y="140565"/>
                  </a:cubicBezTo>
                  <a:lnTo>
                    <a:pt x="212093" y="152142"/>
                  </a:lnTo>
                  <a:lnTo>
                    <a:pt x="209468" y="152142"/>
                  </a:lnTo>
                  <a:cubicBezTo>
                    <a:pt x="205859" y="152142"/>
                    <a:pt x="203015" y="154982"/>
                    <a:pt x="203015" y="158586"/>
                  </a:cubicBezTo>
                  <a:lnTo>
                    <a:pt x="203015" y="169289"/>
                  </a:lnTo>
                  <a:cubicBezTo>
                    <a:pt x="203015" y="171474"/>
                    <a:pt x="204109" y="173440"/>
                    <a:pt x="205969" y="174641"/>
                  </a:cubicBezTo>
                  <a:lnTo>
                    <a:pt x="212203" y="178791"/>
                  </a:lnTo>
                  <a:lnTo>
                    <a:pt x="212640" y="181413"/>
                  </a:lnTo>
                  <a:cubicBezTo>
                    <a:pt x="214609" y="196922"/>
                    <a:pt x="223359" y="216909"/>
                    <a:pt x="235828" y="235039"/>
                  </a:cubicBezTo>
                  <a:cubicBezTo>
                    <a:pt x="251687" y="257975"/>
                    <a:pt x="266562" y="268242"/>
                    <a:pt x="274218" y="268242"/>
                  </a:cubicBezTo>
                  <a:lnTo>
                    <a:pt x="309108" y="268242"/>
                  </a:lnTo>
                  <a:cubicBezTo>
                    <a:pt x="316764" y="268242"/>
                    <a:pt x="331639" y="257975"/>
                    <a:pt x="347498" y="235039"/>
                  </a:cubicBezTo>
                  <a:cubicBezTo>
                    <a:pt x="359967" y="216909"/>
                    <a:pt x="368717" y="196922"/>
                    <a:pt x="370685" y="181413"/>
                  </a:cubicBezTo>
                  <a:lnTo>
                    <a:pt x="371123" y="178791"/>
                  </a:lnTo>
                  <a:lnTo>
                    <a:pt x="377357" y="174641"/>
                  </a:lnTo>
                  <a:cubicBezTo>
                    <a:pt x="379217" y="173440"/>
                    <a:pt x="380310" y="171474"/>
                    <a:pt x="380310" y="169289"/>
                  </a:cubicBezTo>
                  <a:lnTo>
                    <a:pt x="380310" y="158586"/>
                  </a:lnTo>
                  <a:cubicBezTo>
                    <a:pt x="380310" y="154982"/>
                    <a:pt x="377357" y="152142"/>
                    <a:pt x="373857" y="152142"/>
                  </a:cubicBezTo>
                  <a:lnTo>
                    <a:pt x="370248" y="152142"/>
                  </a:lnTo>
                  <a:cubicBezTo>
                    <a:pt x="369810" y="151268"/>
                    <a:pt x="369045" y="150504"/>
                    <a:pt x="368279" y="149958"/>
                  </a:cubicBezTo>
                  <a:cubicBezTo>
                    <a:pt x="366420" y="148756"/>
                    <a:pt x="364014" y="148538"/>
                    <a:pt x="362045" y="149521"/>
                  </a:cubicBezTo>
                  <a:cubicBezTo>
                    <a:pt x="353404" y="153343"/>
                    <a:pt x="344764" y="155309"/>
                    <a:pt x="336451" y="155309"/>
                  </a:cubicBezTo>
                  <a:cubicBezTo>
                    <a:pt x="321686" y="155309"/>
                    <a:pt x="308342" y="149302"/>
                    <a:pt x="296749" y="137288"/>
                  </a:cubicBezTo>
                  <a:cubicBezTo>
                    <a:pt x="287452" y="127786"/>
                    <a:pt x="275311" y="122871"/>
                    <a:pt x="260655" y="122871"/>
                  </a:cubicBezTo>
                  <a:close/>
                  <a:moveTo>
                    <a:pt x="275311" y="0"/>
                  </a:moveTo>
                  <a:lnTo>
                    <a:pt x="308014" y="0"/>
                  </a:lnTo>
                  <a:cubicBezTo>
                    <a:pt x="363795" y="0"/>
                    <a:pt x="409185" y="45326"/>
                    <a:pt x="409185" y="101027"/>
                  </a:cubicBezTo>
                  <a:lnTo>
                    <a:pt x="409185" y="132701"/>
                  </a:lnTo>
                  <a:cubicBezTo>
                    <a:pt x="412904" y="137944"/>
                    <a:pt x="414982" y="144278"/>
                    <a:pt x="414982" y="150722"/>
                  </a:cubicBezTo>
                  <a:lnTo>
                    <a:pt x="414982" y="173331"/>
                  </a:lnTo>
                  <a:cubicBezTo>
                    <a:pt x="414982" y="182505"/>
                    <a:pt x="410826" y="191352"/>
                    <a:pt x="403826" y="197140"/>
                  </a:cubicBezTo>
                  <a:cubicBezTo>
                    <a:pt x="402076" y="202820"/>
                    <a:pt x="399888" y="208608"/>
                    <a:pt x="397263" y="214288"/>
                  </a:cubicBezTo>
                  <a:cubicBezTo>
                    <a:pt x="392013" y="227940"/>
                    <a:pt x="384576" y="242029"/>
                    <a:pt x="375498" y="255136"/>
                  </a:cubicBezTo>
                  <a:cubicBezTo>
                    <a:pt x="371670" y="260706"/>
                    <a:pt x="366639" y="267368"/>
                    <a:pt x="360732" y="273922"/>
                  </a:cubicBezTo>
                  <a:cubicBezTo>
                    <a:pt x="366092" y="277853"/>
                    <a:pt x="370029" y="282331"/>
                    <a:pt x="371670" y="287574"/>
                  </a:cubicBezTo>
                  <a:lnTo>
                    <a:pt x="432919" y="306141"/>
                  </a:lnTo>
                  <a:cubicBezTo>
                    <a:pt x="426685" y="377243"/>
                    <a:pt x="366748" y="433272"/>
                    <a:pt x="294014" y="433272"/>
                  </a:cubicBezTo>
                  <a:cubicBezTo>
                    <a:pt x="220734" y="433272"/>
                    <a:pt x="160469" y="376478"/>
                    <a:pt x="154891" y="304721"/>
                  </a:cubicBezTo>
                  <a:lnTo>
                    <a:pt x="211656" y="287574"/>
                  </a:lnTo>
                  <a:cubicBezTo>
                    <a:pt x="213297" y="282331"/>
                    <a:pt x="217234" y="277853"/>
                    <a:pt x="222593" y="273922"/>
                  </a:cubicBezTo>
                  <a:cubicBezTo>
                    <a:pt x="216687" y="267368"/>
                    <a:pt x="211656" y="260706"/>
                    <a:pt x="207828" y="255136"/>
                  </a:cubicBezTo>
                  <a:cubicBezTo>
                    <a:pt x="198750" y="242029"/>
                    <a:pt x="191312" y="227940"/>
                    <a:pt x="186063" y="214288"/>
                  </a:cubicBezTo>
                  <a:cubicBezTo>
                    <a:pt x="183438" y="208608"/>
                    <a:pt x="181250" y="202820"/>
                    <a:pt x="179500" y="197140"/>
                  </a:cubicBezTo>
                  <a:cubicBezTo>
                    <a:pt x="172500" y="191242"/>
                    <a:pt x="168344" y="182505"/>
                    <a:pt x="168344" y="173331"/>
                  </a:cubicBezTo>
                  <a:lnTo>
                    <a:pt x="168344" y="150722"/>
                  </a:lnTo>
                  <a:cubicBezTo>
                    <a:pt x="168344" y="144278"/>
                    <a:pt x="170422" y="137944"/>
                    <a:pt x="174141" y="132701"/>
                  </a:cubicBezTo>
                  <a:lnTo>
                    <a:pt x="174141" y="101027"/>
                  </a:lnTo>
                  <a:cubicBezTo>
                    <a:pt x="174141" y="45326"/>
                    <a:pt x="219531" y="0"/>
                    <a:pt x="275311" y="0"/>
                  </a:cubicBezTo>
                  <a:close/>
                </a:path>
              </a:pathLst>
            </a:custGeom>
            <a:solidFill>
              <a:srgbClr val="FEB728"/>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0" name="îśḻíḑè">
              <a:extLst>
                <a:ext uri="{FF2B5EF4-FFF2-40B4-BE49-F238E27FC236}">
                  <a16:creationId xmlns:a16="http://schemas.microsoft.com/office/drawing/2014/main" id="{D2860770-E704-4C4A-ABE2-B19F7595B88B}"/>
                </a:ext>
              </a:extLst>
            </p:cNvPr>
            <p:cNvSpPr/>
            <p:nvPr/>
          </p:nvSpPr>
          <p:spPr>
            <a:xfrm>
              <a:off x="4578590" y="1666875"/>
              <a:ext cx="3034821" cy="715478"/>
            </a:xfrm>
            <a:prstGeom prst="roundRect">
              <a:avLst/>
            </a:prstGeom>
            <a:solidFill>
              <a:srgbClr val="21B7B3"/>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fontAlgn="base">
                <a:spcBef>
                  <a:spcPct val="0"/>
                </a:spcBef>
                <a:spcAft>
                  <a:spcPct val="0"/>
                </a:spcAft>
                <a:defRPr/>
              </a:pPr>
              <a:r>
                <a:rPr lang="zh-CN" altLang="en-US" sz="2400" b="1" dirty="0">
                  <a:solidFill>
                    <a:schemeClr val="bg1"/>
                  </a:solidFill>
                  <a:latin typeface="微软雅黑"/>
                  <a:ea typeface="微软雅黑"/>
                </a:rPr>
                <a:t>语调</a:t>
              </a:r>
              <a:endParaRPr lang="en-US" altLang="zh-CN" sz="2400" b="1" dirty="0">
                <a:solidFill>
                  <a:schemeClr val="bg1"/>
                </a:solidFill>
                <a:latin typeface="微软雅黑"/>
                <a:ea typeface="微软雅黑"/>
              </a:endParaRPr>
            </a:p>
          </p:txBody>
        </p:sp>
        <p:sp>
          <p:nvSpPr>
            <p:cNvPr id="33" name="iṩḻíḑè">
              <a:extLst>
                <a:ext uri="{FF2B5EF4-FFF2-40B4-BE49-F238E27FC236}">
                  <a16:creationId xmlns:a16="http://schemas.microsoft.com/office/drawing/2014/main" id="{19E87E04-7C61-43FF-B21E-2F02AC17E5E6}"/>
                </a:ext>
              </a:extLst>
            </p:cNvPr>
            <p:cNvSpPr/>
            <p:nvPr/>
          </p:nvSpPr>
          <p:spPr bwMode="auto">
            <a:xfrm>
              <a:off x="4805251" y="3817831"/>
              <a:ext cx="2581498" cy="95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fontAlgn="base">
                <a:spcBef>
                  <a:spcPct val="0"/>
                </a:spcBef>
                <a:spcAft>
                  <a:spcPct val="0"/>
                </a:spcAft>
                <a:defRPr/>
              </a:pPr>
              <a:r>
                <a:rPr lang="zh-CN" altLang="en-US" dirty="0">
                  <a:solidFill>
                    <a:prstClr val="black">
                      <a:lumMod val="65000"/>
                      <a:lumOff val="35000"/>
                    </a:prstClr>
                  </a:solidFill>
                  <a:latin typeface="微软雅黑"/>
                  <a:ea typeface="微软雅黑"/>
                </a:rPr>
                <a:t>冷静、逻辑性、节奏平缓、非感情起伏、有说明力但不过于气势逼人。</a:t>
              </a:r>
            </a:p>
            <a:p>
              <a:pPr algn="ctr">
                <a:lnSpc>
                  <a:spcPct val="150000"/>
                </a:lnSpc>
              </a:pPr>
              <a:endParaRPr lang="en-US" altLang="zh-CN" sz="1100" dirty="0"/>
            </a:p>
          </p:txBody>
        </p:sp>
      </p:grpSp>
      <p:grpSp>
        <p:nvGrpSpPr>
          <p:cNvPr id="6" name="组合 5">
            <a:extLst>
              <a:ext uri="{FF2B5EF4-FFF2-40B4-BE49-F238E27FC236}">
                <a16:creationId xmlns:a16="http://schemas.microsoft.com/office/drawing/2014/main" id="{A3F3C503-DA9B-4B8C-B89E-F62317574E7E}"/>
              </a:ext>
            </a:extLst>
          </p:cNvPr>
          <p:cNvGrpSpPr/>
          <p:nvPr/>
        </p:nvGrpSpPr>
        <p:grpSpPr>
          <a:xfrm>
            <a:off x="1897800" y="1946134"/>
            <a:ext cx="2604984" cy="3384832"/>
            <a:chOff x="1897800" y="1946134"/>
            <a:chExt cx="2604984" cy="3384832"/>
          </a:xfrm>
        </p:grpSpPr>
        <p:sp>
          <p:nvSpPr>
            <p:cNvPr id="16" name="ïṧḷiḍê">
              <a:extLst>
                <a:ext uri="{FF2B5EF4-FFF2-40B4-BE49-F238E27FC236}">
                  <a16:creationId xmlns:a16="http://schemas.microsoft.com/office/drawing/2014/main" id="{F3ADBD85-A323-48B7-AC17-B05D7D7B2075}"/>
                </a:ext>
              </a:extLst>
            </p:cNvPr>
            <p:cNvSpPr/>
            <p:nvPr/>
          </p:nvSpPr>
          <p:spPr>
            <a:xfrm>
              <a:off x="1897800" y="1946134"/>
              <a:ext cx="2604984" cy="3384832"/>
            </a:xfrm>
            <a:prstGeom prst="roundRect">
              <a:avLst>
                <a:gd name="adj" fmla="val 3877"/>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a:p>
          </p:txBody>
        </p:sp>
        <p:sp>
          <p:nvSpPr>
            <p:cNvPr id="17" name="îṩlïďè">
              <a:extLst>
                <a:ext uri="{FF2B5EF4-FFF2-40B4-BE49-F238E27FC236}">
                  <a16:creationId xmlns:a16="http://schemas.microsoft.com/office/drawing/2014/main" id="{76EA94BA-49E0-474C-9554-2406432F5FEF}"/>
                </a:ext>
              </a:extLst>
            </p:cNvPr>
            <p:cNvSpPr/>
            <p:nvPr/>
          </p:nvSpPr>
          <p:spPr>
            <a:xfrm>
              <a:off x="1897800" y="1946134"/>
              <a:ext cx="2604984" cy="614141"/>
            </a:xfrm>
            <a:prstGeom prst="roundRect">
              <a:avLst/>
            </a:prstGeom>
            <a:solidFill>
              <a:srgbClr val="FEB728"/>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lvl="0" algn="ctr" fontAlgn="base">
                <a:spcBef>
                  <a:spcPct val="0"/>
                </a:spcBef>
                <a:spcAft>
                  <a:spcPct val="0"/>
                </a:spcAft>
                <a:defRPr/>
              </a:pPr>
              <a:r>
                <a:rPr lang="zh-CN" altLang="en-US" sz="2400" b="1" dirty="0">
                  <a:solidFill>
                    <a:schemeClr val="bg1"/>
                  </a:solidFill>
                  <a:latin typeface="微软雅黑"/>
                  <a:ea typeface="微软雅黑"/>
                </a:rPr>
                <a:t>动作</a:t>
              </a:r>
              <a:endParaRPr lang="en-US" altLang="zh-CN" sz="2400" b="1" dirty="0">
                <a:solidFill>
                  <a:schemeClr val="bg1"/>
                </a:solidFill>
                <a:latin typeface="微软雅黑"/>
                <a:ea typeface="微软雅黑"/>
              </a:endParaRPr>
            </a:p>
          </p:txBody>
        </p:sp>
        <p:sp>
          <p:nvSpPr>
            <p:cNvPr id="18" name="ïśľîḍê">
              <a:extLst>
                <a:ext uri="{FF2B5EF4-FFF2-40B4-BE49-F238E27FC236}">
                  <a16:creationId xmlns:a16="http://schemas.microsoft.com/office/drawing/2014/main" id="{28358D94-0478-415A-994A-71C5AF3E51C5}"/>
                </a:ext>
              </a:extLst>
            </p:cNvPr>
            <p:cNvSpPr/>
            <p:nvPr/>
          </p:nvSpPr>
          <p:spPr>
            <a:xfrm>
              <a:off x="2719466" y="2837432"/>
              <a:ext cx="933262" cy="758701"/>
            </a:xfrm>
            <a:custGeom>
              <a:avLst/>
              <a:gdLst>
                <a:gd name="connsiteX0" fmla="*/ 390482 w 564166"/>
                <a:gd name="connsiteY0" fmla="*/ 307997 h 458643"/>
                <a:gd name="connsiteX1" fmla="*/ 403395 w 564166"/>
                <a:gd name="connsiteY1" fmla="*/ 307997 h 458643"/>
                <a:gd name="connsiteX2" fmla="*/ 439265 w 564166"/>
                <a:gd name="connsiteY2" fmla="*/ 353908 h 458643"/>
                <a:gd name="connsiteX3" fmla="*/ 434961 w 564166"/>
                <a:gd name="connsiteY3" fmla="*/ 361082 h 458643"/>
                <a:gd name="connsiteX4" fmla="*/ 419178 w 564166"/>
                <a:gd name="connsiteY4" fmla="*/ 361082 h 458643"/>
                <a:gd name="connsiteX5" fmla="*/ 492353 w 564166"/>
                <a:gd name="connsiteY5" fmla="*/ 419905 h 458643"/>
                <a:gd name="connsiteX6" fmla="*/ 512440 w 564166"/>
                <a:gd name="connsiteY6" fmla="*/ 438557 h 458643"/>
                <a:gd name="connsiteX7" fmla="*/ 492353 w 564166"/>
                <a:gd name="connsiteY7" fmla="*/ 458643 h 458643"/>
                <a:gd name="connsiteX8" fmla="*/ 379004 w 564166"/>
                <a:gd name="connsiteY8" fmla="*/ 361082 h 458643"/>
                <a:gd name="connsiteX9" fmla="*/ 358916 w 564166"/>
                <a:gd name="connsiteY9" fmla="*/ 361082 h 458643"/>
                <a:gd name="connsiteX10" fmla="*/ 354612 w 564166"/>
                <a:gd name="connsiteY10" fmla="*/ 353908 h 458643"/>
                <a:gd name="connsiteX11" fmla="*/ 277051 w 564166"/>
                <a:gd name="connsiteY11" fmla="*/ 307997 h 458643"/>
                <a:gd name="connsiteX12" fmla="*/ 288553 w 564166"/>
                <a:gd name="connsiteY12" fmla="*/ 307997 h 458643"/>
                <a:gd name="connsiteX13" fmla="*/ 324497 w 564166"/>
                <a:gd name="connsiteY13" fmla="*/ 353908 h 458643"/>
                <a:gd name="connsiteX14" fmla="*/ 320183 w 564166"/>
                <a:gd name="connsiteY14" fmla="*/ 361082 h 458643"/>
                <a:gd name="connsiteX15" fmla="*/ 301493 w 564166"/>
                <a:gd name="connsiteY15" fmla="*/ 361082 h 458643"/>
                <a:gd name="connsiteX16" fmla="*/ 301493 w 564166"/>
                <a:gd name="connsiteY16" fmla="*/ 438557 h 458643"/>
                <a:gd name="connsiteX17" fmla="*/ 282802 w 564166"/>
                <a:gd name="connsiteY17" fmla="*/ 458643 h 458643"/>
                <a:gd name="connsiteX18" fmla="*/ 262673 w 564166"/>
                <a:gd name="connsiteY18" fmla="*/ 438557 h 458643"/>
                <a:gd name="connsiteX19" fmla="*/ 262673 w 564166"/>
                <a:gd name="connsiteY19" fmla="*/ 361082 h 458643"/>
                <a:gd name="connsiteX20" fmla="*/ 243982 w 564166"/>
                <a:gd name="connsiteY20" fmla="*/ 361082 h 458643"/>
                <a:gd name="connsiteX21" fmla="*/ 239669 w 564166"/>
                <a:gd name="connsiteY21" fmla="*/ 353908 h 458643"/>
                <a:gd name="connsiteX22" fmla="*/ 162189 w 564166"/>
                <a:gd name="connsiteY22" fmla="*/ 307997 h 458643"/>
                <a:gd name="connsiteX23" fmla="*/ 173671 w 564166"/>
                <a:gd name="connsiteY23" fmla="*/ 307997 h 458643"/>
                <a:gd name="connsiteX24" fmla="*/ 209554 w 564166"/>
                <a:gd name="connsiteY24" fmla="*/ 353908 h 458643"/>
                <a:gd name="connsiteX25" fmla="*/ 205248 w 564166"/>
                <a:gd name="connsiteY25" fmla="*/ 361082 h 458643"/>
                <a:gd name="connsiteX26" fmla="*/ 185154 w 564166"/>
                <a:gd name="connsiteY26" fmla="*/ 361082 h 458643"/>
                <a:gd name="connsiteX27" fmla="*/ 71765 w 564166"/>
                <a:gd name="connsiteY27" fmla="*/ 458643 h 458643"/>
                <a:gd name="connsiteX28" fmla="*/ 53106 w 564166"/>
                <a:gd name="connsiteY28" fmla="*/ 438557 h 458643"/>
                <a:gd name="connsiteX29" fmla="*/ 71765 w 564166"/>
                <a:gd name="connsiteY29" fmla="*/ 419905 h 458643"/>
                <a:gd name="connsiteX30" fmla="*/ 146401 w 564166"/>
                <a:gd name="connsiteY30" fmla="*/ 361082 h 458643"/>
                <a:gd name="connsiteX31" fmla="*/ 129177 w 564166"/>
                <a:gd name="connsiteY31" fmla="*/ 361082 h 458643"/>
                <a:gd name="connsiteX32" fmla="*/ 124871 w 564166"/>
                <a:gd name="connsiteY32" fmla="*/ 353908 h 458643"/>
                <a:gd name="connsiteX33" fmla="*/ 340222 w 564166"/>
                <a:gd name="connsiteY33" fmla="*/ 0 h 458643"/>
                <a:gd name="connsiteX34" fmla="*/ 453630 w 564166"/>
                <a:gd name="connsiteY34" fmla="*/ 118973 h 458643"/>
                <a:gd name="connsiteX35" fmla="*/ 525407 w 564166"/>
                <a:gd name="connsiteY35" fmla="*/ 179176 h 458643"/>
                <a:gd name="connsiteX36" fmla="*/ 564166 w 564166"/>
                <a:gd name="connsiteY36" fmla="*/ 232212 h 458643"/>
                <a:gd name="connsiteX37" fmla="*/ 518229 w 564166"/>
                <a:gd name="connsiteY37" fmla="*/ 286681 h 458643"/>
                <a:gd name="connsiteX38" fmla="*/ 45937 w 564166"/>
                <a:gd name="connsiteY38" fmla="*/ 286681 h 458643"/>
                <a:gd name="connsiteX39" fmla="*/ 0 w 564166"/>
                <a:gd name="connsiteY39" fmla="*/ 232212 h 458643"/>
                <a:gd name="connsiteX40" fmla="*/ 45937 w 564166"/>
                <a:gd name="connsiteY40" fmla="*/ 179176 h 458643"/>
                <a:gd name="connsiteX41" fmla="*/ 111972 w 564166"/>
                <a:gd name="connsiteY41" fmla="*/ 103205 h 458643"/>
                <a:gd name="connsiteX42" fmla="*/ 134941 w 564166"/>
                <a:gd name="connsiteY42" fmla="*/ 107505 h 458643"/>
                <a:gd name="connsiteX43" fmla="*/ 209589 w 564166"/>
                <a:gd name="connsiteY43" fmla="*/ 22934 h 458643"/>
                <a:gd name="connsiteX44" fmla="*/ 256961 w 564166"/>
                <a:gd name="connsiteY44" fmla="*/ 43002 h 458643"/>
                <a:gd name="connsiteX45" fmla="*/ 340222 w 564166"/>
                <a:gd name="connsiteY45" fmla="*/ 0 h 45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4166" h="458643">
                  <a:moveTo>
                    <a:pt x="390482" y="307997"/>
                  </a:moveTo>
                  <a:cubicBezTo>
                    <a:pt x="394786" y="303693"/>
                    <a:pt x="399091" y="303693"/>
                    <a:pt x="403395" y="307997"/>
                  </a:cubicBezTo>
                  <a:lnTo>
                    <a:pt x="439265" y="353908"/>
                  </a:lnTo>
                  <a:cubicBezTo>
                    <a:pt x="442135" y="358212"/>
                    <a:pt x="440700" y="361082"/>
                    <a:pt x="434961" y="361082"/>
                  </a:cubicBezTo>
                  <a:lnTo>
                    <a:pt x="419178" y="361082"/>
                  </a:lnTo>
                  <a:cubicBezTo>
                    <a:pt x="426352" y="394081"/>
                    <a:pt x="456483" y="419905"/>
                    <a:pt x="492353" y="419905"/>
                  </a:cubicBezTo>
                  <a:cubicBezTo>
                    <a:pt x="503831" y="419905"/>
                    <a:pt x="512440" y="428514"/>
                    <a:pt x="512440" y="438557"/>
                  </a:cubicBezTo>
                  <a:cubicBezTo>
                    <a:pt x="512440" y="450035"/>
                    <a:pt x="503831" y="458643"/>
                    <a:pt x="492353" y="458643"/>
                  </a:cubicBezTo>
                  <a:cubicBezTo>
                    <a:pt x="434961" y="458643"/>
                    <a:pt x="387612" y="415601"/>
                    <a:pt x="379004" y="361082"/>
                  </a:cubicBezTo>
                  <a:lnTo>
                    <a:pt x="358916" y="361082"/>
                  </a:lnTo>
                  <a:cubicBezTo>
                    <a:pt x="353177" y="361082"/>
                    <a:pt x="351742" y="358212"/>
                    <a:pt x="354612" y="353908"/>
                  </a:cubicBezTo>
                  <a:close/>
                  <a:moveTo>
                    <a:pt x="277051" y="307997"/>
                  </a:moveTo>
                  <a:cubicBezTo>
                    <a:pt x="279926" y="303693"/>
                    <a:pt x="285677" y="303693"/>
                    <a:pt x="288553" y="307997"/>
                  </a:cubicBezTo>
                  <a:lnTo>
                    <a:pt x="324497" y="353908"/>
                  </a:lnTo>
                  <a:cubicBezTo>
                    <a:pt x="327372" y="358212"/>
                    <a:pt x="325934" y="361082"/>
                    <a:pt x="320183" y="361082"/>
                  </a:cubicBezTo>
                  <a:lnTo>
                    <a:pt x="301493" y="361082"/>
                  </a:lnTo>
                  <a:lnTo>
                    <a:pt x="301493" y="438557"/>
                  </a:lnTo>
                  <a:cubicBezTo>
                    <a:pt x="301493" y="450035"/>
                    <a:pt x="292866" y="458643"/>
                    <a:pt x="282802" y="458643"/>
                  </a:cubicBezTo>
                  <a:cubicBezTo>
                    <a:pt x="271300" y="458643"/>
                    <a:pt x="262673" y="450035"/>
                    <a:pt x="262673" y="438557"/>
                  </a:cubicBezTo>
                  <a:lnTo>
                    <a:pt x="262673" y="361082"/>
                  </a:lnTo>
                  <a:lnTo>
                    <a:pt x="243982" y="361082"/>
                  </a:lnTo>
                  <a:cubicBezTo>
                    <a:pt x="238231" y="361082"/>
                    <a:pt x="236793" y="358212"/>
                    <a:pt x="239669" y="353908"/>
                  </a:cubicBezTo>
                  <a:close/>
                  <a:moveTo>
                    <a:pt x="162189" y="307997"/>
                  </a:moveTo>
                  <a:cubicBezTo>
                    <a:pt x="165059" y="303693"/>
                    <a:pt x="169365" y="303693"/>
                    <a:pt x="173671" y="307997"/>
                  </a:cubicBezTo>
                  <a:lnTo>
                    <a:pt x="209554" y="353908"/>
                  </a:lnTo>
                  <a:cubicBezTo>
                    <a:pt x="212424" y="358212"/>
                    <a:pt x="210989" y="361082"/>
                    <a:pt x="205248" y="361082"/>
                  </a:cubicBezTo>
                  <a:lnTo>
                    <a:pt x="185154" y="361082"/>
                  </a:lnTo>
                  <a:cubicBezTo>
                    <a:pt x="176542" y="415601"/>
                    <a:pt x="129177" y="458643"/>
                    <a:pt x="71765" y="458643"/>
                  </a:cubicBezTo>
                  <a:cubicBezTo>
                    <a:pt x="61718" y="458643"/>
                    <a:pt x="53106" y="450035"/>
                    <a:pt x="53106" y="438557"/>
                  </a:cubicBezTo>
                  <a:cubicBezTo>
                    <a:pt x="53106" y="428514"/>
                    <a:pt x="61718" y="419905"/>
                    <a:pt x="71765" y="419905"/>
                  </a:cubicBezTo>
                  <a:cubicBezTo>
                    <a:pt x="107648" y="419905"/>
                    <a:pt x="137789" y="394081"/>
                    <a:pt x="146401" y="361082"/>
                  </a:cubicBezTo>
                  <a:lnTo>
                    <a:pt x="129177" y="361082"/>
                  </a:lnTo>
                  <a:cubicBezTo>
                    <a:pt x="123436" y="361082"/>
                    <a:pt x="122001" y="358212"/>
                    <a:pt x="124871" y="353908"/>
                  </a:cubicBezTo>
                  <a:close/>
                  <a:moveTo>
                    <a:pt x="340222" y="0"/>
                  </a:moveTo>
                  <a:cubicBezTo>
                    <a:pt x="399079" y="0"/>
                    <a:pt x="447888" y="51603"/>
                    <a:pt x="453630" y="118973"/>
                  </a:cubicBezTo>
                  <a:cubicBezTo>
                    <a:pt x="488083" y="118973"/>
                    <a:pt x="515358" y="144774"/>
                    <a:pt x="525407" y="179176"/>
                  </a:cubicBezTo>
                  <a:cubicBezTo>
                    <a:pt x="546940" y="183476"/>
                    <a:pt x="564166" y="204977"/>
                    <a:pt x="564166" y="232212"/>
                  </a:cubicBezTo>
                  <a:cubicBezTo>
                    <a:pt x="564166" y="262313"/>
                    <a:pt x="544069" y="286681"/>
                    <a:pt x="518229" y="286681"/>
                  </a:cubicBezTo>
                  <a:lnTo>
                    <a:pt x="45937" y="286681"/>
                  </a:lnTo>
                  <a:cubicBezTo>
                    <a:pt x="20097" y="286681"/>
                    <a:pt x="0" y="262313"/>
                    <a:pt x="0" y="232212"/>
                  </a:cubicBezTo>
                  <a:cubicBezTo>
                    <a:pt x="0" y="202110"/>
                    <a:pt x="20097" y="179176"/>
                    <a:pt x="45937" y="179176"/>
                  </a:cubicBezTo>
                  <a:cubicBezTo>
                    <a:pt x="45937" y="136173"/>
                    <a:pt x="76084" y="103205"/>
                    <a:pt x="111972" y="103205"/>
                  </a:cubicBezTo>
                  <a:cubicBezTo>
                    <a:pt x="119150" y="103205"/>
                    <a:pt x="127763" y="104639"/>
                    <a:pt x="134941" y="107505"/>
                  </a:cubicBezTo>
                  <a:cubicBezTo>
                    <a:pt x="134941" y="60203"/>
                    <a:pt x="169394" y="22934"/>
                    <a:pt x="209589" y="22934"/>
                  </a:cubicBezTo>
                  <a:cubicBezTo>
                    <a:pt x="228251" y="22934"/>
                    <a:pt x="244042" y="30102"/>
                    <a:pt x="256961" y="43002"/>
                  </a:cubicBezTo>
                  <a:cubicBezTo>
                    <a:pt x="278494" y="15767"/>
                    <a:pt x="307205" y="0"/>
                    <a:pt x="340222" y="0"/>
                  </a:cubicBezTo>
                  <a:close/>
                </a:path>
              </a:pathLst>
            </a:custGeom>
            <a:solidFill>
              <a:srgbClr val="21B7B3"/>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25" name="ïSḷíḓè">
              <a:extLst>
                <a:ext uri="{FF2B5EF4-FFF2-40B4-BE49-F238E27FC236}">
                  <a16:creationId xmlns:a16="http://schemas.microsoft.com/office/drawing/2014/main" id="{E948F8DF-8DF7-483D-9C12-920FC261FBB9}"/>
                </a:ext>
              </a:extLst>
            </p:cNvPr>
            <p:cNvSpPr/>
            <p:nvPr/>
          </p:nvSpPr>
          <p:spPr bwMode="auto">
            <a:xfrm>
              <a:off x="2196847" y="3804842"/>
              <a:ext cx="2215867" cy="88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fontAlgn="base">
                <a:spcBef>
                  <a:spcPct val="0"/>
                </a:spcBef>
                <a:spcAft>
                  <a:spcPct val="0"/>
                </a:spcAft>
                <a:defRPr/>
              </a:pPr>
              <a:r>
                <a:rPr lang="zh-CN" altLang="en-US" dirty="0">
                  <a:solidFill>
                    <a:prstClr val="black">
                      <a:lumMod val="65000"/>
                      <a:lumOff val="35000"/>
                    </a:prstClr>
                  </a:solidFill>
                  <a:latin typeface="微软雅黑"/>
                  <a:ea typeface="微软雅黑"/>
                </a:rPr>
                <a:t>自信、挺拔、良好的目光接触</a:t>
              </a:r>
            </a:p>
          </p:txBody>
        </p:sp>
      </p:grpSp>
      <p:grpSp>
        <p:nvGrpSpPr>
          <p:cNvPr id="4" name="组合 3">
            <a:extLst>
              <a:ext uri="{FF2B5EF4-FFF2-40B4-BE49-F238E27FC236}">
                <a16:creationId xmlns:a16="http://schemas.microsoft.com/office/drawing/2014/main" id="{72F94A23-CC5B-4870-95E7-01E11C56446B}"/>
              </a:ext>
            </a:extLst>
          </p:cNvPr>
          <p:cNvGrpSpPr/>
          <p:nvPr/>
        </p:nvGrpSpPr>
        <p:grpSpPr>
          <a:xfrm>
            <a:off x="7689216" y="1946134"/>
            <a:ext cx="3089201" cy="3970786"/>
            <a:chOff x="7689216" y="1946134"/>
            <a:chExt cx="3089201" cy="3970786"/>
          </a:xfrm>
        </p:grpSpPr>
        <p:sp>
          <p:nvSpPr>
            <p:cNvPr id="20" name="îṥľîḑê">
              <a:extLst>
                <a:ext uri="{FF2B5EF4-FFF2-40B4-BE49-F238E27FC236}">
                  <a16:creationId xmlns:a16="http://schemas.microsoft.com/office/drawing/2014/main" id="{469376DD-BC14-4F26-BB65-4E86E969261A}"/>
                </a:ext>
              </a:extLst>
            </p:cNvPr>
            <p:cNvSpPr/>
            <p:nvPr/>
          </p:nvSpPr>
          <p:spPr>
            <a:xfrm>
              <a:off x="7689216" y="1946134"/>
              <a:ext cx="2604984" cy="3384832"/>
            </a:xfrm>
            <a:prstGeom prst="roundRect">
              <a:avLst>
                <a:gd name="adj" fmla="val 3877"/>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a:p>
          </p:txBody>
        </p:sp>
        <p:sp>
          <p:nvSpPr>
            <p:cNvPr id="21" name="î$ḷîḋè">
              <a:extLst>
                <a:ext uri="{FF2B5EF4-FFF2-40B4-BE49-F238E27FC236}">
                  <a16:creationId xmlns:a16="http://schemas.microsoft.com/office/drawing/2014/main" id="{6B495D62-B0BB-4B3F-8387-7E4E075CEB5E}"/>
                </a:ext>
              </a:extLst>
            </p:cNvPr>
            <p:cNvSpPr/>
            <p:nvPr/>
          </p:nvSpPr>
          <p:spPr>
            <a:xfrm>
              <a:off x="7689216" y="1946134"/>
              <a:ext cx="2604984" cy="614141"/>
            </a:xfrm>
            <a:prstGeom prst="roundRect">
              <a:avLst/>
            </a:prstGeom>
            <a:solidFill>
              <a:srgbClr val="FEB728"/>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fontAlgn="base">
                <a:spcBef>
                  <a:spcPct val="0"/>
                </a:spcBef>
                <a:spcAft>
                  <a:spcPct val="0"/>
                </a:spcAft>
                <a:defRPr/>
              </a:pPr>
              <a:r>
                <a:rPr lang="zh-CN" altLang="en-US" sz="2400" b="1" dirty="0">
                  <a:solidFill>
                    <a:schemeClr val="bg1"/>
                  </a:solidFill>
                  <a:latin typeface="微软雅黑"/>
                  <a:ea typeface="微软雅黑"/>
                </a:rPr>
                <a:t>用词</a:t>
              </a:r>
              <a:endParaRPr lang="en-US" altLang="zh-CN" sz="2400" b="1" dirty="0">
                <a:solidFill>
                  <a:schemeClr val="bg1"/>
                </a:solidFill>
                <a:latin typeface="微软雅黑"/>
                <a:ea typeface="微软雅黑"/>
              </a:endParaRPr>
            </a:p>
          </p:txBody>
        </p:sp>
        <p:sp>
          <p:nvSpPr>
            <p:cNvPr id="22" name="î$ľíḍè">
              <a:extLst>
                <a:ext uri="{FF2B5EF4-FFF2-40B4-BE49-F238E27FC236}">
                  <a16:creationId xmlns:a16="http://schemas.microsoft.com/office/drawing/2014/main" id="{ACD0F768-F7CA-46B5-BE01-3CF900DCD21E}"/>
                </a:ext>
              </a:extLst>
            </p:cNvPr>
            <p:cNvSpPr/>
            <p:nvPr/>
          </p:nvSpPr>
          <p:spPr>
            <a:xfrm>
              <a:off x="8597164" y="2943959"/>
              <a:ext cx="789087" cy="694591"/>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rgbClr val="21B7B3"/>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27" name="íşľîďè">
              <a:extLst>
                <a:ext uri="{FF2B5EF4-FFF2-40B4-BE49-F238E27FC236}">
                  <a16:creationId xmlns:a16="http://schemas.microsoft.com/office/drawing/2014/main" id="{A6419B53-79D4-4ABB-93CF-164593561631}"/>
                </a:ext>
              </a:extLst>
            </p:cNvPr>
            <p:cNvSpPr/>
            <p:nvPr/>
          </p:nvSpPr>
          <p:spPr bwMode="auto">
            <a:xfrm>
              <a:off x="7840072" y="3666408"/>
              <a:ext cx="2938345" cy="225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dirty="0">
                  <a:solidFill>
                    <a:prstClr val="black">
                      <a:lumMod val="65000"/>
                      <a:lumOff val="35000"/>
                    </a:prstClr>
                  </a:solidFill>
                  <a:latin typeface="微软雅黑"/>
                  <a:ea typeface="微软雅黑"/>
                </a:rPr>
                <a:t>我的观点是”</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我相信”</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我想”</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我建议”</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因为”</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我的</a:t>
              </a:r>
              <a:endParaRPr lang="en-US" altLang="zh-CN" dirty="0">
                <a:solidFill>
                  <a:prstClr val="black">
                    <a:lumMod val="65000"/>
                    <a:lumOff val="35000"/>
                  </a:prstClr>
                </a:solidFill>
                <a:latin typeface="微软雅黑"/>
                <a:ea typeface="微软雅黑"/>
              </a:endParaRPr>
            </a:p>
            <a:p>
              <a:pPr>
                <a:lnSpc>
                  <a:spcPct val="150000"/>
                </a:lnSpc>
              </a:pPr>
              <a:r>
                <a:rPr lang="zh-CN" altLang="en-US" dirty="0">
                  <a:solidFill>
                    <a:prstClr val="black">
                      <a:lumMod val="65000"/>
                      <a:lumOff val="35000"/>
                    </a:prstClr>
                  </a:solidFill>
                  <a:latin typeface="微软雅黑"/>
                  <a:ea typeface="微软雅黑"/>
                </a:rPr>
                <a:t>理由是”</a:t>
              </a:r>
              <a:r>
                <a:rPr lang="en-US" altLang="zh-CN" dirty="0">
                  <a:solidFill>
                    <a:prstClr val="black">
                      <a:lumMod val="65000"/>
                      <a:lumOff val="35000"/>
                    </a:prstClr>
                  </a:solidFill>
                  <a:latin typeface="微软雅黑"/>
                  <a:ea typeface="微软雅黑"/>
                </a:rPr>
                <a:t>|“</a:t>
              </a:r>
              <a:r>
                <a:rPr lang="zh-CN" altLang="en-US" dirty="0">
                  <a:solidFill>
                    <a:prstClr val="black">
                      <a:lumMod val="65000"/>
                      <a:lumOff val="35000"/>
                    </a:prstClr>
                  </a:solidFill>
                  <a:latin typeface="微软雅黑"/>
                  <a:ea typeface="微软雅黑"/>
                </a:rPr>
                <a:t>首先”</a:t>
              </a:r>
              <a:endParaRPr lang="en-US" altLang="zh-CN" dirty="0"/>
            </a:p>
          </p:txBody>
        </p:sp>
      </p:grpSp>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747072" y="377201"/>
            <a:ext cx="5933034"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言语表达用词、语调和动作</a:t>
            </a:r>
          </a:p>
        </p:txBody>
      </p:sp>
    </p:spTree>
    <p:extLst>
      <p:ext uri="{BB962C8B-B14F-4D97-AF65-F5344CB8AC3E}">
        <p14:creationId xmlns:p14="http://schemas.microsoft.com/office/powerpoint/2010/main" val="5864935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152" y="13316"/>
            <a:ext cx="12192000" cy="6844684"/>
          </a:xfrm>
          <a:prstGeom prst="rect">
            <a:avLst/>
          </a:prstGeom>
        </p:spPr>
      </p:pic>
      <p:graphicFrame>
        <p:nvGraphicFramePr>
          <p:cNvPr id="6" name="图示 5">
            <a:extLst>
              <a:ext uri="{FF2B5EF4-FFF2-40B4-BE49-F238E27FC236}">
                <a16:creationId xmlns:a16="http://schemas.microsoft.com/office/drawing/2014/main" id="{57949924-5104-4EA1-BCC0-7E5088EF8E17}"/>
              </a:ext>
            </a:extLst>
          </p:cNvPr>
          <p:cNvGraphicFramePr/>
          <p:nvPr>
            <p:extLst>
              <p:ext uri="{D42A27DB-BD31-4B8C-83A1-F6EECF244321}">
                <p14:modId xmlns:p14="http://schemas.microsoft.com/office/powerpoint/2010/main" val="1149494374"/>
              </p:ext>
            </p:extLst>
          </p:nvPr>
        </p:nvGraphicFramePr>
        <p:xfrm>
          <a:off x="1756064" y="2047774"/>
          <a:ext cx="8801100" cy="409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747072" y="377201"/>
            <a:ext cx="2701381"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表达的技巧</a:t>
            </a:r>
          </a:p>
        </p:txBody>
      </p:sp>
      <p:sp>
        <p:nvSpPr>
          <p:cNvPr id="15" name="Text Box 4">
            <a:extLst>
              <a:ext uri="{FF2B5EF4-FFF2-40B4-BE49-F238E27FC236}">
                <a16:creationId xmlns:a16="http://schemas.microsoft.com/office/drawing/2014/main" id="{5FD1E04A-A111-4A72-9BA6-D9832D72F82B}"/>
              </a:ext>
            </a:extLst>
          </p:cNvPr>
          <p:cNvSpPr txBox="1">
            <a:spLocks noChangeArrowheads="1"/>
          </p:cNvSpPr>
          <p:nvPr/>
        </p:nvSpPr>
        <p:spPr bwMode="auto">
          <a:xfrm>
            <a:off x="3955473" y="4093054"/>
            <a:ext cx="2140527"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明白清楚地陈述经历的感情</a:t>
            </a:r>
          </a:p>
        </p:txBody>
      </p:sp>
      <p:sp>
        <p:nvSpPr>
          <p:cNvPr id="9" name="Text Box 4">
            <a:extLst>
              <a:ext uri="{FF2B5EF4-FFF2-40B4-BE49-F238E27FC236}">
                <a16:creationId xmlns:a16="http://schemas.microsoft.com/office/drawing/2014/main" id="{9704267B-8FBF-4E29-BA4A-25BBF4C472AB}"/>
              </a:ext>
            </a:extLst>
          </p:cNvPr>
          <p:cNvSpPr txBox="1">
            <a:spLocks noChangeArrowheads="1"/>
          </p:cNvSpPr>
          <p:nvPr/>
        </p:nvSpPr>
        <p:spPr bwMode="auto">
          <a:xfrm>
            <a:off x="1756064" y="4093053"/>
            <a:ext cx="2140527"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什么</a:t>
            </a:r>
            <a:endParaRPr kumimoji="1" lang="en-US" altLang="zh-CN" sz="2400" b="1" dirty="0">
              <a:solidFill>
                <a:schemeClr val="bg1"/>
              </a:solidFill>
              <a:latin typeface="Impact" panose="020B0806030902050204" pitchFamily="34" charset="0"/>
              <a:ea typeface="微软雅黑" panose="020B0503020204020204" pitchFamily="34" charset="-122"/>
              <a:sym typeface="Impact" panose="020B0806030902050204" pitchFamily="34" charset="0"/>
            </a:endParaRPr>
          </a:p>
          <a:p>
            <a:pPr algn="ctr"/>
            <a:r>
              <a:rPr kumimoji="1"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是表达感受</a:t>
            </a:r>
          </a:p>
        </p:txBody>
      </p:sp>
      <p:sp>
        <p:nvSpPr>
          <p:cNvPr id="10" name="Text Box 4">
            <a:extLst>
              <a:ext uri="{FF2B5EF4-FFF2-40B4-BE49-F238E27FC236}">
                <a16:creationId xmlns:a16="http://schemas.microsoft.com/office/drawing/2014/main" id="{EFB968F9-9E8E-4514-A25F-C5D4D2A88209}"/>
              </a:ext>
            </a:extLst>
          </p:cNvPr>
          <p:cNvSpPr txBox="1">
            <a:spLocks noChangeArrowheads="1"/>
          </p:cNvSpPr>
          <p:nvPr/>
        </p:nvSpPr>
        <p:spPr bwMode="auto">
          <a:xfrm>
            <a:off x="6154882" y="4102479"/>
            <a:ext cx="2140527"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说明为何</a:t>
            </a:r>
            <a:endParaRPr kumimoji="1" lang="en-US" altLang="zh-CN" sz="2400" b="1" dirty="0">
              <a:solidFill>
                <a:schemeClr val="bg1"/>
              </a:solidFill>
              <a:latin typeface="Impact" panose="020B0806030902050204" pitchFamily="34" charset="0"/>
              <a:ea typeface="微软雅黑" panose="020B0503020204020204" pitchFamily="34" charset="-122"/>
              <a:sym typeface="Impact" panose="020B0806030902050204" pitchFamily="34" charset="0"/>
            </a:endParaRPr>
          </a:p>
          <a:p>
            <a:pPr algn="ctr"/>
            <a:r>
              <a:rPr kumimoji="1"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有这种感受</a:t>
            </a:r>
          </a:p>
        </p:txBody>
      </p:sp>
      <p:sp>
        <p:nvSpPr>
          <p:cNvPr id="11" name="Text Box 4">
            <a:extLst>
              <a:ext uri="{FF2B5EF4-FFF2-40B4-BE49-F238E27FC236}">
                <a16:creationId xmlns:a16="http://schemas.microsoft.com/office/drawing/2014/main" id="{118CC4AF-C750-4666-907F-E36ABBFD2841}"/>
              </a:ext>
            </a:extLst>
          </p:cNvPr>
          <p:cNvSpPr txBox="1">
            <a:spLocks noChangeArrowheads="1"/>
          </p:cNvSpPr>
          <p:nvPr/>
        </p:nvSpPr>
        <p:spPr bwMode="auto">
          <a:xfrm>
            <a:off x="8413173" y="4080732"/>
            <a:ext cx="2140527" cy="83099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语调动作应有力果断且肯定</a:t>
            </a:r>
          </a:p>
        </p:txBody>
      </p:sp>
    </p:spTree>
    <p:extLst>
      <p:ext uri="{BB962C8B-B14F-4D97-AF65-F5344CB8AC3E}">
        <p14:creationId xmlns:p14="http://schemas.microsoft.com/office/powerpoint/2010/main" val="1176066513"/>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658"/>
            <a:ext cx="12192000" cy="6844684"/>
          </a:xfrm>
          <a:prstGeom prst="rect">
            <a:avLst/>
          </a:prstGeom>
        </p:spPr>
      </p:pic>
      <p:sp>
        <p:nvSpPr>
          <p:cNvPr id="61" name="TextBox 72">
            <a:extLst>
              <a:ext uri="{FF2B5EF4-FFF2-40B4-BE49-F238E27FC236}">
                <a16:creationId xmlns:a16="http://schemas.microsoft.com/office/drawing/2014/main" id="{8E14B626-7D4F-4F92-8113-4284CFA36A58}"/>
              </a:ext>
            </a:extLst>
          </p:cNvPr>
          <p:cNvSpPr txBox="1"/>
          <p:nvPr/>
        </p:nvSpPr>
        <p:spPr>
          <a:xfrm>
            <a:off x="5627960" y="1021173"/>
            <a:ext cx="5696993" cy="5386090"/>
          </a:xfrm>
          <a:prstGeom prst="rect">
            <a:avLst/>
          </a:prstGeom>
          <a:noFill/>
          <a:ln>
            <a:solidFill>
              <a:schemeClr val="bg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4400" b="1" kern="0" dirty="0">
                <a:solidFill>
                  <a:schemeClr val="bg1">
                    <a:lumMod val="85000"/>
                  </a:schemeClr>
                </a:solidFill>
                <a:latin typeface="微软雅黑" panose="020B0503020204020204" pitchFamily="34" charset="-122"/>
                <a:ea typeface="微软雅黑" panose="020B0503020204020204" pitchFamily="34" charset="-122"/>
                <a:cs typeface="Arial" pitchFamily="34" charset="0"/>
              </a:rPr>
              <a:t>肆</a:t>
            </a:r>
          </a:p>
        </p:txBody>
      </p:sp>
      <p:grpSp>
        <p:nvGrpSpPr>
          <p:cNvPr id="70" name="组合 69">
            <a:extLst>
              <a:ext uri="{FF2B5EF4-FFF2-40B4-BE49-F238E27FC236}">
                <a16:creationId xmlns:a16="http://schemas.microsoft.com/office/drawing/2014/main" id="{A212A377-6792-4241-AEFD-F0A3D05346C8}"/>
              </a:ext>
            </a:extLst>
          </p:cNvPr>
          <p:cNvGrpSpPr/>
          <p:nvPr/>
        </p:nvGrpSpPr>
        <p:grpSpPr>
          <a:xfrm>
            <a:off x="6318326" y="2923683"/>
            <a:ext cx="4345636" cy="1183872"/>
            <a:chOff x="6177484" y="2322838"/>
            <a:chExt cx="4345636" cy="1025411"/>
          </a:xfrm>
        </p:grpSpPr>
        <p:sp>
          <p:nvSpPr>
            <p:cNvPr id="15" name="TextBox 72">
              <a:extLst>
                <a:ext uri="{FF2B5EF4-FFF2-40B4-BE49-F238E27FC236}">
                  <a16:creationId xmlns:a16="http://schemas.microsoft.com/office/drawing/2014/main" id="{C8BF0AE2-199C-40AF-85A7-F1AA96068D0A}"/>
                </a:ext>
              </a:extLst>
            </p:cNvPr>
            <p:cNvSpPr txBox="1"/>
            <p:nvPr/>
          </p:nvSpPr>
          <p:spPr>
            <a:xfrm>
              <a:off x="6180269" y="2322838"/>
              <a:ext cx="434285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zh-CN" altLang="en-US" sz="5400" b="1" kern="0" dirty="0">
                  <a:solidFill>
                    <a:srgbClr val="404042"/>
                  </a:solidFill>
                  <a:latin typeface="微软雅黑" panose="020B0503020204020204" pitchFamily="34" charset="-122"/>
                  <a:ea typeface="微软雅黑" panose="020B0503020204020204" pitchFamily="34" charset="-122"/>
                  <a:cs typeface="Arial" pitchFamily="34" charset="0"/>
                </a:rPr>
                <a:t>积极倾听</a:t>
              </a:r>
            </a:p>
          </p:txBody>
        </p:sp>
        <p:sp>
          <p:nvSpPr>
            <p:cNvPr id="62" name="TextBox 72">
              <a:extLst>
                <a:ext uri="{FF2B5EF4-FFF2-40B4-BE49-F238E27FC236}">
                  <a16:creationId xmlns:a16="http://schemas.microsoft.com/office/drawing/2014/main" id="{0DC6CCBC-56BC-4A57-8E6D-9C4CCFDCA09A}"/>
                </a:ext>
              </a:extLst>
            </p:cNvPr>
            <p:cNvSpPr txBox="1"/>
            <p:nvPr/>
          </p:nvSpPr>
          <p:spPr>
            <a:xfrm>
              <a:off x="6177484" y="3081668"/>
              <a:ext cx="4342851" cy="2665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en-US" altLang="zh-CN"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 ACTIVE LISTENING </a:t>
              </a:r>
              <a:endParaRPr lang="zh-CN" altLang="en-US"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endParaRPr>
            </a:p>
          </p:txBody>
        </p:sp>
      </p:grpSp>
      <p:grpSp>
        <p:nvGrpSpPr>
          <p:cNvPr id="48" name="组合 47">
            <a:extLst>
              <a:ext uri="{FF2B5EF4-FFF2-40B4-BE49-F238E27FC236}">
                <a16:creationId xmlns:a16="http://schemas.microsoft.com/office/drawing/2014/main" id="{332047BD-AD37-44A7-8FF9-231FF8B234F0}"/>
              </a:ext>
            </a:extLst>
          </p:cNvPr>
          <p:cNvGrpSpPr/>
          <p:nvPr/>
        </p:nvGrpSpPr>
        <p:grpSpPr>
          <a:xfrm>
            <a:off x="1746990" y="920902"/>
            <a:ext cx="2709646" cy="3920882"/>
            <a:chOff x="1746990" y="607390"/>
            <a:chExt cx="2709646" cy="3920882"/>
          </a:xfrm>
        </p:grpSpPr>
        <p:pic>
          <p:nvPicPr>
            <p:cNvPr id="69" name="图片 68">
              <a:extLst>
                <a:ext uri="{FF2B5EF4-FFF2-40B4-BE49-F238E27FC236}">
                  <a16:creationId xmlns:a16="http://schemas.microsoft.com/office/drawing/2014/main" id="{CCCF98F5-083C-4CE3-8492-1E55098CB4C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303698" y="607390"/>
              <a:ext cx="2152938" cy="2119406"/>
            </a:xfrm>
            <a:custGeom>
              <a:avLst/>
              <a:gdLst>
                <a:gd name="connsiteX0" fmla="*/ 1035949 w 2152938"/>
                <a:gd name="connsiteY0" fmla="*/ 0 h 2119406"/>
                <a:gd name="connsiteX1" fmla="*/ 2152938 w 2152938"/>
                <a:gd name="connsiteY1" fmla="*/ 996760 h 2119406"/>
                <a:gd name="connsiteX2" fmla="*/ 1151131 w 2152938"/>
                <a:gd name="connsiteY2" fmla="*/ 2119406 h 2119406"/>
                <a:gd name="connsiteX3" fmla="*/ 1074115 w 2152938"/>
                <a:gd name="connsiteY3" fmla="*/ 2119406 h 2119406"/>
                <a:gd name="connsiteX4" fmla="*/ 0 w 2152938"/>
                <a:gd name="connsiteY4" fmla="*/ 1160906 h 211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38" h="2119406">
                  <a:moveTo>
                    <a:pt x="1035949" y="0"/>
                  </a:moveTo>
                  <a:lnTo>
                    <a:pt x="2152938" y="996760"/>
                  </a:lnTo>
                  <a:lnTo>
                    <a:pt x="1151131" y="2119406"/>
                  </a:lnTo>
                  <a:lnTo>
                    <a:pt x="1074115" y="2119406"/>
                  </a:lnTo>
                  <a:lnTo>
                    <a:pt x="0" y="1160906"/>
                  </a:lnTo>
                  <a:close/>
                </a:path>
              </a:pathLst>
            </a:custGeom>
            <a:ln w="31750">
              <a:solidFill>
                <a:schemeClr val="bg1"/>
              </a:solidFill>
            </a:ln>
          </p:spPr>
        </p:pic>
        <p:sp>
          <p:nvSpPr>
            <p:cNvPr id="63" name="矩形 62">
              <a:extLst>
                <a:ext uri="{FF2B5EF4-FFF2-40B4-BE49-F238E27FC236}">
                  <a16:creationId xmlns:a16="http://schemas.microsoft.com/office/drawing/2014/main" id="{53A4A195-4FC8-435C-9102-4900CE96149E}"/>
                </a:ext>
              </a:extLst>
            </p:cNvPr>
            <p:cNvSpPr/>
            <p:nvPr/>
          </p:nvSpPr>
          <p:spPr>
            <a:xfrm rot="13354360">
              <a:off x="1746990" y="3449949"/>
              <a:ext cx="1078323" cy="1078323"/>
            </a:xfrm>
            <a:prstGeom prst="rect">
              <a:avLst/>
            </a:prstGeom>
            <a:noFill/>
            <a:ln w="5397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65A064B4-BE03-432C-B69F-20A95E6B18AC}"/>
              </a:ext>
            </a:extLst>
          </p:cNvPr>
          <p:cNvGrpSpPr/>
          <p:nvPr/>
        </p:nvGrpSpPr>
        <p:grpSpPr>
          <a:xfrm>
            <a:off x="1473441" y="2721845"/>
            <a:ext cx="1421349" cy="736506"/>
            <a:chOff x="1473441" y="2408333"/>
            <a:chExt cx="1421349" cy="736506"/>
          </a:xfrm>
        </p:grpSpPr>
        <p:sp>
          <p:nvSpPr>
            <p:cNvPr id="64" name="矩形 63">
              <a:extLst>
                <a:ext uri="{FF2B5EF4-FFF2-40B4-BE49-F238E27FC236}">
                  <a16:creationId xmlns:a16="http://schemas.microsoft.com/office/drawing/2014/main" id="{4195F289-AFDF-4160-9AD2-A0529F3C8BF4}"/>
                </a:ext>
              </a:extLst>
            </p:cNvPr>
            <p:cNvSpPr/>
            <p:nvPr/>
          </p:nvSpPr>
          <p:spPr>
            <a:xfrm rot="13354360">
              <a:off x="2201741" y="2451790"/>
              <a:ext cx="693049" cy="693049"/>
            </a:xfrm>
            <a:prstGeom prst="rect">
              <a:avLst/>
            </a:prstGeom>
            <a:noFill/>
            <a:ln w="47625">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EDBE1E2-1A79-4E84-AADA-6DFCF3CD0297}"/>
                </a:ext>
              </a:extLst>
            </p:cNvPr>
            <p:cNvSpPr/>
            <p:nvPr/>
          </p:nvSpPr>
          <p:spPr>
            <a:xfrm rot="13354360">
              <a:off x="1473441" y="2408333"/>
              <a:ext cx="693049" cy="693049"/>
            </a:xfrm>
            <a:prstGeom prst="rect">
              <a:avLst/>
            </a:prstGeom>
            <a:noFill/>
            <a:ln w="444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75BDFE9-5BB4-4D63-AFA1-1BE121853067}"/>
              </a:ext>
            </a:extLst>
          </p:cNvPr>
          <p:cNvGrpSpPr/>
          <p:nvPr/>
        </p:nvGrpSpPr>
        <p:grpSpPr>
          <a:xfrm>
            <a:off x="2815006" y="4606255"/>
            <a:ext cx="1103154" cy="1064334"/>
            <a:chOff x="2815006" y="4292743"/>
            <a:chExt cx="1103154" cy="1064334"/>
          </a:xfrm>
        </p:grpSpPr>
        <p:sp>
          <p:nvSpPr>
            <p:cNvPr id="66" name="矩形 65">
              <a:extLst>
                <a:ext uri="{FF2B5EF4-FFF2-40B4-BE49-F238E27FC236}">
                  <a16:creationId xmlns:a16="http://schemas.microsoft.com/office/drawing/2014/main" id="{68596E2D-0F20-4271-B308-D6150DB8A46D}"/>
                </a:ext>
              </a:extLst>
            </p:cNvPr>
            <p:cNvSpPr/>
            <p:nvPr/>
          </p:nvSpPr>
          <p:spPr>
            <a:xfrm rot="13354360">
              <a:off x="3354334" y="4793251"/>
              <a:ext cx="563826" cy="563826"/>
            </a:xfrm>
            <a:prstGeom prst="rect">
              <a:avLst/>
            </a:prstGeom>
            <a:noFill/>
            <a:ln w="63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4246545-B0BC-4150-A49E-48B3D2FBF750}"/>
                </a:ext>
              </a:extLst>
            </p:cNvPr>
            <p:cNvSpPr/>
            <p:nvPr/>
          </p:nvSpPr>
          <p:spPr>
            <a:xfrm rot="13354360">
              <a:off x="2815006" y="4292743"/>
              <a:ext cx="563826" cy="563826"/>
            </a:xfrm>
            <a:prstGeom prst="rect">
              <a:avLst/>
            </a:prstGeom>
            <a:noFill/>
            <a:ln w="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8390BC8C-3A7F-4937-903F-B4667FE0FF6C}"/>
              </a:ext>
            </a:extLst>
          </p:cNvPr>
          <p:cNvGrpSpPr/>
          <p:nvPr/>
        </p:nvGrpSpPr>
        <p:grpSpPr>
          <a:xfrm>
            <a:off x="3338235" y="2877859"/>
            <a:ext cx="1930875" cy="1930875"/>
            <a:chOff x="3338235" y="2564347"/>
            <a:chExt cx="1930875" cy="1930875"/>
          </a:xfrm>
        </p:grpSpPr>
        <p:sp>
          <p:nvSpPr>
            <p:cNvPr id="8" name="矩形 7">
              <a:extLst>
                <a:ext uri="{FF2B5EF4-FFF2-40B4-BE49-F238E27FC236}">
                  <a16:creationId xmlns:a16="http://schemas.microsoft.com/office/drawing/2014/main" id="{932A9D20-7A92-4FAB-BC67-0D3EB186B95A}"/>
                </a:ext>
              </a:extLst>
            </p:cNvPr>
            <p:cNvSpPr/>
            <p:nvPr/>
          </p:nvSpPr>
          <p:spPr>
            <a:xfrm rot="18704672">
              <a:off x="3338235" y="2564347"/>
              <a:ext cx="1930875" cy="1930875"/>
            </a:xfrm>
            <a:prstGeom prst="rect">
              <a:avLst/>
            </a:prstGeom>
            <a:solidFill>
              <a:srgbClr val="FEB728"/>
            </a:solidFill>
            <a:ln w="136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4AF49AE-FE92-4F54-8A9D-9DF073BEB729}"/>
                </a:ext>
              </a:extLst>
            </p:cNvPr>
            <p:cNvSpPr txBox="1"/>
            <p:nvPr/>
          </p:nvSpPr>
          <p:spPr>
            <a:xfrm>
              <a:off x="3642273" y="2929620"/>
              <a:ext cx="1322798" cy="1200329"/>
            </a:xfrm>
            <a:prstGeom prst="rect">
              <a:avLst/>
            </a:prstGeom>
            <a:noFill/>
          </p:spPr>
          <p:txBody>
            <a:bodyPr wrap="none" rtlCol="0">
              <a:spAutoFit/>
            </a:bodyPr>
            <a:lstStyle/>
            <a:p>
              <a:r>
                <a:rPr lang="en-US" altLang="zh-CN" sz="7200" b="1" dirty="0">
                  <a:solidFill>
                    <a:srgbClr val="404042"/>
                  </a:solidFill>
                  <a:latin typeface="微软雅黑" panose="020B0503020204020204" pitchFamily="34" charset="-122"/>
                  <a:ea typeface="微软雅黑" panose="020B0503020204020204" pitchFamily="34" charset="-122"/>
                </a:rPr>
                <a:t>04</a:t>
              </a:r>
              <a:endParaRPr lang="zh-CN" altLang="en-US" sz="7200" b="1" dirty="0">
                <a:solidFill>
                  <a:srgbClr val="40404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96374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anim calcmode="lin" valueType="num">
                                      <p:cBhvr>
                                        <p:cTn id="31" dur="1000" fill="hold"/>
                                        <p:tgtEl>
                                          <p:spTgt spid="70"/>
                                        </p:tgtEl>
                                        <p:attrNameLst>
                                          <p:attrName>ppt_x</p:attrName>
                                        </p:attrNameLst>
                                      </p:cBhvr>
                                      <p:tavLst>
                                        <p:tav tm="0">
                                          <p:val>
                                            <p:strVal val="#ppt_x"/>
                                          </p:val>
                                        </p:tav>
                                        <p:tav tm="100000">
                                          <p:val>
                                            <p:strVal val="#ppt_x"/>
                                          </p:val>
                                        </p:tav>
                                      </p:tavLst>
                                    </p:anim>
                                    <p:anim calcmode="lin" valueType="num">
                                      <p:cBhvr>
                                        <p:cTn id="3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1075"/>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907971" y="391800"/>
            <a:ext cx="2701381"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a:t>
            </a:r>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倾听日的义</a:t>
            </a:r>
            <a:endPar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endParaRPr>
          </a:p>
        </p:txBody>
      </p:sp>
      <p:grpSp>
        <p:nvGrpSpPr>
          <p:cNvPr id="9" name="组合 20">
            <a:extLst>
              <a:ext uri="{FF2B5EF4-FFF2-40B4-BE49-F238E27FC236}">
                <a16:creationId xmlns:a16="http://schemas.microsoft.com/office/drawing/2014/main" id="{9C2BC447-EC6D-47CE-B16A-48BC0979E3E5}"/>
              </a:ext>
            </a:extLst>
          </p:cNvPr>
          <p:cNvGrpSpPr/>
          <p:nvPr/>
        </p:nvGrpSpPr>
        <p:grpSpPr>
          <a:xfrm>
            <a:off x="4377663" y="4231410"/>
            <a:ext cx="3283434" cy="2053088"/>
            <a:chOff x="2823691" y="3005532"/>
            <a:chExt cx="3116263" cy="1948051"/>
          </a:xfrm>
        </p:grpSpPr>
        <p:sp>
          <p:nvSpPr>
            <p:cNvPr id="10" name="Freeform 11">
              <a:extLst>
                <a:ext uri="{FF2B5EF4-FFF2-40B4-BE49-F238E27FC236}">
                  <a16:creationId xmlns:a16="http://schemas.microsoft.com/office/drawing/2014/main" id="{61B14191-B12D-4D2E-A7BF-6C377F02323F}"/>
                </a:ext>
              </a:extLst>
            </p:cNvPr>
            <p:cNvSpPr>
              <a:spLocks/>
            </p:cNvSpPr>
            <p:nvPr/>
          </p:nvSpPr>
          <p:spPr bwMode="auto">
            <a:xfrm>
              <a:off x="2823691" y="3005532"/>
              <a:ext cx="3116263" cy="194805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a:gsLst>
                <a:gs pos="0">
                  <a:schemeClr val="bg1">
                    <a:lumMod val="95000"/>
                  </a:schemeClr>
                </a:gs>
                <a:gs pos="100000">
                  <a:schemeClr val="bg1">
                    <a:lumMod val="85000"/>
                  </a:schemeClr>
                </a:gs>
              </a:gsLst>
              <a:lin ang="16200000" scaled="0"/>
            </a:gradFill>
            <a:ln>
              <a:noFill/>
            </a:ln>
            <a:effectLst>
              <a:outerShdw blurRad="279400" dist="101600" dir="8460000" algn="ctr">
                <a:srgbClr val="000000">
                  <a:alpha val="68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kern="0" dirty="0">
                <a:solidFill>
                  <a:schemeClr val="bg1"/>
                </a:solidFill>
                <a:latin typeface="微软雅黑" pitchFamily="34" charset="-122"/>
                <a:ea typeface="微软雅黑" pitchFamily="34" charset="-122"/>
              </a:endParaRPr>
            </a:p>
          </p:txBody>
        </p:sp>
        <p:sp>
          <p:nvSpPr>
            <p:cNvPr id="11" name="Text Box 13">
              <a:extLst>
                <a:ext uri="{FF2B5EF4-FFF2-40B4-BE49-F238E27FC236}">
                  <a16:creationId xmlns:a16="http://schemas.microsoft.com/office/drawing/2014/main" id="{7468DA16-7E53-4AB5-AE0E-71100594DCE4}"/>
                </a:ext>
              </a:extLst>
            </p:cNvPr>
            <p:cNvSpPr txBox="1">
              <a:spLocks noChangeArrowheads="1"/>
            </p:cNvSpPr>
            <p:nvPr/>
          </p:nvSpPr>
          <p:spPr bwMode="auto">
            <a:xfrm>
              <a:off x="3142428" y="3872712"/>
              <a:ext cx="2552351" cy="6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lvl="0" algn="ctr" eaLnBrk="1" latinLnBrk="1" hangingPunct="1">
                <a:lnSpc>
                  <a:spcPct val="120000"/>
                </a:lnSpc>
                <a:defRPr/>
              </a:pPr>
              <a:r>
                <a:rPr kumimoji="1" lang="zh-CN" altLang="en-US" kern="0" dirty="0">
                  <a:solidFill>
                    <a:srgbClr val="0070C0"/>
                  </a:solidFill>
                  <a:latin typeface="微软雅黑" pitchFamily="34" charset="-122"/>
                </a:rPr>
                <a:t>风格的组成</a:t>
              </a:r>
            </a:p>
          </p:txBody>
        </p:sp>
      </p:grpSp>
      <p:grpSp>
        <p:nvGrpSpPr>
          <p:cNvPr id="12" name="组合 11">
            <a:extLst>
              <a:ext uri="{FF2B5EF4-FFF2-40B4-BE49-F238E27FC236}">
                <a16:creationId xmlns:a16="http://schemas.microsoft.com/office/drawing/2014/main" id="{86A2864E-C9FF-4D0D-8BE0-64CAF91069D2}"/>
              </a:ext>
            </a:extLst>
          </p:cNvPr>
          <p:cNvGrpSpPr/>
          <p:nvPr/>
        </p:nvGrpSpPr>
        <p:grpSpPr>
          <a:xfrm>
            <a:off x="7567558" y="3830118"/>
            <a:ext cx="1653508" cy="1067619"/>
            <a:chOff x="7348720" y="4182183"/>
            <a:chExt cx="2205251" cy="1423492"/>
          </a:xfrm>
          <a:gradFill>
            <a:gsLst>
              <a:gs pos="0">
                <a:schemeClr val="bg1">
                  <a:lumMod val="95000"/>
                </a:schemeClr>
              </a:gs>
              <a:gs pos="50000">
                <a:schemeClr val="bg1"/>
              </a:gs>
              <a:gs pos="100000">
                <a:schemeClr val="bg1">
                  <a:lumMod val="85000"/>
                </a:schemeClr>
              </a:gs>
            </a:gsLst>
            <a:lin ang="16200000" scaled="0"/>
          </a:gradFill>
        </p:grpSpPr>
        <p:sp>
          <p:nvSpPr>
            <p:cNvPr id="13" name="AutoShape 15">
              <a:extLst>
                <a:ext uri="{FF2B5EF4-FFF2-40B4-BE49-F238E27FC236}">
                  <a16:creationId xmlns:a16="http://schemas.microsoft.com/office/drawing/2014/main" id="{F02054AF-3AFD-443B-B89F-EE92DF28EEA7}"/>
                </a:ext>
              </a:extLst>
            </p:cNvPr>
            <p:cNvSpPr>
              <a:spLocks noChangeArrowheads="1"/>
            </p:cNvSpPr>
            <p:nvPr/>
          </p:nvSpPr>
          <p:spPr bwMode="auto">
            <a:xfrm rot="3600000">
              <a:off x="7561684" y="4992895"/>
              <a:ext cx="399816" cy="825744"/>
            </a:xfrm>
            <a:prstGeom prst="upArrow">
              <a:avLst>
                <a:gd name="adj1" fmla="val 52833"/>
                <a:gd name="adj2" fmla="val 45940"/>
              </a:avLst>
            </a:prstGeom>
            <a:solidFill>
              <a:srgbClr val="21B7B3"/>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14" name="Oval 7">
              <a:extLst>
                <a:ext uri="{FF2B5EF4-FFF2-40B4-BE49-F238E27FC236}">
                  <a16:creationId xmlns:a16="http://schemas.microsoft.com/office/drawing/2014/main" id="{784C89B1-94D2-4615-9C62-3A791837A870}"/>
                </a:ext>
              </a:extLst>
            </p:cNvPr>
            <p:cNvSpPr>
              <a:spLocks noChangeArrowheads="1"/>
            </p:cNvSpPr>
            <p:nvPr/>
          </p:nvSpPr>
          <p:spPr bwMode="gray">
            <a:xfrm>
              <a:off x="8146806" y="4182183"/>
              <a:ext cx="1407165" cy="1367161"/>
            </a:xfrm>
            <a:prstGeom prst="ellipse">
              <a:avLst/>
            </a:prstGeom>
            <a:solidFill>
              <a:srgbClr val="FEB728"/>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15" name="TextBox 10">
              <a:extLst>
                <a:ext uri="{FF2B5EF4-FFF2-40B4-BE49-F238E27FC236}">
                  <a16:creationId xmlns:a16="http://schemas.microsoft.com/office/drawing/2014/main" id="{7F32EFAA-FCD1-4F08-9403-4FB4BDA1715A}"/>
                </a:ext>
              </a:extLst>
            </p:cNvPr>
            <p:cNvSpPr txBox="1"/>
            <p:nvPr/>
          </p:nvSpPr>
          <p:spPr>
            <a:xfrm>
              <a:off x="8295596" y="4687591"/>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dirty="0">
                  <a:solidFill>
                    <a:schemeClr val="bg1"/>
                  </a:solidFill>
                </a:rPr>
                <a:t>诠释</a:t>
              </a:r>
            </a:p>
          </p:txBody>
        </p:sp>
      </p:grpSp>
      <p:grpSp>
        <p:nvGrpSpPr>
          <p:cNvPr id="16" name="组合 15">
            <a:extLst>
              <a:ext uri="{FF2B5EF4-FFF2-40B4-BE49-F238E27FC236}">
                <a16:creationId xmlns:a16="http://schemas.microsoft.com/office/drawing/2014/main" id="{E46F1EF9-762C-4CB5-A90E-7677DBC15545}"/>
              </a:ext>
            </a:extLst>
          </p:cNvPr>
          <p:cNvGrpSpPr/>
          <p:nvPr/>
        </p:nvGrpSpPr>
        <p:grpSpPr>
          <a:xfrm>
            <a:off x="7108859" y="2686565"/>
            <a:ext cx="1191244" cy="1647654"/>
            <a:chOff x="6999324" y="3023731"/>
            <a:chExt cx="1588738" cy="2196871"/>
          </a:xfrm>
          <a:gradFill>
            <a:gsLst>
              <a:gs pos="0">
                <a:schemeClr val="bg1">
                  <a:lumMod val="95000"/>
                </a:schemeClr>
              </a:gs>
              <a:gs pos="50000">
                <a:schemeClr val="bg1"/>
              </a:gs>
              <a:gs pos="100000">
                <a:schemeClr val="bg1">
                  <a:lumMod val="85000"/>
                </a:schemeClr>
              </a:gs>
            </a:gsLst>
            <a:lin ang="16200000" scaled="0"/>
          </a:gradFill>
        </p:grpSpPr>
        <p:sp>
          <p:nvSpPr>
            <p:cNvPr id="17" name="AutoShape 15">
              <a:extLst>
                <a:ext uri="{FF2B5EF4-FFF2-40B4-BE49-F238E27FC236}">
                  <a16:creationId xmlns:a16="http://schemas.microsoft.com/office/drawing/2014/main" id="{EABD8078-A7F5-4FDC-BF3E-01E40A120AF0}"/>
                </a:ext>
              </a:extLst>
            </p:cNvPr>
            <p:cNvSpPr>
              <a:spLocks noChangeArrowheads="1"/>
            </p:cNvSpPr>
            <p:nvPr/>
          </p:nvSpPr>
          <p:spPr bwMode="auto">
            <a:xfrm rot="1800000">
              <a:off x="6999324" y="4404514"/>
              <a:ext cx="399816" cy="816088"/>
            </a:xfrm>
            <a:prstGeom prst="upArrow">
              <a:avLst>
                <a:gd name="adj1" fmla="val 52833"/>
                <a:gd name="adj2" fmla="val 45940"/>
              </a:avLst>
            </a:prstGeom>
            <a:solidFill>
              <a:srgbClr val="FE9898"/>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18" name="Oval 7">
              <a:extLst>
                <a:ext uri="{FF2B5EF4-FFF2-40B4-BE49-F238E27FC236}">
                  <a16:creationId xmlns:a16="http://schemas.microsoft.com/office/drawing/2014/main" id="{B5C31456-7B31-453A-8EC5-9F123077C2C9}"/>
                </a:ext>
              </a:extLst>
            </p:cNvPr>
            <p:cNvSpPr>
              <a:spLocks noChangeArrowheads="1"/>
            </p:cNvSpPr>
            <p:nvPr/>
          </p:nvSpPr>
          <p:spPr bwMode="gray">
            <a:xfrm>
              <a:off x="7180897" y="3023731"/>
              <a:ext cx="1407165" cy="1367161"/>
            </a:xfrm>
            <a:prstGeom prst="ellipse">
              <a:avLst/>
            </a:prstGeom>
            <a:solidFill>
              <a:srgbClr val="21B7B3"/>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19" name="TextBox 14">
              <a:extLst>
                <a:ext uri="{FF2B5EF4-FFF2-40B4-BE49-F238E27FC236}">
                  <a16:creationId xmlns:a16="http://schemas.microsoft.com/office/drawing/2014/main" id="{CCE287D3-0103-4CCB-BC3B-DFE78F9144F9}"/>
                </a:ext>
              </a:extLst>
            </p:cNvPr>
            <p:cNvSpPr txBox="1"/>
            <p:nvPr/>
          </p:nvSpPr>
          <p:spPr>
            <a:xfrm>
              <a:off x="7329687" y="3529139"/>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dirty="0">
                  <a:solidFill>
                    <a:schemeClr val="bg1"/>
                  </a:solidFill>
                </a:rPr>
                <a:t>总结</a:t>
              </a:r>
            </a:p>
          </p:txBody>
        </p:sp>
      </p:grpSp>
      <p:grpSp>
        <p:nvGrpSpPr>
          <p:cNvPr id="20" name="组合 19">
            <a:extLst>
              <a:ext uri="{FF2B5EF4-FFF2-40B4-BE49-F238E27FC236}">
                <a16:creationId xmlns:a16="http://schemas.microsoft.com/office/drawing/2014/main" id="{3D57AA78-9FC8-4CC8-B441-F421F1A5634F}"/>
              </a:ext>
            </a:extLst>
          </p:cNvPr>
          <p:cNvGrpSpPr/>
          <p:nvPr/>
        </p:nvGrpSpPr>
        <p:grpSpPr>
          <a:xfrm>
            <a:off x="5556430" y="2326407"/>
            <a:ext cx="1055099" cy="1725844"/>
            <a:chOff x="5739366" y="2552263"/>
            <a:chExt cx="1407165" cy="2301125"/>
          </a:xfrm>
          <a:gradFill>
            <a:gsLst>
              <a:gs pos="0">
                <a:schemeClr val="bg1">
                  <a:lumMod val="95000"/>
                </a:schemeClr>
              </a:gs>
              <a:gs pos="50000">
                <a:schemeClr val="bg1"/>
              </a:gs>
              <a:gs pos="100000">
                <a:schemeClr val="bg1">
                  <a:lumMod val="85000"/>
                </a:schemeClr>
              </a:gs>
            </a:gsLst>
            <a:lin ang="16200000" scaled="0"/>
          </a:gradFill>
        </p:grpSpPr>
        <p:sp>
          <p:nvSpPr>
            <p:cNvPr id="21" name="AutoShape 15">
              <a:extLst>
                <a:ext uri="{FF2B5EF4-FFF2-40B4-BE49-F238E27FC236}">
                  <a16:creationId xmlns:a16="http://schemas.microsoft.com/office/drawing/2014/main" id="{45994C70-7450-4B5F-AF1A-24825BF4A073}"/>
                </a:ext>
              </a:extLst>
            </p:cNvPr>
            <p:cNvSpPr>
              <a:spLocks noChangeArrowheads="1"/>
            </p:cNvSpPr>
            <p:nvPr/>
          </p:nvSpPr>
          <p:spPr bwMode="auto">
            <a:xfrm>
              <a:off x="6278094" y="4089030"/>
              <a:ext cx="399816" cy="764358"/>
            </a:xfrm>
            <a:prstGeom prst="upArrow">
              <a:avLst>
                <a:gd name="adj1" fmla="val 52833"/>
                <a:gd name="adj2" fmla="val 45940"/>
              </a:avLst>
            </a:prstGeom>
            <a:solidFill>
              <a:srgbClr val="FEB728"/>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sp>
          <p:nvSpPr>
            <p:cNvPr id="22" name="Oval 7">
              <a:extLst>
                <a:ext uri="{FF2B5EF4-FFF2-40B4-BE49-F238E27FC236}">
                  <a16:creationId xmlns:a16="http://schemas.microsoft.com/office/drawing/2014/main" id="{A1DE7DCA-C994-4667-B9C3-9F189EF3867E}"/>
                </a:ext>
              </a:extLst>
            </p:cNvPr>
            <p:cNvSpPr>
              <a:spLocks noChangeArrowheads="1"/>
            </p:cNvSpPr>
            <p:nvPr/>
          </p:nvSpPr>
          <p:spPr bwMode="gray">
            <a:xfrm>
              <a:off x="5739366" y="2552263"/>
              <a:ext cx="1407165" cy="1367161"/>
            </a:xfrm>
            <a:prstGeom prst="ellipse">
              <a:avLst/>
            </a:prstGeom>
            <a:solidFill>
              <a:srgbClr val="FEB728"/>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23" name="TextBox 18">
              <a:extLst>
                <a:ext uri="{FF2B5EF4-FFF2-40B4-BE49-F238E27FC236}">
                  <a16:creationId xmlns:a16="http://schemas.microsoft.com/office/drawing/2014/main" id="{452FC294-78C1-4C0B-A37A-5084E6B12A90}"/>
                </a:ext>
              </a:extLst>
            </p:cNvPr>
            <p:cNvSpPr txBox="1"/>
            <p:nvPr/>
          </p:nvSpPr>
          <p:spPr>
            <a:xfrm>
              <a:off x="5888156" y="3057671"/>
              <a:ext cx="1127965" cy="35634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dirty="0">
                  <a:solidFill>
                    <a:schemeClr val="bg1"/>
                  </a:solidFill>
                </a:rPr>
                <a:t>反应感受</a:t>
              </a:r>
            </a:p>
          </p:txBody>
        </p:sp>
      </p:grpSp>
      <p:grpSp>
        <p:nvGrpSpPr>
          <p:cNvPr id="24" name="组合 23">
            <a:extLst>
              <a:ext uri="{FF2B5EF4-FFF2-40B4-BE49-F238E27FC236}">
                <a16:creationId xmlns:a16="http://schemas.microsoft.com/office/drawing/2014/main" id="{3FF77D48-0B40-430B-860D-52396FEAF908}"/>
              </a:ext>
            </a:extLst>
          </p:cNvPr>
          <p:cNvGrpSpPr/>
          <p:nvPr/>
        </p:nvGrpSpPr>
        <p:grpSpPr>
          <a:xfrm>
            <a:off x="4066937" y="2620845"/>
            <a:ext cx="1179123" cy="1602418"/>
            <a:chOff x="4297836" y="3023731"/>
            <a:chExt cx="1572573" cy="2136556"/>
          </a:xfrm>
          <a:gradFill>
            <a:gsLst>
              <a:gs pos="0">
                <a:schemeClr val="bg1">
                  <a:lumMod val="95000"/>
                </a:schemeClr>
              </a:gs>
              <a:gs pos="50000">
                <a:schemeClr val="bg1"/>
              </a:gs>
              <a:gs pos="100000">
                <a:schemeClr val="bg1">
                  <a:lumMod val="85000"/>
                </a:schemeClr>
              </a:gs>
            </a:gsLst>
            <a:lin ang="16200000" scaled="0"/>
          </a:gradFill>
        </p:grpSpPr>
        <p:sp>
          <p:nvSpPr>
            <p:cNvPr id="25" name="AutoShape 15">
              <a:extLst>
                <a:ext uri="{FF2B5EF4-FFF2-40B4-BE49-F238E27FC236}">
                  <a16:creationId xmlns:a16="http://schemas.microsoft.com/office/drawing/2014/main" id="{716F624B-5ADA-4861-A5DD-9FDEAF0477BC}"/>
                </a:ext>
              </a:extLst>
            </p:cNvPr>
            <p:cNvSpPr>
              <a:spLocks noChangeArrowheads="1"/>
            </p:cNvSpPr>
            <p:nvPr/>
          </p:nvSpPr>
          <p:spPr bwMode="auto">
            <a:xfrm rot="19800000">
              <a:off x="5470593" y="4408845"/>
              <a:ext cx="399816" cy="751442"/>
            </a:xfrm>
            <a:prstGeom prst="upArrow">
              <a:avLst>
                <a:gd name="adj1" fmla="val 52833"/>
                <a:gd name="adj2" fmla="val 45940"/>
              </a:avLst>
            </a:prstGeom>
            <a:solidFill>
              <a:srgbClr val="FE9898"/>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grpSp>
          <p:nvGrpSpPr>
            <p:cNvPr id="26" name="组合 25">
              <a:extLst>
                <a:ext uri="{FF2B5EF4-FFF2-40B4-BE49-F238E27FC236}">
                  <a16:creationId xmlns:a16="http://schemas.microsoft.com/office/drawing/2014/main" id="{091015C5-7632-42AC-B60F-FA01999B5F67}"/>
                </a:ext>
              </a:extLst>
            </p:cNvPr>
            <p:cNvGrpSpPr/>
            <p:nvPr/>
          </p:nvGrpSpPr>
          <p:grpSpPr>
            <a:xfrm>
              <a:off x="4297836" y="3023731"/>
              <a:ext cx="1407165" cy="1367161"/>
              <a:chOff x="4297836" y="3023731"/>
              <a:chExt cx="1407165" cy="1367161"/>
            </a:xfrm>
            <a:grpFill/>
          </p:grpSpPr>
          <p:sp>
            <p:nvSpPr>
              <p:cNvPr id="27" name="Oval 7">
                <a:extLst>
                  <a:ext uri="{FF2B5EF4-FFF2-40B4-BE49-F238E27FC236}">
                    <a16:creationId xmlns:a16="http://schemas.microsoft.com/office/drawing/2014/main" id="{524F680A-6F98-471B-802F-B2A28910F656}"/>
                  </a:ext>
                </a:extLst>
              </p:cNvPr>
              <p:cNvSpPr>
                <a:spLocks noChangeArrowheads="1"/>
              </p:cNvSpPr>
              <p:nvPr/>
            </p:nvSpPr>
            <p:spPr bwMode="gray">
              <a:xfrm>
                <a:off x="4297836" y="3023731"/>
                <a:ext cx="1407165" cy="1367161"/>
              </a:xfrm>
              <a:prstGeom prst="ellipse">
                <a:avLst/>
              </a:prstGeom>
              <a:solidFill>
                <a:srgbClr val="21B7B3"/>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28" name="TextBox 23">
                <a:extLst>
                  <a:ext uri="{FF2B5EF4-FFF2-40B4-BE49-F238E27FC236}">
                    <a16:creationId xmlns:a16="http://schemas.microsoft.com/office/drawing/2014/main" id="{2421936B-0A73-4856-ACE8-6D2BAC93CF47}"/>
                  </a:ext>
                </a:extLst>
              </p:cNvPr>
              <p:cNvSpPr txBox="1"/>
              <p:nvPr/>
            </p:nvSpPr>
            <p:spPr>
              <a:xfrm>
                <a:off x="4539767" y="3478536"/>
                <a:ext cx="862841" cy="457549"/>
              </a:xfrm>
              <a:prstGeom prst="rect">
                <a:avLst/>
              </a:prstGeom>
              <a:noFill/>
              <a:ln w="9525" cap="rnd">
                <a:noFill/>
                <a:prstDash val="solid"/>
                <a:round/>
                <a:headEnd/>
                <a:tailEnd/>
              </a:ln>
              <a:effectLst>
                <a:outerShdw blurRad="57785" dist="33020" dir="3180000" algn="ctr">
                  <a:srgbClr val="000000">
                    <a:alpha val="30000"/>
                  </a:srgbClr>
                </a:outerShdw>
              </a:effectLst>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dirty="0">
                    <a:solidFill>
                      <a:schemeClr val="bg1"/>
                    </a:solidFill>
                  </a:rPr>
                  <a:t>反馈数据</a:t>
                </a:r>
                <a:endParaRPr lang="en-US" altLang="zh-CN" dirty="0">
                  <a:solidFill>
                    <a:schemeClr val="bg1"/>
                  </a:solidFill>
                </a:endParaRPr>
              </a:p>
              <a:p>
                <a:pPr lvl="0" algn="ctr">
                  <a:lnSpc>
                    <a:spcPct val="120000"/>
                  </a:lnSpc>
                  <a:defRPr/>
                </a:pPr>
                <a:r>
                  <a:rPr lang="en-US" altLang="zh-CN" dirty="0">
                    <a:solidFill>
                      <a:schemeClr val="bg1"/>
                    </a:solidFill>
                  </a:rPr>
                  <a:t>/</a:t>
                </a:r>
                <a:r>
                  <a:rPr lang="zh-CN" altLang="en-US" dirty="0">
                    <a:solidFill>
                      <a:schemeClr val="bg1"/>
                    </a:solidFill>
                  </a:rPr>
                  <a:t>内容</a:t>
                </a:r>
              </a:p>
            </p:txBody>
          </p:sp>
        </p:grpSp>
      </p:grpSp>
      <p:grpSp>
        <p:nvGrpSpPr>
          <p:cNvPr id="29" name="组合 28">
            <a:extLst>
              <a:ext uri="{FF2B5EF4-FFF2-40B4-BE49-F238E27FC236}">
                <a16:creationId xmlns:a16="http://schemas.microsoft.com/office/drawing/2014/main" id="{8D54560B-5525-41DC-B373-72037EA67210}"/>
              </a:ext>
            </a:extLst>
          </p:cNvPr>
          <p:cNvGrpSpPr/>
          <p:nvPr/>
        </p:nvGrpSpPr>
        <p:grpSpPr>
          <a:xfrm>
            <a:off x="2978379" y="3738458"/>
            <a:ext cx="1606108" cy="1055019"/>
            <a:chOff x="3332423" y="4182183"/>
            <a:chExt cx="2142035" cy="1406691"/>
          </a:xfrm>
          <a:gradFill>
            <a:gsLst>
              <a:gs pos="0">
                <a:schemeClr val="bg1">
                  <a:lumMod val="95000"/>
                </a:schemeClr>
              </a:gs>
              <a:gs pos="50000">
                <a:schemeClr val="bg1"/>
              </a:gs>
              <a:gs pos="100000">
                <a:schemeClr val="bg1">
                  <a:lumMod val="85000"/>
                </a:schemeClr>
              </a:gs>
            </a:gsLst>
            <a:lin ang="16200000" scaled="0"/>
          </a:gradFill>
        </p:grpSpPr>
        <p:sp>
          <p:nvSpPr>
            <p:cNvPr id="30" name="AutoShape 15">
              <a:extLst>
                <a:ext uri="{FF2B5EF4-FFF2-40B4-BE49-F238E27FC236}">
                  <a16:creationId xmlns:a16="http://schemas.microsoft.com/office/drawing/2014/main" id="{A294FB33-C0DC-453C-9D04-E66C4FE6FEF6}"/>
                </a:ext>
              </a:extLst>
            </p:cNvPr>
            <p:cNvSpPr>
              <a:spLocks noChangeArrowheads="1"/>
            </p:cNvSpPr>
            <p:nvPr/>
          </p:nvSpPr>
          <p:spPr bwMode="auto">
            <a:xfrm rot="18000000">
              <a:off x="4895290" y="5009705"/>
              <a:ext cx="399816" cy="758521"/>
            </a:xfrm>
            <a:prstGeom prst="upArrow">
              <a:avLst>
                <a:gd name="adj1" fmla="val 52833"/>
                <a:gd name="adj2" fmla="val 45940"/>
              </a:avLst>
            </a:prstGeom>
            <a:solidFill>
              <a:srgbClr val="21B7B3"/>
            </a:solidFill>
            <a:ln w="3175" cap="flat" cmpd="sng" algn="ctr">
              <a:noFill/>
              <a:prstDash val="solid"/>
            </a:ln>
            <a:effectLst>
              <a:outerShdw blurRad="57785" dist="33020" dir="3180000" algn="ctr">
                <a:srgbClr val="000000">
                  <a:alpha val="30000"/>
                </a:srgbClr>
              </a:outerShdw>
            </a:effectLst>
          </p:spPr>
          <p:txBody>
            <a:bodyPr anchor="ctr"/>
            <a:lstStyle/>
            <a:p>
              <a:pPr algn="ctr" fontAlgn="base">
                <a:lnSpc>
                  <a:spcPct val="120000"/>
                </a:lnSpc>
                <a:spcBef>
                  <a:spcPct val="0"/>
                </a:spcBef>
                <a:spcAft>
                  <a:spcPct val="0"/>
                </a:spcAft>
                <a:defRPr/>
              </a:pPr>
              <a:endParaRPr lang="zh-CN" altLang="en-US" sz="1600" b="1" kern="0">
                <a:solidFill>
                  <a:schemeClr val="bg1"/>
                </a:solidFill>
                <a:latin typeface="微软雅黑" pitchFamily="34" charset="-122"/>
                <a:ea typeface="微软雅黑" pitchFamily="34" charset="-122"/>
              </a:endParaRPr>
            </a:p>
          </p:txBody>
        </p:sp>
        <p:grpSp>
          <p:nvGrpSpPr>
            <p:cNvPr id="31" name="组合 30">
              <a:extLst>
                <a:ext uri="{FF2B5EF4-FFF2-40B4-BE49-F238E27FC236}">
                  <a16:creationId xmlns:a16="http://schemas.microsoft.com/office/drawing/2014/main" id="{AA3DEE28-D3ED-4572-801C-C5BE479C5488}"/>
                </a:ext>
              </a:extLst>
            </p:cNvPr>
            <p:cNvGrpSpPr/>
            <p:nvPr/>
          </p:nvGrpSpPr>
          <p:grpSpPr>
            <a:xfrm>
              <a:off x="3332423" y="4182183"/>
              <a:ext cx="1407165" cy="1367161"/>
              <a:chOff x="3332423" y="4182183"/>
              <a:chExt cx="1407165" cy="1367161"/>
            </a:xfrm>
            <a:grpFill/>
          </p:grpSpPr>
          <p:sp>
            <p:nvSpPr>
              <p:cNvPr id="32" name="Oval 7">
                <a:extLst>
                  <a:ext uri="{FF2B5EF4-FFF2-40B4-BE49-F238E27FC236}">
                    <a16:creationId xmlns:a16="http://schemas.microsoft.com/office/drawing/2014/main" id="{AA054289-CC03-4C64-8676-7C703E8BCF6B}"/>
                  </a:ext>
                </a:extLst>
              </p:cNvPr>
              <p:cNvSpPr>
                <a:spLocks noChangeArrowheads="1"/>
              </p:cNvSpPr>
              <p:nvPr/>
            </p:nvSpPr>
            <p:spPr bwMode="gray">
              <a:xfrm>
                <a:off x="3332423" y="4182183"/>
                <a:ext cx="1407165" cy="1367161"/>
              </a:xfrm>
              <a:prstGeom prst="ellipse">
                <a:avLst/>
              </a:prstGeom>
              <a:solidFill>
                <a:srgbClr val="FEB728"/>
              </a:solidFill>
              <a:ln w="9525" cap="rnd">
                <a:noFill/>
                <a:prstDash val="solid"/>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defRPr/>
                </a:pPr>
                <a:endParaRPr lang="zh-CN" altLang="en-US" sz="1600" kern="0">
                  <a:solidFill>
                    <a:schemeClr val="bg1"/>
                  </a:solidFill>
                  <a:latin typeface="微软雅黑" pitchFamily="34" charset="-122"/>
                  <a:ea typeface="微软雅黑" pitchFamily="34" charset="-122"/>
                </a:endParaRPr>
              </a:p>
            </p:txBody>
          </p:sp>
          <p:sp>
            <p:nvSpPr>
              <p:cNvPr id="33" name="TextBox 28">
                <a:extLst>
                  <a:ext uri="{FF2B5EF4-FFF2-40B4-BE49-F238E27FC236}">
                    <a16:creationId xmlns:a16="http://schemas.microsoft.com/office/drawing/2014/main" id="{CE5530C2-2976-4275-9856-F613BE447689}"/>
                  </a:ext>
                </a:extLst>
              </p:cNvPr>
              <p:cNvSpPr txBox="1"/>
              <p:nvPr/>
            </p:nvSpPr>
            <p:spPr>
              <a:xfrm>
                <a:off x="3481213" y="4704275"/>
                <a:ext cx="1127965" cy="322976"/>
              </a:xfrm>
              <a:prstGeom prst="rect">
                <a:avLst/>
              </a:prstGeom>
              <a:noFill/>
              <a:ln w="9525" cap="rnd">
                <a:noFill/>
                <a:prstDash val="solid"/>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zh-CN"/>
                </a:defPPr>
                <a:lvl1pPr>
                  <a:defRPr kern="0">
                    <a:solidFill>
                      <a:sysClr val="windowText" lastClr="000000"/>
                    </a:solidFill>
                    <a:latin typeface="微软雅黑" pitchFamily="34" charset="-122"/>
                    <a:ea typeface="微软雅黑" pitchFamily="34" charset="-122"/>
                  </a:defRPr>
                </a:lvl1pPr>
              </a:lstStyle>
              <a:p>
                <a:pPr lvl="0" algn="ctr">
                  <a:lnSpc>
                    <a:spcPct val="120000"/>
                  </a:lnSpc>
                  <a:defRPr/>
                </a:pPr>
                <a:r>
                  <a:rPr lang="zh-CN" altLang="en-US" sz="1600" dirty="0">
                    <a:solidFill>
                      <a:schemeClr val="bg1"/>
                    </a:solidFill>
                  </a:rPr>
                  <a:t> </a:t>
                </a:r>
                <a:r>
                  <a:rPr lang="zh-CN" altLang="en-US" dirty="0">
                    <a:solidFill>
                      <a:schemeClr val="bg1"/>
                    </a:solidFill>
                  </a:rPr>
                  <a:t>全神贯注</a:t>
                </a:r>
                <a:r>
                  <a:rPr lang="zh-CN" altLang="en-US" sz="1600" dirty="0">
                    <a:solidFill>
                      <a:schemeClr val="bg1"/>
                    </a:solidFill>
                  </a:rPr>
                  <a:t> </a:t>
                </a:r>
              </a:p>
            </p:txBody>
          </p:sp>
        </p:grpSp>
      </p:grpSp>
      <p:sp>
        <p:nvSpPr>
          <p:cNvPr id="34" name="Text Box 44">
            <a:extLst>
              <a:ext uri="{FF2B5EF4-FFF2-40B4-BE49-F238E27FC236}">
                <a16:creationId xmlns:a16="http://schemas.microsoft.com/office/drawing/2014/main" id="{F5677A5C-A0D5-45F9-BEBD-74B20F4BE6E2}"/>
              </a:ext>
            </a:extLst>
          </p:cNvPr>
          <p:cNvSpPr txBox="1">
            <a:spLocks noChangeArrowheads="1"/>
          </p:cNvSpPr>
          <p:nvPr/>
        </p:nvSpPr>
        <p:spPr bwMode="auto">
          <a:xfrm>
            <a:off x="2642540" y="1429559"/>
            <a:ext cx="7235229" cy="40464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2" tIns="34281" rIns="68562" bIns="34281">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1800" b="1" dirty="0">
                <a:solidFill>
                  <a:schemeClr val="tx1"/>
                </a:solidFill>
              </a:rPr>
              <a:t>倾听他人以了解其观点、意见和感觉，展示你是积极地这样做的。</a:t>
            </a:r>
          </a:p>
        </p:txBody>
      </p:sp>
    </p:spTree>
    <p:extLst>
      <p:ext uri="{BB962C8B-B14F-4D97-AF65-F5344CB8AC3E}">
        <p14:creationId xmlns:p14="http://schemas.microsoft.com/office/powerpoint/2010/main" val="3194687816"/>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0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4"/>
                                        </p:tgtEl>
                                        <p:attrNameLst>
                                          <p:attrName>ppt_y</p:attrName>
                                        </p:attrNameLst>
                                      </p:cBhvr>
                                      <p:tavLst>
                                        <p:tav tm="0">
                                          <p:val>
                                            <p:strVal val="#ppt_y"/>
                                          </p:val>
                                        </p:tav>
                                        <p:tav tm="100000">
                                          <p:val>
                                            <p:strVal val="#ppt_y"/>
                                          </p:val>
                                        </p:tav>
                                      </p:tavLst>
                                    </p:anim>
                                    <p:anim calcmode="lin" valueType="num">
                                      <p:cBhvr>
                                        <p:cTn id="34"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44684"/>
          </a:xfrm>
          <a:prstGeom prst="rect">
            <a:avLst/>
          </a:prstGeom>
        </p:spPr>
      </p:pic>
      <p:pic>
        <p:nvPicPr>
          <p:cNvPr id="66" name="图片 65">
            <a:extLst>
              <a:ext uri="{FF2B5EF4-FFF2-40B4-BE49-F238E27FC236}">
                <a16:creationId xmlns:a16="http://schemas.microsoft.com/office/drawing/2014/main" id="{E4F350AD-F1BB-4050-A9C5-BACA62DDB07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200354" y="826357"/>
            <a:ext cx="1886949" cy="1762410"/>
          </a:xfrm>
          <a:custGeom>
            <a:avLst/>
            <a:gdLst>
              <a:gd name="connsiteX0" fmla="*/ 778676 w 1886949"/>
              <a:gd name="connsiteY0" fmla="*/ 0 h 1762410"/>
              <a:gd name="connsiteX1" fmla="*/ 1029371 w 1886949"/>
              <a:gd name="connsiteY1" fmla="*/ 0 h 1762410"/>
              <a:gd name="connsiteX2" fmla="*/ 1886949 w 1886949"/>
              <a:gd name="connsiteY2" fmla="*/ 765271 h 1762410"/>
              <a:gd name="connsiteX3" fmla="*/ 997139 w 1886949"/>
              <a:gd name="connsiteY3" fmla="*/ 1762410 h 1762410"/>
              <a:gd name="connsiteX4" fmla="*/ 0 w 1886949"/>
              <a:gd name="connsiteY4" fmla="*/ 872600 h 1762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6949" h="1762410">
                <a:moveTo>
                  <a:pt x="778676" y="0"/>
                </a:moveTo>
                <a:lnTo>
                  <a:pt x="1029371" y="0"/>
                </a:lnTo>
                <a:lnTo>
                  <a:pt x="1886949" y="765271"/>
                </a:lnTo>
                <a:lnTo>
                  <a:pt x="997139" y="1762410"/>
                </a:lnTo>
                <a:lnTo>
                  <a:pt x="0" y="872600"/>
                </a:lnTo>
                <a:close/>
              </a:path>
            </a:pathLst>
          </a:custGeom>
        </p:spPr>
      </p:pic>
      <p:pic>
        <p:nvPicPr>
          <p:cNvPr id="65" name="图片 64">
            <a:extLst>
              <a:ext uri="{FF2B5EF4-FFF2-40B4-BE49-F238E27FC236}">
                <a16:creationId xmlns:a16="http://schemas.microsoft.com/office/drawing/2014/main" id="{050F5CDE-A8CE-48D9-932B-D231CAB72565}"/>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426852" y="4397658"/>
            <a:ext cx="1888303" cy="1865821"/>
          </a:xfrm>
          <a:custGeom>
            <a:avLst/>
            <a:gdLst>
              <a:gd name="connsiteX0" fmla="*/ 883475 w 1888303"/>
              <a:gd name="connsiteY0" fmla="*/ 0 h 1865821"/>
              <a:gd name="connsiteX1" fmla="*/ 928601 w 1888303"/>
              <a:gd name="connsiteY1" fmla="*/ 0 h 1865821"/>
              <a:gd name="connsiteX2" fmla="*/ 1888303 w 1888303"/>
              <a:gd name="connsiteY2" fmla="*/ 881647 h 1865821"/>
              <a:gd name="connsiteX3" fmla="*/ 984175 w 1888303"/>
              <a:gd name="connsiteY3" fmla="*/ 1865821 h 1865821"/>
              <a:gd name="connsiteX4" fmla="*/ 0 w 1888303"/>
              <a:gd name="connsiteY4" fmla="*/ 961693 h 1865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303" h="1865821">
                <a:moveTo>
                  <a:pt x="883475" y="0"/>
                </a:moveTo>
                <a:lnTo>
                  <a:pt x="928601" y="0"/>
                </a:lnTo>
                <a:lnTo>
                  <a:pt x="1888303" y="881647"/>
                </a:lnTo>
                <a:lnTo>
                  <a:pt x="984175" y="1865821"/>
                </a:lnTo>
                <a:lnTo>
                  <a:pt x="0" y="961693"/>
                </a:lnTo>
                <a:close/>
              </a:path>
            </a:pathLst>
          </a:custGeom>
        </p:spPr>
      </p:pic>
      <p:sp>
        <p:nvSpPr>
          <p:cNvPr id="7" name="矩形 6">
            <a:extLst>
              <a:ext uri="{FF2B5EF4-FFF2-40B4-BE49-F238E27FC236}">
                <a16:creationId xmlns:a16="http://schemas.microsoft.com/office/drawing/2014/main" id="{1F63B2AB-D705-4CA4-8E62-9C466F6995C3}"/>
              </a:ext>
            </a:extLst>
          </p:cNvPr>
          <p:cNvSpPr/>
          <p:nvPr/>
        </p:nvSpPr>
        <p:spPr>
          <a:xfrm rot="18704672">
            <a:off x="764037" y="2875883"/>
            <a:ext cx="1404244" cy="1404244"/>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33864D98-C0C7-453D-9341-786409198418}"/>
              </a:ext>
            </a:extLst>
          </p:cNvPr>
          <p:cNvGrpSpPr/>
          <p:nvPr/>
        </p:nvGrpSpPr>
        <p:grpSpPr>
          <a:xfrm>
            <a:off x="6429957" y="1406371"/>
            <a:ext cx="3969544" cy="788029"/>
            <a:chOff x="736575" y="2858599"/>
            <a:chExt cx="8400689" cy="1667950"/>
          </a:xfrm>
        </p:grpSpPr>
        <p:grpSp>
          <p:nvGrpSpPr>
            <p:cNvPr id="13" name="组合 12">
              <a:extLst>
                <a:ext uri="{FF2B5EF4-FFF2-40B4-BE49-F238E27FC236}">
                  <a16:creationId xmlns:a16="http://schemas.microsoft.com/office/drawing/2014/main" id="{9049444C-06FB-4F6B-A87F-C1EAAE540634}"/>
                </a:ext>
              </a:extLst>
            </p:cNvPr>
            <p:cNvGrpSpPr/>
            <p:nvPr/>
          </p:nvGrpSpPr>
          <p:grpSpPr>
            <a:xfrm>
              <a:off x="736575" y="3188466"/>
              <a:ext cx="1338085" cy="1338083"/>
              <a:chOff x="3567745" y="3971974"/>
              <a:chExt cx="1338084" cy="1338084"/>
            </a:xfrm>
          </p:grpSpPr>
          <p:grpSp>
            <p:nvGrpSpPr>
              <p:cNvPr id="16" name="组合 15">
                <a:extLst>
                  <a:ext uri="{FF2B5EF4-FFF2-40B4-BE49-F238E27FC236}">
                    <a16:creationId xmlns:a16="http://schemas.microsoft.com/office/drawing/2014/main" id="{D14C505C-37EE-4D15-9B53-7A5A6C0533FB}"/>
                  </a:ext>
                </a:extLst>
              </p:cNvPr>
              <p:cNvGrpSpPr/>
              <p:nvPr/>
            </p:nvGrpSpPr>
            <p:grpSpPr>
              <a:xfrm>
                <a:off x="3567745" y="3971974"/>
                <a:ext cx="1338084" cy="1338084"/>
                <a:chOff x="5213600" y="2517129"/>
                <a:chExt cx="2023672" cy="2023672"/>
              </a:xfrm>
            </p:grpSpPr>
            <p:sp>
              <p:nvSpPr>
                <p:cNvPr id="18" name="椭圆 17">
                  <a:extLst>
                    <a:ext uri="{FF2B5EF4-FFF2-40B4-BE49-F238E27FC236}">
                      <a16:creationId xmlns:a16="http://schemas.microsoft.com/office/drawing/2014/main" id="{0A0EED4D-3EF1-4E4E-B93D-90D95724E396}"/>
                    </a:ext>
                  </a:extLst>
                </p:cNvPr>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a:extLst>
                    <a:ext uri="{FF2B5EF4-FFF2-40B4-BE49-F238E27FC236}">
                      <a16:creationId xmlns:a16="http://schemas.microsoft.com/office/drawing/2014/main" id="{950CDBBB-3463-46C2-B4EE-15715BB84301}"/>
                    </a:ext>
                  </a:extLst>
                </p:cNvPr>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a:extLst>
                  <a:ext uri="{FF2B5EF4-FFF2-40B4-BE49-F238E27FC236}">
                    <a16:creationId xmlns:a16="http://schemas.microsoft.com/office/drawing/2014/main" id="{AE4802C0-E25C-4BFA-824A-537FA8827B66}"/>
                  </a:ext>
                </a:extLst>
              </p:cNvPr>
              <p:cNvSpPr/>
              <p:nvPr/>
            </p:nvSpPr>
            <p:spPr>
              <a:xfrm>
                <a:off x="3695023" y="4099252"/>
                <a:ext cx="1083529" cy="1083528"/>
              </a:xfrm>
              <a:prstGeom prst="ellipse">
                <a:avLst/>
              </a:prstGeom>
              <a:solidFill>
                <a:srgbClr val="21B7B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 name="文本框 77">
              <a:extLst>
                <a:ext uri="{FF2B5EF4-FFF2-40B4-BE49-F238E27FC236}">
                  <a16:creationId xmlns:a16="http://schemas.microsoft.com/office/drawing/2014/main" id="{B801FDEE-E201-44DF-B2A6-887B9E97A395}"/>
                </a:ext>
              </a:extLst>
            </p:cNvPr>
            <p:cNvSpPr txBox="1"/>
            <p:nvPr/>
          </p:nvSpPr>
          <p:spPr>
            <a:xfrm>
              <a:off x="972509" y="3493524"/>
              <a:ext cx="878819" cy="781732"/>
            </a:xfrm>
            <a:prstGeom prst="rect">
              <a:avLst/>
            </a:prstGeom>
            <a:noFill/>
          </p:spPr>
          <p:txBody>
            <a:bodyPr wrap="square" rtlCol="0">
              <a:spAutoFit/>
            </a:bodyPr>
            <a:lstStyle/>
            <a:p>
              <a:pPr algn="ctr"/>
              <a:r>
                <a:rPr lang="en-US" altLang="zh-CN" b="1" dirty="0">
                  <a:solidFill>
                    <a:schemeClr val="bg1"/>
                  </a:solidFill>
                  <a:latin typeface="微软雅黑" pitchFamily="34" charset="-122"/>
                  <a:ea typeface="微软雅黑" pitchFamily="34" charset="-122"/>
                </a:rPr>
                <a:t>1</a:t>
              </a:r>
            </a:p>
          </p:txBody>
        </p:sp>
        <p:sp>
          <p:nvSpPr>
            <p:cNvPr id="15" name="TextBox 72">
              <a:extLst>
                <a:ext uri="{FF2B5EF4-FFF2-40B4-BE49-F238E27FC236}">
                  <a16:creationId xmlns:a16="http://schemas.microsoft.com/office/drawing/2014/main" id="{C8BF0AE2-199C-40AF-85A7-F1AA96068D0A}"/>
                </a:ext>
              </a:extLst>
            </p:cNvPr>
            <p:cNvSpPr txBox="1"/>
            <p:nvPr/>
          </p:nvSpPr>
          <p:spPr>
            <a:xfrm>
              <a:off x="2520371" y="2858599"/>
              <a:ext cx="6616893" cy="1368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600" b="1" kern="0" dirty="0">
                  <a:solidFill>
                    <a:srgbClr val="404042"/>
                  </a:solidFill>
                  <a:latin typeface="微软雅黑" panose="020B0503020204020204" pitchFamily="34" charset="-122"/>
                  <a:ea typeface="微软雅黑" panose="020B0503020204020204" pitchFamily="34" charset="-122"/>
                  <a:cs typeface="Arial" pitchFamily="34" charset="0"/>
                </a:rPr>
                <a:t>沟通的重要性</a:t>
              </a:r>
            </a:p>
          </p:txBody>
        </p:sp>
      </p:grpSp>
      <p:grpSp>
        <p:nvGrpSpPr>
          <p:cNvPr id="20" name="组合 19">
            <a:extLst>
              <a:ext uri="{FF2B5EF4-FFF2-40B4-BE49-F238E27FC236}">
                <a16:creationId xmlns:a16="http://schemas.microsoft.com/office/drawing/2014/main" id="{FE5218DE-5B8B-4FFA-BE36-F461A729E75D}"/>
              </a:ext>
            </a:extLst>
          </p:cNvPr>
          <p:cNvGrpSpPr/>
          <p:nvPr/>
        </p:nvGrpSpPr>
        <p:grpSpPr>
          <a:xfrm>
            <a:off x="6746097" y="2223913"/>
            <a:ext cx="3478307" cy="706464"/>
            <a:chOff x="736575" y="3031245"/>
            <a:chExt cx="7361091" cy="1495308"/>
          </a:xfrm>
        </p:grpSpPr>
        <p:grpSp>
          <p:nvGrpSpPr>
            <p:cNvPr id="22" name="组合 21">
              <a:extLst>
                <a:ext uri="{FF2B5EF4-FFF2-40B4-BE49-F238E27FC236}">
                  <a16:creationId xmlns:a16="http://schemas.microsoft.com/office/drawing/2014/main" id="{B43C8167-FF0C-45E5-900B-F8AEEA6DC7B2}"/>
                </a:ext>
              </a:extLst>
            </p:cNvPr>
            <p:cNvGrpSpPr/>
            <p:nvPr/>
          </p:nvGrpSpPr>
          <p:grpSpPr>
            <a:xfrm>
              <a:off x="736575" y="3188469"/>
              <a:ext cx="1338084" cy="1338084"/>
              <a:chOff x="3567745" y="3971974"/>
              <a:chExt cx="1338084" cy="1338084"/>
            </a:xfrm>
          </p:grpSpPr>
          <p:grpSp>
            <p:nvGrpSpPr>
              <p:cNvPr id="25" name="组合 24">
                <a:extLst>
                  <a:ext uri="{FF2B5EF4-FFF2-40B4-BE49-F238E27FC236}">
                    <a16:creationId xmlns:a16="http://schemas.microsoft.com/office/drawing/2014/main" id="{B934C61B-76FC-45FC-B2F7-F9ED1BC763D7}"/>
                  </a:ext>
                </a:extLst>
              </p:cNvPr>
              <p:cNvGrpSpPr/>
              <p:nvPr/>
            </p:nvGrpSpPr>
            <p:grpSpPr>
              <a:xfrm>
                <a:off x="3567745" y="3971974"/>
                <a:ext cx="1338084" cy="1338084"/>
                <a:chOff x="5213600" y="2517129"/>
                <a:chExt cx="2023672" cy="2023672"/>
              </a:xfrm>
            </p:grpSpPr>
            <p:sp>
              <p:nvSpPr>
                <p:cNvPr id="27" name="椭圆 26">
                  <a:extLst>
                    <a:ext uri="{FF2B5EF4-FFF2-40B4-BE49-F238E27FC236}">
                      <a16:creationId xmlns:a16="http://schemas.microsoft.com/office/drawing/2014/main" id="{D453085C-05C3-42DD-A860-4984A17900E6}"/>
                    </a:ext>
                  </a:extLst>
                </p:cNvPr>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B2C65E1-E0AE-418D-AC2B-D6E1C455A45B}"/>
                    </a:ext>
                  </a:extLst>
                </p:cNvPr>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椭圆 25">
                <a:extLst>
                  <a:ext uri="{FF2B5EF4-FFF2-40B4-BE49-F238E27FC236}">
                    <a16:creationId xmlns:a16="http://schemas.microsoft.com/office/drawing/2014/main" id="{DE0443D0-7AF4-471A-8D7A-452269C1EC4B}"/>
                  </a:ext>
                </a:extLst>
              </p:cNvPr>
              <p:cNvSpPr/>
              <p:nvPr/>
            </p:nvSpPr>
            <p:spPr>
              <a:xfrm>
                <a:off x="3695023" y="4099252"/>
                <a:ext cx="1083528" cy="1083528"/>
              </a:xfrm>
              <a:prstGeom prst="ellipse">
                <a:avLst/>
              </a:prstGeom>
              <a:solidFill>
                <a:srgbClr val="21B7B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77">
              <a:extLst>
                <a:ext uri="{FF2B5EF4-FFF2-40B4-BE49-F238E27FC236}">
                  <a16:creationId xmlns:a16="http://schemas.microsoft.com/office/drawing/2014/main" id="{8E18387C-EF28-4570-8080-BD532055863D}"/>
                </a:ext>
              </a:extLst>
            </p:cNvPr>
            <p:cNvSpPr txBox="1"/>
            <p:nvPr/>
          </p:nvSpPr>
          <p:spPr>
            <a:xfrm>
              <a:off x="972509" y="3493525"/>
              <a:ext cx="878819" cy="781731"/>
            </a:xfrm>
            <a:prstGeom prst="rect">
              <a:avLst/>
            </a:prstGeom>
            <a:noFill/>
          </p:spPr>
          <p:txBody>
            <a:bodyPr wrap="square" rtlCol="0">
              <a:spAutoFit/>
            </a:bodyPr>
            <a:lstStyle/>
            <a:p>
              <a:pPr algn="ctr"/>
              <a:r>
                <a:rPr lang="en-US" altLang="zh-CN" b="1" dirty="0">
                  <a:solidFill>
                    <a:schemeClr val="bg1"/>
                  </a:solidFill>
                  <a:latin typeface="微软雅黑" pitchFamily="34" charset="-122"/>
                  <a:ea typeface="微软雅黑" pitchFamily="34" charset="-122"/>
                </a:rPr>
                <a:t>2</a:t>
              </a:r>
            </a:p>
          </p:txBody>
        </p:sp>
        <p:sp>
          <p:nvSpPr>
            <p:cNvPr id="24" name="TextBox 72">
              <a:extLst>
                <a:ext uri="{FF2B5EF4-FFF2-40B4-BE49-F238E27FC236}">
                  <a16:creationId xmlns:a16="http://schemas.microsoft.com/office/drawing/2014/main" id="{4B02FF89-81D8-4004-B91D-E1D61766CBF6}"/>
                </a:ext>
              </a:extLst>
            </p:cNvPr>
            <p:cNvSpPr txBox="1"/>
            <p:nvPr/>
          </p:nvSpPr>
          <p:spPr>
            <a:xfrm>
              <a:off x="2836326" y="3031245"/>
              <a:ext cx="5261340" cy="1368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600" b="1" kern="0" dirty="0">
                  <a:solidFill>
                    <a:srgbClr val="404042"/>
                  </a:solidFill>
                  <a:latin typeface="微软雅黑" panose="020B0503020204020204" pitchFamily="34" charset="-122"/>
                  <a:ea typeface="微软雅黑" panose="020B0503020204020204" pitchFamily="34" charset="-122"/>
                  <a:cs typeface="Arial" pitchFamily="34" charset="0"/>
                </a:rPr>
                <a:t>沟通的过程</a:t>
              </a:r>
            </a:p>
          </p:txBody>
        </p:sp>
      </p:grpSp>
      <p:grpSp>
        <p:nvGrpSpPr>
          <p:cNvPr id="29" name="组合 28">
            <a:extLst>
              <a:ext uri="{FF2B5EF4-FFF2-40B4-BE49-F238E27FC236}">
                <a16:creationId xmlns:a16="http://schemas.microsoft.com/office/drawing/2014/main" id="{1D4666BE-4436-44FA-BE38-A8DB0A0F4188}"/>
              </a:ext>
            </a:extLst>
          </p:cNvPr>
          <p:cNvGrpSpPr/>
          <p:nvPr/>
        </p:nvGrpSpPr>
        <p:grpSpPr>
          <a:xfrm>
            <a:off x="6805086" y="3105832"/>
            <a:ext cx="3419318" cy="684130"/>
            <a:chOff x="736575" y="3078517"/>
            <a:chExt cx="7236254" cy="1448036"/>
          </a:xfrm>
        </p:grpSpPr>
        <p:grpSp>
          <p:nvGrpSpPr>
            <p:cNvPr id="31" name="组合 30">
              <a:extLst>
                <a:ext uri="{FF2B5EF4-FFF2-40B4-BE49-F238E27FC236}">
                  <a16:creationId xmlns:a16="http://schemas.microsoft.com/office/drawing/2014/main" id="{09946224-0422-4099-9B3A-056989CC3620}"/>
                </a:ext>
              </a:extLst>
            </p:cNvPr>
            <p:cNvGrpSpPr/>
            <p:nvPr/>
          </p:nvGrpSpPr>
          <p:grpSpPr>
            <a:xfrm>
              <a:off x="736575" y="3188469"/>
              <a:ext cx="1338084" cy="1338084"/>
              <a:chOff x="3567745" y="3971974"/>
              <a:chExt cx="1338084" cy="1338084"/>
            </a:xfrm>
          </p:grpSpPr>
          <p:grpSp>
            <p:nvGrpSpPr>
              <p:cNvPr id="34" name="组合 33">
                <a:extLst>
                  <a:ext uri="{FF2B5EF4-FFF2-40B4-BE49-F238E27FC236}">
                    <a16:creationId xmlns:a16="http://schemas.microsoft.com/office/drawing/2014/main" id="{AF2D1B87-83F2-43E1-A004-B7742056FEA7}"/>
                  </a:ext>
                </a:extLst>
              </p:cNvPr>
              <p:cNvGrpSpPr/>
              <p:nvPr/>
            </p:nvGrpSpPr>
            <p:grpSpPr>
              <a:xfrm>
                <a:off x="3567745" y="3971974"/>
                <a:ext cx="1338084" cy="1338084"/>
                <a:chOff x="5213600" y="2517129"/>
                <a:chExt cx="2023672" cy="2023672"/>
              </a:xfrm>
            </p:grpSpPr>
            <p:sp>
              <p:nvSpPr>
                <p:cNvPr id="36" name="椭圆 35">
                  <a:extLst>
                    <a:ext uri="{FF2B5EF4-FFF2-40B4-BE49-F238E27FC236}">
                      <a16:creationId xmlns:a16="http://schemas.microsoft.com/office/drawing/2014/main" id="{31176C6C-9212-43CA-94EF-CA75D45B9F01}"/>
                    </a:ext>
                  </a:extLst>
                </p:cNvPr>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a:extLst>
                    <a:ext uri="{FF2B5EF4-FFF2-40B4-BE49-F238E27FC236}">
                      <a16:creationId xmlns:a16="http://schemas.microsoft.com/office/drawing/2014/main" id="{626791EF-0B61-4D37-8E87-305C0EAC7CBF}"/>
                    </a:ext>
                  </a:extLst>
                </p:cNvPr>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a:extLst>
                  <a:ext uri="{FF2B5EF4-FFF2-40B4-BE49-F238E27FC236}">
                    <a16:creationId xmlns:a16="http://schemas.microsoft.com/office/drawing/2014/main" id="{EFC5DD55-C5FD-45F8-A6D8-8571F0287D89}"/>
                  </a:ext>
                </a:extLst>
              </p:cNvPr>
              <p:cNvSpPr/>
              <p:nvPr/>
            </p:nvSpPr>
            <p:spPr>
              <a:xfrm>
                <a:off x="3695023" y="4099252"/>
                <a:ext cx="1083528" cy="1083528"/>
              </a:xfrm>
              <a:prstGeom prst="ellipse">
                <a:avLst/>
              </a:prstGeom>
              <a:solidFill>
                <a:srgbClr val="21B7B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文本框 77">
              <a:extLst>
                <a:ext uri="{FF2B5EF4-FFF2-40B4-BE49-F238E27FC236}">
                  <a16:creationId xmlns:a16="http://schemas.microsoft.com/office/drawing/2014/main" id="{FE053322-BA3B-42F5-AE7E-4908B90E44B8}"/>
                </a:ext>
              </a:extLst>
            </p:cNvPr>
            <p:cNvSpPr txBox="1"/>
            <p:nvPr/>
          </p:nvSpPr>
          <p:spPr>
            <a:xfrm>
              <a:off x="972509" y="3520406"/>
              <a:ext cx="878819" cy="781732"/>
            </a:xfrm>
            <a:prstGeom prst="rect">
              <a:avLst/>
            </a:prstGeom>
            <a:noFill/>
          </p:spPr>
          <p:txBody>
            <a:bodyPr wrap="square" rtlCol="0">
              <a:spAutoFit/>
            </a:bodyPr>
            <a:lstStyle/>
            <a:p>
              <a:pPr algn="ctr"/>
              <a:r>
                <a:rPr lang="en-US" altLang="zh-CN" b="1" dirty="0">
                  <a:solidFill>
                    <a:schemeClr val="bg1"/>
                  </a:solidFill>
                  <a:latin typeface="微软雅黑" pitchFamily="34" charset="-122"/>
                  <a:ea typeface="微软雅黑" pitchFamily="34" charset="-122"/>
                </a:rPr>
                <a:t>3</a:t>
              </a:r>
            </a:p>
          </p:txBody>
        </p:sp>
        <p:sp>
          <p:nvSpPr>
            <p:cNvPr id="33" name="TextBox 72">
              <a:extLst>
                <a:ext uri="{FF2B5EF4-FFF2-40B4-BE49-F238E27FC236}">
                  <a16:creationId xmlns:a16="http://schemas.microsoft.com/office/drawing/2014/main" id="{F752FB96-ED97-4D01-9E6F-92AE98ABF4A1}"/>
                </a:ext>
              </a:extLst>
            </p:cNvPr>
            <p:cNvSpPr txBox="1"/>
            <p:nvPr/>
          </p:nvSpPr>
          <p:spPr>
            <a:xfrm>
              <a:off x="2711489" y="3078517"/>
              <a:ext cx="5261340" cy="1368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600" b="1" kern="0" dirty="0">
                  <a:solidFill>
                    <a:srgbClr val="404042"/>
                  </a:solidFill>
                  <a:latin typeface="微软雅黑" panose="020B0503020204020204" pitchFamily="34" charset="-122"/>
                  <a:ea typeface="微软雅黑" panose="020B0503020204020204" pitchFamily="34" charset="-122"/>
                  <a:cs typeface="Arial" pitchFamily="34" charset="0"/>
                </a:rPr>
                <a:t>表达的技巧</a:t>
              </a:r>
            </a:p>
          </p:txBody>
        </p:sp>
      </p:grpSp>
      <p:grpSp>
        <p:nvGrpSpPr>
          <p:cNvPr id="38" name="组合 37">
            <a:extLst>
              <a:ext uri="{FF2B5EF4-FFF2-40B4-BE49-F238E27FC236}">
                <a16:creationId xmlns:a16="http://schemas.microsoft.com/office/drawing/2014/main" id="{9736D6FB-3401-4082-8637-65FB9F194C6E}"/>
              </a:ext>
            </a:extLst>
          </p:cNvPr>
          <p:cNvGrpSpPr/>
          <p:nvPr/>
        </p:nvGrpSpPr>
        <p:grpSpPr>
          <a:xfrm>
            <a:off x="6775824" y="3959470"/>
            <a:ext cx="3246850" cy="670924"/>
            <a:chOff x="736575" y="3106469"/>
            <a:chExt cx="6871262" cy="1420084"/>
          </a:xfrm>
        </p:grpSpPr>
        <p:grpSp>
          <p:nvGrpSpPr>
            <p:cNvPr id="40" name="组合 39">
              <a:extLst>
                <a:ext uri="{FF2B5EF4-FFF2-40B4-BE49-F238E27FC236}">
                  <a16:creationId xmlns:a16="http://schemas.microsoft.com/office/drawing/2014/main" id="{9DBDB511-9364-4A87-8F90-DF3B96E38E3A}"/>
                </a:ext>
              </a:extLst>
            </p:cNvPr>
            <p:cNvGrpSpPr/>
            <p:nvPr/>
          </p:nvGrpSpPr>
          <p:grpSpPr>
            <a:xfrm>
              <a:off x="736575" y="3188469"/>
              <a:ext cx="1338084" cy="1338084"/>
              <a:chOff x="3567745" y="3971974"/>
              <a:chExt cx="1338084" cy="1338084"/>
            </a:xfrm>
          </p:grpSpPr>
          <p:grpSp>
            <p:nvGrpSpPr>
              <p:cNvPr id="43" name="组合 42">
                <a:extLst>
                  <a:ext uri="{FF2B5EF4-FFF2-40B4-BE49-F238E27FC236}">
                    <a16:creationId xmlns:a16="http://schemas.microsoft.com/office/drawing/2014/main" id="{B661FFA6-7CC2-4DE3-AE52-967A81D4A7D7}"/>
                  </a:ext>
                </a:extLst>
              </p:cNvPr>
              <p:cNvGrpSpPr/>
              <p:nvPr/>
            </p:nvGrpSpPr>
            <p:grpSpPr>
              <a:xfrm>
                <a:off x="3567745" y="3971974"/>
                <a:ext cx="1338084" cy="1338084"/>
                <a:chOff x="5213600" y="2517129"/>
                <a:chExt cx="2023672" cy="2023672"/>
              </a:xfrm>
            </p:grpSpPr>
            <p:sp>
              <p:nvSpPr>
                <p:cNvPr id="45" name="椭圆 44">
                  <a:extLst>
                    <a:ext uri="{FF2B5EF4-FFF2-40B4-BE49-F238E27FC236}">
                      <a16:creationId xmlns:a16="http://schemas.microsoft.com/office/drawing/2014/main" id="{5EECCD28-0920-49A1-963C-19B0B4489EE0}"/>
                    </a:ext>
                  </a:extLst>
                </p:cNvPr>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F7E03654-4DCB-4416-8F52-2EEEA0556E04}"/>
                    </a:ext>
                  </a:extLst>
                </p:cNvPr>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4" name="椭圆 43">
                <a:extLst>
                  <a:ext uri="{FF2B5EF4-FFF2-40B4-BE49-F238E27FC236}">
                    <a16:creationId xmlns:a16="http://schemas.microsoft.com/office/drawing/2014/main" id="{510AF016-9B0C-4974-8600-6EE6D401D4B8}"/>
                  </a:ext>
                </a:extLst>
              </p:cNvPr>
              <p:cNvSpPr/>
              <p:nvPr/>
            </p:nvSpPr>
            <p:spPr>
              <a:xfrm>
                <a:off x="3695023" y="4099252"/>
                <a:ext cx="1083528" cy="1083528"/>
              </a:xfrm>
              <a:prstGeom prst="ellipse">
                <a:avLst/>
              </a:prstGeom>
              <a:solidFill>
                <a:srgbClr val="21B7B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77">
              <a:extLst>
                <a:ext uri="{FF2B5EF4-FFF2-40B4-BE49-F238E27FC236}">
                  <a16:creationId xmlns:a16="http://schemas.microsoft.com/office/drawing/2014/main" id="{E616D16E-A1AC-40AE-9C10-0839A04FB41A}"/>
                </a:ext>
              </a:extLst>
            </p:cNvPr>
            <p:cNvSpPr txBox="1"/>
            <p:nvPr/>
          </p:nvSpPr>
          <p:spPr>
            <a:xfrm>
              <a:off x="972509" y="3547287"/>
              <a:ext cx="878819" cy="781731"/>
            </a:xfrm>
            <a:prstGeom prst="rect">
              <a:avLst/>
            </a:prstGeom>
            <a:noFill/>
          </p:spPr>
          <p:txBody>
            <a:bodyPr wrap="square" rtlCol="0">
              <a:spAutoFit/>
            </a:bodyPr>
            <a:lstStyle/>
            <a:p>
              <a:pPr algn="ctr"/>
              <a:r>
                <a:rPr lang="en-US" altLang="zh-CN" b="1" dirty="0">
                  <a:solidFill>
                    <a:schemeClr val="bg1"/>
                  </a:solidFill>
                  <a:latin typeface="微软雅黑" pitchFamily="34" charset="-122"/>
                  <a:ea typeface="微软雅黑" pitchFamily="34" charset="-122"/>
                </a:rPr>
                <a:t>4</a:t>
              </a:r>
            </a:p>
          </p:txBody>
        </p:sp>
        <p:sp>
          <p:nvSpPr>
            <p:cNvPr id="42" name="TextBox 72">
              <a:extLst>
                <a:ext uri="{FF2B5EF4-FFF2-40B4-BE49-F238E27FC236}">
                  <a16:creationId xmlns:a16="http://schemas.microsoft.com/office/drawing/2014/main" id="{707EA12B-D08B-4E21-8339-D04DD6F5A50E}"/>
                </a:ext>
              </a:extLst>
            </p:cNvPr>
            <p:cNvSpPr txBox="1"/>
            <p:nvPr/>
          </p:nvSpPr>
          <p:spPr>
            <a:xfrm>
              <a:off x="2346497" y="3106469"/>
              <a:ext cx="5261340" cy="1368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600" b="1" kern="0" dirty="0">
                  <a:solidFill>
                    <a:srgbClr val="404042"/>
                  </a:solidFill>
                  <a:latin typeface="微软雅黑" panose="020B0503020204020204" pitchFamily="34" charset="-122"/>
                  <a:ea typeface="微软雅黑" panose="020B0503020204020204" pitchFamily="34" charset="-122"/>
                  <a:cs typeface="Arial" pitchFamily="34" charset="0"/>
                </a:rPr>
                <a:t>积极倾听</a:t>
              </a:r>
            </a:p>
          </p:txBody>
        </p:sp>
      </p:grpSp>
      <p:grpSp>
        <p:nvGrpSpPr>
          <p:cNvPr id="47" name="组合 46">
            <a:extLst>
              <a:ext uri="{FF2B5EF4-FFF2-40B4-BE49-F238E27FC236}">
                <a16:creationId xmlns:a16="http://schemas.microsoft.com/office/drawing/2014/main" id="{2E0F6A2B-7247-40B6-BBDE-8591B5BA92EF}"/>
              </a:ext>
            </a:extLst>
          </p:cNvPr>
          <p:cNvGrpSpPr/>
          <p:nvPr/>
        </p:nvGrpSpPr>
        <p:grpSpPr>
          <a:xfrm>
            <a:off x="6429957" y="4843092"/>
            <a:ext cx="4848710" cy="648426"/>
            <a:chOff x="736575" y="3154089"/>
            <a:chExt cx="10261255" cy="1372464"/>
          </a:xfrm>
        </p:grpSpPr>
        <p:grpSp>
          <p:nvGrpSpPr>
            <p:cNvPr id="49" name="组合 48">
              <a:extLst>
                <a:ext uri="{FF2B5EF4-FFF2-40B4-BE49-F238E27FC236}">
                  <a16:creationId xmlns:a16="http://schemas.microsoft.com/office/drawing/2014/main" id="{9172B3BC-65EF-4BAC-BF97-3EF6747C3720}"/>
                </a:ext>
              </a:extLst>
            </p:cNvPr>
            <p:cNvGrpSpPr/>
            <p:nvPr/>
          </p:nvGrpSpPr>
          <p:grpSpPr>
            <a:xfrm>
              <a:off x="736575" y="3188469"/>
              <a:ext cx="1338084" cy="1338084"/>
              <a:chOff x="3567745" y="3971974"/>
              <a:chExt cx="1338084" cy="1338084"/>
            </a:xfrm>
          </p:grpSpPr>
          <p:grpSp>
            <p:nvGrpSpPr>
              <p:cNvPr id="52" name="组合 51">
                <a:extLst>
                  <a:ext uri="{FF2B5EF4-FFF2-40B4-BE49-F238E27FC236}">
                    <a16:creationId xmlns:a16="http://schemas.microsoft.com/office/drawing/2014/main" id="{CDBD75A0-F419-4C73-88AF-F10D0EA36384}"/>
                  </a:ext>
                </a:extLst>
              </p:cNvPr>
              <p:cNvGrpSpPr/>
              <p:nvPr/>
            </p:nvGrpSpPr>
            <p:grpSpPr>
              <a:xfrm>
                <a:off x="3567745" y="3971974"/>
                <a:ext cx="1338084" cy="1338084"/>
                <a:chOff x="5213600" y="2517129"/>
                <a:chExt cx="2023672" cy="2023672"/>
              </a:xfrm>
            </p:grpSpPr>
            <p:sp>
              <p:nvSpPr>
                <p:cNvPr id="54" name="椭圆 53">
                  <a:extLst>
                    <a:ext uri="{FF2B5EF4-FFF2-40B4-BE49-F238E27FC236}">
                      <a16:creationId xmlns:a16="http://schemas.microsoft.com/office/drawing/2014/main" id="{31D98075-2699-468B-A8A9-2FA42117F202}"/>
                    </a:ext>
                  </a:extLst>
                </p:cNvPr>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39D33C31-871A-43F9-B7F7-A53B9FF94C91}"/>
                    </a:ext>
                  </a:extLst>
                </p:cNvPr>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椭圆 52">
                <a:extLst>
                  <a:ext uri="{FF2B5EF4-FFF2-40B4-BE49-F238E27FC236}">
                    <a16:creationId xmlns:a16="http://schemas.microsoft.com/office/drawing/2014/main" id="{02DBC78F-2BF1-4465-8533-105C90C22014}"/>
                  </a:ext>
                </a:extLst>
              </p:cNvPr>
              <p:cNvSpPr/>
              <p:nvPr/>
            </p:nvSpPr>
            <p:spPr>
              <a:xfrm>
                <a:off x="3695023" y="4099252"/>
                <a:ext cx="1083528" cy="1083528"/>
              </a:xfrm>
              <a:prstGeom prst="ellipse">
                <a:avLst/>
              </a:prstGeom>
              <a:solidFill>
                <a:srgbClr val="21B7B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0" name="文本框 77">
              <a:extLst>
                <a:ext uri="{FF2B5EF4-FFF2-40B4-BE49-F238E27FC236}">
                  <a16:creationId xmlns:a16="http://schemas.microsoft.com/office/drawing/2014/main" id="{E80B1DE4-92E5-484B-8739-8DCDC366746B}"/>
                </a:ext>
              </a:extLst>
            </p:cNvPr>
            <p:cNvSpPr txBox="1"/>
            <p:nvPr/>
          </p:nvSpPr>
          <p:spPr>
            <a:xfrm>
              <a:off x="972509" y="3493525"/>
              <a:ext cx="878819" cy="781731"/>
            </a:xfrm>
            <a:prstGeom prst="rect">
              <a:avLst/>
            </a:prstGeom>
            <a:noFill/>
          </p:spPr>
          <p:txBody>
            <a:bodyPr wrap="square" rtlCol="0">
              <a:spAutoFit/>
            </a:bodyPr>
            <a:lstStyle/>
            <a:p>
              <a:pPr algn="ctr"/>
              <a:r>
                <a:rPr lang="en-US" altLang="zh-CN" b="1" dirty="0">
                  <a:solidFill>
                    <a:schemeClr val="bg1"/>
                  </a:solidFill>
                  <a:latin typeface="微软雅黑" pitchFamily="34" charset="-122"/>
                  <a:ea typeface="微软雅黑" pitchFamily="34" charset="-122"/>
                </a:rPr>
                <a:t>5</a:t>
              </a:r>
            </a:p>
          </p:txBody>
        </p:sp>
        <p:sp>
          <p:nvSpPr>
            <p:cNvPr id="51" name="TextBox 72">
              <a:extLst>
                <a:ext uri="{FF2B5EF4-FFF2-40B4-BE49-F238E27FC236}">
                  <a16:creationId xmlns:a16="http://schemas.microsoft.com/office/drawing/2014/main" id="{618D5BCB-BE71-4C36-9690-895A6DF96825}"/>
                </a:ext>
              </a:extLst>
            </p:cNvPr>
            <p:cNvSpPr txBox="1"/>
            <p:nvPr/>
          </p:nvSpPr>
          <p:spPr>
            <a:xfrm>
              <a:off x="2837369" y="3154089"/>
              <a:ext cx="8160461" cy="1368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600" b="1" kern="0" dirty="0">
                  <a:solidFill>
                    <a:srgbClr val="404042"/>
                  </a:solidFill>
                  <a:latin typeface="微软雅黑" panose="020B0503020204020204" pitchFamily="34" charset="-122"/>
                  <a:ea typeface="微软雅黑" panose="020B0503020204020204" pitchFamily="34" charset="-122"/>
                  <a:cs typeface="Arial" pitchFamily="34" charset="0"/>
                </a:rPr>
                <a:t>注重和建立共同点</a:t>
              </a:r>
            </a:p>
          </p:txBody>
        </p:sp>
      </p:grpSp>
      <p:grpSp>
        <p:nvGrpSpPr>
          <p:cNvPr id="2" name="组合 1">
            <a:extLst>
              <a:ext uri="{FF2B5EF4-FFF2-40B4-BE49-F238E27FC236}">
                <a16:creationId xmlns:a16="http://schemas.microsoft.com/office/drawing/2014/main" id="{9A5F1CC0-459F-4828-8950-E063522BBE8C}"/>
              </a:ext>
            </a:extLst>
          </p:cNvPr>
          <p:cNvGrpSpPr/>
          <p:nvPr/>
        </p:nvGrpSpPr>
        <p:grpSpPr>
          <a:xfrm>
            <a:off x="2042816" y="2362314"/>
            <a:ext cx="741055" cy="2175470"/>
            <a:chOff x="2042816" y="2362314"/>
            <a:chExt cx="741055" cy="2175470"/>
          </a:xfrm>
        </p:grpSpPr>
        <p:sp>
          <p:nvSpPr>
            <p:cNvPr id="6" name="矩形 5">
              <a:extLst>
                <a:ext uri="{FF2B5EF4-FFF2-40B4-BE49-F238E27FC236}">
                  <a16:creationId xmlns:a16="http://schemas.microsoft.com/office/drawing/2014/main" id="{242B6379-ADD7-4522-829E-00A4377B84AF}"/>
                </a:ext>
              </a:extLst>
            </p:cNvPr>
            <p:cNvSpPr/>
            <p:nvPr/>
          </p:nvSpPr>
          <p:spPr>
            <a:xfrm rot="18704672">
              <a:off x="2042816" y="2362314"/>
              <a:ext cx="717429" cy="717429"/>
            </a:xfrm>
            <a:prstGeom prst="rect">
              <a:avLst/>
            </a:prstGeom>
            <a:solidFill>
              <a:schemeClr val="bg1"/>
            </a:solidFill>
            <a:ln w="8572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a:extLst>
                <a:ext uri="{FF2B5EF4-FFF2-40B4-BE49-F238E27FC236}">
                  <a16:creationId xmlns:a16="http://schemas.microsoft.com/office/drawing/2014/main" id="{F4B145ED-4744-4AE3-9851-656A223901AD}"/>
                </a:ext>
              </a:extLst>
            </p:cNvPr>
            <p:cNvSpPr/>
            <p:nvPr/>
          </p:nvSpPr>
          <p:spPr>
            <a:xfrm rot="18704672">
              <a:off x="2303812" y="4057725"/>
              <a:ext cx="480059" cy="480059"/>
            </a:xfrm>
            <a:prstGeom prst="rect">
              <a:avLst/>
            </a:prstGeom>
            <a:solidFill>
              <a:schemeClr val="bg1"/>
            </a:solidFill>
            <a:ln w="19050">
              <a:solidFill>
                <a:srgbClr val="24B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a:extLst>
              <a:ext uri="{FF2B5EF4-FFF2-40B4-BE49-F238E27FC236}">
                <a16:creationId xmlns:a16="http://schemas.microsoft.com/office/drawing/2014/main" id="{9B52E5FD-9EBC-4100-9F2B-4085AC10C9A3}"/>
              </a:ext>
            </a:extLst>
          </p:cNvPr>
          <p:cNvGrpSpPr/>
          <p:nvPr/>
        </p:nvGrpSpPr>
        <p:grpSpPr>
          <a:xfrm>
            <a:off x="3053873" y="2167716"/>
            <a:ext cx="2522565" cy="2522565"/>
            <a:chOff x="3053873" y="2167716"/>
            <a:chExt cx="2522565" cy="2522565"/>
          </a:xfrm>
        </p:grpSpPr>
        <p:sp>
          <p:nvSpPr>
            <p:cNvPr id="8" name="矩形 7">
              <a:extLst>
                <a:ext uri="{FF2B5EF4-FFF2-40B4-BE49-F238E27FC236}">
                  <a16:creationId xmlns:a16="http://schemas.microsoft.com/office/drawing/2014/main" id="{932A9D20-7A92-4FAB-BC67-0D3EB186B95A}"/>
                </a:ext>
              </a:extLst>
            </p:cNvPr>
            <p:cNvSpPr/>
            <p:nvPr/>
          </p:nvSpPr>
          <p:spPr>
            <a:xfrm rot="18704672">
              <a:off x="3053873" y="2167716"/>
              <a:ext cx="2522565" cy="2522565"/>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48">
              <a:extLst>
                <a:ext uri="{FF2B5EF4-FFF2-40B4-BE49-F238E27FC236}">
                  <a16:creationId xmlns:a16="http://schemas.microsoft.com/office/drawing/2014/main" id="{CF68516F-F30F-4114-BBC7-D3A30B425682}"/>
                </a:ext>
              </a:extLst>
            </p:cNvPr>
            <p:cNvSpPr txBox="1"/>
            <p:nvPr/>
          </p:nvSpPr>
          <p:spPr>
            <a:xfrm>
              <a:off x="3392337" y="2710840"/>
              <a:ext cx="1684548" cy="923330"/>
            </a:xfrm>
            <a:prstGeom prst="rect">
              <a:avLst/>
            </a:prstGeom>
            <a:noFill/>
          </p:spPr>
          <p:txBody>
            <a:bodyPr wrap="square" rtlCol="0">
              <a:spAutoFit/>
            </a:bodyPr>
            <a:lstStyle/>
            <a:p>
              <a:pPr algn="ctr"/>
              <a:r>
                <a:rPr lang="zh-CN" altLang="en-US" sz="5400" b="1" dirty="0">
                  <a:solidFill>
                    <a:srgbClr val="404042"/>
                  </a:solidFill>
                  <a:latin typeface="微软雅黑" pitchFamily="34" charset="-122"/>
                  <a:ea typeface="微软雅黑" pitchFamily="34" charset="-122"/>
                </a:rPr>
                <a:t>目录  </a:t>
              </a:r>
            </a:p>
          </p:txBody>
        </p:sp>
        <p:sp>
          <p:nvSpPr>
            <p:cNvPr id="58" name="TextBox 49">
              <a:extLst>
                <a:ext uri="{FF2B5EF4-FFF2-40B4-BE49-F238E27FC236}">
                  <a16:creationId xmlns:a16="http://schemas.microsoft.com/office/drawing/2014/main" id="{95812398-0DB5-424C-81EB-FCFFE1070904}"/>
                </a:ext>
              </a:extLst>
            </p:cNvPr>
            <p:cNvSpPr txBox="1"/>
            <p:nvPr/>
          </p:nvSpPr>
          <p:spPr>
            <a:xfrm>
              <a:off x="3522307" y="3508001"/>
              <a:ext cx="1424607" cy="400110"/>
            </a:xfrm>
            <a:prstGeom prst="rect">
              <a:avLst/>
            </a:prstGeom>
            <a:noFill/>
          </p:spPr>
          <p:txBody>
            <a:bodyPr wrap="square" rtlCol="0">
              <a:spAutoFit/>
            </a:bodyPr>
            <a:lstStyle/>
            <a:p>
              <a:pPr algn="dist"/>
              <a:r>
                <a:rPr lang="en-US" altLang="zh-CN" sz="2000" b="1" dirty="0">
                  <a:solidFill>
                    <a:srgbClr val="404042"/>
                  </a:solidFill>
                  <a:latin typeface="+mj-lt"/>
                  <a:ea typeface="微软雅黑" pitchFamily="34" charset="-122"/>
                </a:rPr>
                <a:t>CONTENTS</a:t>
              </a:r>
              <a:endParaRPr lang="zh-CN" altLang="en-US" b="1" dirty="0">
                <a:solidFill>
                  <a:srgbClr val="404042"/>
                </a:solidFill>
                <a:latin typeface="+mj-lt"/>
                <a:ea typeface="微软雅黑" pitchFamily="34" charset="-122"/>
              </a:endParaRPr>
            </a:p>
          </p:txBody>
        </p:sp>
      </p:grpSp>
    </p:spTree>
    <p:extLst>
      <p:ext uri="{BB962C8B-B14F-4D97-AF65-F5344CB8AC3E}">
        <p14:creationId xmlns:p14="http://schemas.microsoft.com/office/powerpoint/2010/main" val="1953160840"/>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fill="hold"/>
                                        <p:tgtEl>
                                          <p:spTgt spid="66"/>
                                        </p:tgtEl>
                                        <p:attrNameLst>
                                          <p:attrName>ppt_x</p:attrName>
                                        </p:attrNameLst>
                                      </p:cBhvr>
                                      <p:tavLst>
                                        <p:tav tm="0">
                                          <p:val>
                                            <p:strVal val="0-#ppt_w/2"/>
                                          </p:val>
                                        </p:tav>
                                        <p:tav tm="100000">
                                          <p:val>
                                            <p:strVal val="#ppt_x"/>
                                          </p:val>
                                        </p:tav>
                                      </p:tavLst>
                                    </p:anim>
                                    <p:anim calcmode="lin" valueType="num">
                                      <p:cBhvr additive="base">
                                        <p:cTn id="17" dur="500" fill="hold"/>
                                        <p:tgtEl>
                                          <p:spTgt spid="66"/>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0-#ppt_w/2"/>
                                          </p:val>
                                        </p:tav>
                                        <p:tav tm="100000">
                                          <p:val>
                                            <p:strVal val="#ppt_x"/>
                                          </p:val>
                                        </p:tav>
                                      </p:tavLst>
                                    </p:anim>
                                    <p:anim calcmode="lin" valueType="num">
                                      <p:cBhvr additive="base">
                                        <p:cTn id="21" dur="500" fill="hold"/>
                                        <p:tgtEl>
                                          <p:spTgt spid="6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par>
                          <p:cTn id="26" fill="hold">
                            <p:stCondLst>
                              <p:cond delay="1500"/>
                            </p:stCondLst>
                            <p:childTnLst>
                              <p:par>
                                <p:cTn id="27" presetID="2" presetClass="entr" presetSubtype="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2"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 presetClass="entr" presetSubtype="2"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1+#ppt_w/2"/>
                                          </p:val>
                                        </p:tav>
                                        <p:tav tm="100000">
                                          <p:val>
                                            <p:strVal val="#ppt_x"/>
                                          </p:val>
                                        </p:tav>
                                      </p:tavLst>
                                    </p:anim>
                                    <p:anim calcmode="lin" valueType="num">
                                      <p:cBhvr additive="base">
                                        <p:cTn id="45" dur="500" fill="hold"/>
                                        <p:tgtEl>
                                          <p:spTgt spid="38"/>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2"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316"/>
            <a:ext cx="12192000" cy="6844684"/>
          </a:xfrm>
          <a:prstGeom prst="rect">
            <a:avLst/>
          </a:prstGeom>
        </p:spPr>
      </p:pic>
      <p:sp>
        <p:nvSpPr>
          <p:cNvPr id="12" name="流程图: 延期 11">
            <a:extLst>
              <a:ext uri="{FF2B5EF4-FFF2-40B4-BE49-F238E27FC236}">
                <a16:creationId xmlns:a16="http://schemas.microsoft.com/office/drawing/2014/main" id="{3D20A376-AECB-4BCD-8F14-C64A65D0AF75}"/>
              </a:ext>
            </a:extLst>
          </p:cNvPr>
          <p:cNvSpPr/>
          <p:nvPr/>
        </p:nvSpPr>
        <p:spPr>
          <a:xfrm>
            <a:off x="18460" y="1983330"/>
            <a:ext cx="5842763" cy="3751118"/>
          </a:xfrm>
          <a:prstGeom prst="flowChartDelay">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907971" y="391800"/>
            <a:ext cx="4548040"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积极</a:t>
            </a:r>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倾听的基本要求</a:t>
            </a:r>
            <a:endPar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endParaRPr>
          </a:p>
        </p:txBody>
      </p:sp>
      <p:grpSp>
        <p:nvGrpSpPr>
          <p:cNvPr id="4" name="组合 3">
            <a:extLst>
              <a:ext uri="{FF2B5EF4-FFF2-40B4-BE49-F238E27FC236}">
                <a16:creationId xmlns:a16="http://schemas.microsoft.com/office/drawing/2014/main" id="{31B01AC6-A41B-400F-9456-722CF69DF6DB}"/>
              </a:ext>
            </a:extLst>
          </p:cNvPr>
          <p:cNvGrpSpPr/>
          <p:nvPr/>
        </p:nvGrpSpPr>
        <p:grpSpPr>
          <a:xfrm>
            <a:off x="8941598" y="2337018"/>
            <a:ext cx="1391480" cy="1145931"/>
            <a:chOff x="1758869" y="2740268"/>
            <a:chExt cx="1391480" cy="1145931"/>
          </a:xfrm>
          <a:solidFill>
            <a:srgbClr val="21B7B3"/>
          </a:solidFill>
        </p:grpSpPr>
        <p:sp>
          <p:nvSpPr>
            <p:cNvPr id="6" name="思想气泡: 云 5">
              <a:extLst>
                <a:ext uri="{FF2B5EF4-FFF2-40B4-BE49-F238E27FC236}">
                  <a16:creationId xmlns:a16="http://schemas.microsoft.com/office/drawing/2014/main" id="{B3564DFF-25A0-4D6B-A2BB-A5CAA8CB6E4F}"/>
                </a:ext>
              </a:extLst>
            </p:cNvPr>
            <p:cNvSpPr/>
            <p:nvPr/>
          </p:nvSpPr>
          <p:spPr>
            <a:xfrm rot="11362980">
              <a:off x="1758869" y="2740268"/>
              <a:ext cx="1391480" cy="1145931"/>
            </a:xfrm>
            <a:prstGeom prst="cloudCallo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Rectangle 147">
              <a:extLst>
                <a:ext uri="{FF2B5EF4-FFF2-40B4-BE49-F238E27FC236}">
                  <a16:creationId xmlns:a16="http://schemas.microsoft.com/office/drawing/2014/main" id="{50177B28-C277-4274-B125-5910ABBD768A}"/>
                </a:ext>
              </a:extLst>
            </p:cNvPr>
            <p:cNvSpPr>
              <a:spLocks noChangeArrowheads="1"/>
            </p:cNvSpPr>
            <p:nvPr/>
          </p:nvSpPr>
          <p:spPr bwMode="auto">
            <a:xfrm>
              <a:off x="1908397" y="2890659"/>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专注</a:t>
              </a:r>
            </a:p>
          </p:txBody>
        </p:sp>
      </p:grpSp>
      <p:grpSp>
        <p:nvGrpSpPr>
          <p:cNvPr id="9" name="组合 8">
            <a:extLst>
              <a:ext uri="{FF2B5EF4-FFF2-40B4-BE49-F238E27FC236}">
                <a16:creationId xmlns:a16="http://schemas.microsoft.com/office/drawing/2014/main" id="{F774BA5F-263A-4C91-9B80-DD2340982ED7}"/>
              </a:ext>
            </a:extLst>
          </p:cNvPr>
          <p:cNvGrpSpPr/>
          <p:nvPr/>
        </p:nvGrpSpPr>
        <p:grpSpPr>
          <a:xfrm>
            <a:off x="6094855" y="2289727"/>
            <a:ext cx="1391480" cy="1145931"/>
            <a:chOff x="3193898" y="4460618"/>
            <a:chExt cx="1391480" cy="1145931"/>
          </a:xfrm>
          <a:solidFill>
            <a:srgbClr val="FE9898"/>
          </a:solidFill>
        </p:grpSpPr>
        <p:sp>
          <p:nvSpPr>
            <p:cNvPr id="27" name="思想气泡: 云 26">
              <a:extLst>
                <a:ext uri="{FF2B5EF4-FFF2-40B4-BE49-F238E27FC236}">
                  <a16:creationId xmlns:a16="http://schemas.microsoft.com/office/drawing/2014/main" id="{7F1957A1-13DF-4252-9CEC-FDA45AFC8449}"/>
                </a:ext>
              </a:extLst>
            </p:cNvPr>
            <p:cNvSpPr/>
            <p:nvPr/>
          </p:nvSpPr>
          <p:spPr>
            <a:xfrm rot="11362980">
              <a:off x="3193898" y="4460618"/>
              <a:ext cx="1391480" cy="1145931"/>
            </a:xfrm>
            <a:prstGeom prst="cloudCallou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Rectangle 148">
              <a:extLst>
                <a:ext uri="{FF2B5EF4-FFF2-40B4-BE49-F238E27FC236}">
                  <a16:creationId xmlns:a16="http://schemas.microsoft.com/office/drawing/2014/main" id="{CF0B966C-DAE0-453C-88FB-BB4C12099E37}"/>
                </a:ext>
              </a:extLst>
            </p:cNvPr>
            <p:cNvSpPr>
              <a:spLocks noChangeArrowheads="1"/>
            </p:cNvSpPr>
            <p:nvPr/>
          </p:nvSpPr>
          <p:spPr bwMode="auto">
            <a:xfrm>
              <a:off x="3343426" y="4611009"/>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移情</a:t>
              </a:r>
            </a:p>
          </p:txBody>
        </p:sp>
      </p:grpSp>
      <p:grpSp>
        <p:nvGrpSpPr>
          <p:cNvPr id="10" name="组合 9">
            <a:extLst>
              <a:ext uri="{FF2B5EF4-FFF2-40B4-BE49-F238E27FC236}">
                <a16:creationId xmlns:a16="http://schemas.microsoft.com/office/drawing/2014/main" id="{4450E065-C8BC-4313-B030-BB978875CDF2}"/>
              </a:ext>
            </a:extLst>
          </p:cNvPr>
          <p:cNvGrpSpPr/>
          <p:nvPr/>
        </p:nvGrpSpPr>
        <p:grpSpPr>
          <a:xfrm>
            <a:off x="7466014" y="4053779"/>
            <a:ext cx="1391480" cy="1145931"/>
            <a:chOff x="7083536" y="4460618"/>
            <a:chExt cx="1391480" cy="1145931"/>
          </a:xfrm>
          <a:solidFill>
            <a:srgbClr val="FEB728"/>
          </a:solidFill>
        </p:grpSpPr>
        <p:sp>
          <p:nvSpPr>
            <p:cNvPr id="28" name="思想气泡: 云 27">
              <a:extLst>
                <a:ext uri="{FF2B5EF4-FFF2-40B4-BE49-F238E27FC236}">
                  <a16:creationId xmlns:a16="http://schemas.microsoft.com/office/drawing/2014/main" id="{79E670AF-02F3-4012-8A91-E0C8971087E2}"/>
                </a:ext>
              </a:extLst>
            </p:cNvPr>
            <p:cNvSpPr/>
            <p:nvPr/>
          </p:nvSpPr>
          <p:spPr>
            <a:xfrm rot="11362980">
              <a:off x="7083536" y="4460618"/>
              <a:ext cx="1391480" cy="1145931"/>
            </a:xfrm>
            <a:prstGeom prst="cloudCallou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Rectangle 149">
              <a:extLst>
                <a:ext uri="{FF2B5EF4-FFF2-40B4-BE49-F238E27FC236}">
                  <a16:creationId xmlns:a16="http://schemas.microsoft.com/office/drawing/2014/main" id="{36A6CD24-8EBA-48D2-95F7-A5AC120150D1}"/>
                </a:ext>
              </a:extLst>
            </p:cNvPr>
            <p:cNvSpPr>
              <a:spLocks noChangeArrowheads="1"/>
            </p:cNvSpPr>
            <p:nvPr/>
          </p:nvSpPr>
          <p:spPr bwMode="auto">
            <a:xfrm>
              <a:off x="7233064" y="4611009"/>
              <a:ext cx="1092425"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9pPr>
            </a:lstStyle>
            <a:p>
              <a:pPr algn="ctr" eaLnBrk="1" hangingPunct="1"/>
              <a:r>
                <a:rPr lang="zh-CN" altLang="en-US" sz="1400" dirty="0">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接受</a:t>
              </a:r>
            </a:p>
          </p:txBody>
        </p:sp>
      </p:grpSp>
      <p:grpSp>
        <p:nvGrpSpPr>
          <p:cNvPr id="11" name="组合 10">
            <a:extLst>
              <a:ext uri="{FF2B5EF4-FFF2-40B4-BE49-F238E27FC236}">
                <a16:creationId xmlns:a16="http://schemas.microsoft.com/office/drawing/2014/main" id="{0FC9A1DB-96DF-40FB-BCF7-A71BB0A4E43B}"/>
              </a:ext>
            </a:extLst>
          </p:cNvPr>
          <p:cNvGrpSpPr/>
          <p:nvPr/>
        </p:nvGrpSpPr>
        <p:grpSpPr>
          <a:xfrm>
            <a:off x="10079048" y="4154613"/>
            <a:ext cx="1559688" cy="1145931"/>
            <a:chOff x="8275873" y="2061539"/>
            <a:chExt cx="1559688" cy="1145931"/>
          </a:xfrm>
          <a:solidFill>
            <a:srgbClr val="BE0100"/>
          </a:solidFill>
        </p:grpSpPr>
        <p:sp>
          <p:nvSpPr>
            <p:cNvPr id="29" name="思想气泡: 云 28">
              <a:extLst>
                <a:ext uri="{FF2B5EF4-FFF2-40B4-BE49-F238E27FC236}">
                  <a16:creationId xmlns:a16="http://schemas.microsoft.com/office/drawing/2014/main" id="{1A923FCB-8D9C-4FC2-A441-B1350813E3A7}"/>
                </a:ext>
              </a:extLst>
            </p:cNvPr>
            <p:cNvSpPr/>
            <p:nvPr/>
          </p:nvSpPr>
          <p:spPr>
            <a:xfrm rot="11362980">
              <a:off x="8359977" y="2061539"/>
              <a:ext cx="1391480" cy="1145931"/>
            </a:xfrm>
            <a:prstGeom prst="cloudCallou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Rectangle 150">
              <a:extLst>
                <a:ext uri="{FF2B5EF4-FFF2-40B4-BE49-F238E27FC236}">
                  <a16:creationId xmlns:a16="http://schemas.microsoft.com/office/drawing/2014/main" id="{688920E6-7BC2-4A74-B9C7-DB2359A93264}"/>
                </a:ext>
              </a:extLst>
            </p:cNvPr>
            <p:cNvSpPr>
              <a:spLocks noChangeArrowheads="1"/>
            </p:cNvSpPr>
            <p:nvPr/>
          </p:nvSpPr>
          <p:spPr bwMode="auto">
            <a:xfrm>
              <a:off x="8275873" y="2211930"/>
              <a:ext cx="1559688" cy="845148"/>
            </a:xfrm>
            <a:prstGeom prst="rect">
              <a:avLst/>
            </a:prstGeom>
            <a:noFill/>
            <a:ln>
              <a:noFill/>
            </a:ln>
            <a:effectLst/>
          </p:spPr>
          <p:txBody>
            <a:bodyPr wrap="none" lIns="68534" tIns="34267" rIns="68534" bIns="34267"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2800" b="1">
                  <a:solidFill>
                    <a:schemeClr val="tx1"/>
                  </a:solidFill>
                  <a:latin typeface="Arial" pitchFamily="34" charset="0"/>
                  <a:ea typeface="宋体" pitchFamily="2" charset="-122"/>
                </a:defRPr>
              </a:lvl9pPr>
            </a:lstStyle>
            <a:p>
              <a:pPr algn="ctr" eaLnBrk="1" hangingPunct="1"/>
              <a:r>
                <a:rPr lang="zh-CN" altLang="en-US" sz="1800" dirty="0">
                  <a:solidFill>
                    <a:schemeClr val="bg1"/>
                  </a:solidFill>
                  <a:latin typeface="微软雅黑" panose="020B0503020204020204" pitchFamily="34" charset="-122"/>
                  <a:ea typeface="微软雅黑" panose="020B0503020204020204" pitchFamily="34" charset="-122"/>
                </a:rPr>
                <a:t>对完整性</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800" dirty="0">
                  <a:solidFill>
                    <a:schemeClr val="bg1"/>
                  </a:solidFill>
                  <a:latin typeface="微软雅黑" panose="020B0503020204020204" pitchFamily="34" charset="-122"/>
                  <a:ea typeface="微软雅黑" panose="020B0503020204020204" pitchFamily="34" charset="-122"/>
                </a:rPr>
                <a:t>负责的意愿</a:t>
              </a:r>
            </a:p>
          </p:txBody>
        </p:sp>
      </p:grpSp>
    </p:spTree>
    <p:extLst>
      <p:ext uri="{BB962C8B-B14F-4D97-AF65-F5344CB8AC3E}">
        <p14:creationId xmlns:p14="http://schemas.microsoft.com/office/powerpoint/2010/main" val="42131076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500"/>
                            </p:stCondLst>
                            <p:childTnLst>
                              <p:par>
                                <p:cTn id="24" presetID="3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style.rotation</p:attrName>
                                        </p:attrNameLst>
                                      </p:cBhvr>
                                      <p:tavLst>
                                        <p:tav tm="0">
                                          <p:val>
                                            <p:fltVal val="90"/>
                                          </p:val>
                                        </p:tav>
                                        <p:tav tm="100000">
                                          <p:val>
                                            <p:fltVal val="0"/>
                                          </p:val>
                                        </p:tav>
                                      </p:tavLst>
                                    </p:anim>
                                    <p:animEffect transition="in" filter="fade">
                                      <p:cBhvr>
                                        <p:cTn id="29" dur="1000"/>
                                        <p:tgtEl>
                                          <p:spTgt spid="4"/>
                                        </p:tgtEl>
                                      </p:cBhvr>
                                    </p:animEffect>
                                  </p:childTnLst>
                                </p:cTn>
                              </p:par>
                            </p:childTnLst>
                          </p:cTn>
                        </p:par>
                        <p:par>
                          <p:cTn id="30" fill="hold">
                            <p:stCondLst>
                              <p:cond delay="3500"/>
                            </p:stCondLst>
                            <p:childTnLst>
                              <p:par>
                                <p:cTn id="31" presetID="31"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style.rotation</p:attrName>
                                        </p:attrNameLst>
                                      </p:cBhvr>
                                      <p:tavLst>
                                        <p:tav tm="0">
                                          <p:val>
                                            <p:fltVal val="90"/>
                                          </p:val>
                                        </p:tav>
                                        <p:tav tm="100000">
                                          <p:val>
                                            <p:fltVal val="0"/>
                                          </p:val>
                                        </p:tav>
                                      </p:tavLst>
                                    </p:anim>
                                    <p:animEffect transition="in" filter="fade">
                                      <p:cBhvr>
                                        <p:cTn id="3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907971" y="391800"/>
            <a:ext cx="2239716"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积极</a:t>
            </a:r>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倾听</a:t>
            </a:r>
            <a:endPar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endParaRPr>
          </a:p>
        </p:txBody>
      </p:sp>
      <p:sp>
        <p:nvSpPr>
          <p:cNvPr id="15" name="矩形 14">
            <a:extLst>
              <a:ext uri="{FF2B5EF4-FFF2-40B4-BE49-F238E27FC236}">
                <a16:creationId xmlns:a16="http://schemas.microsoft.com/office/drawing/2014/main" id="{A1FF7AF0-EC9E-4606-91B8-F381DFD90B9A}"/>
              </a:ext>
            </a:extLst>
          </p:cNvPr>
          <p:cNvSpPr/>
          <p:nvPr/>
        </p:nvSpPr>
        <p:spPr>
          <a:xfrm>
            <a:off x="4846861" y="4617889"/>
            <a:ext cx="2977490" cy="874407"/>
          </a:xfrm>
          <a:prstGeom prst="rect">
            <a:avLst/>
          </a:prstGeom>
        </p:spPr>
        <p:txBody>
          <a:bodyPr wrap="square">
            <a:spAutoFit/>
          </a:bodyPr>
          <a:lstStyle/>
          <a:p>
            <a:pPr algn="ct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激励、热情、</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与谈论者的情绪相吻合。</a:t>
            </a:r>
          </a:p>
        </p:txBody>
      </p:sp>
      <p:sp>
        <p:nvSpPr>
          <p:cNvPr id="19" name="矩形 18">
            <a:extLst>
              <a:ext uri="{FF2B5EF4-FFF2-40B4-BE49-F238E27FC236}">
                <a16:creationId xmlns:a16="http://schemas.microsoft.com/office/drawing/2014/main" id="{81623B18-2261-4E37-8010-0E717F5E49E5}"/>
              </a:ext>
            </a:extLst>
          </p:cNvPr>
          <p:cNvSpPr/>
          <p:nvPr/>
        </p:nvSpPr>
        <p:spPr>
          <a:xfrm>
            <a:off x="8294450" y="4666073"/>
            <a:ext cx="2593774" cy="874407"/>
          </a:xfrm>
          <a:prstGeom prst="rect">
            <a:avLst/>
          </a:prstGeom>
        </p:spPr>
        <p:txBody>
          <a:bodyPr wrap="square">
            <a:spAutoFit/>
          </a:bodyPr>
          <a:lstStyle/>
          <a:p>
            <a:pPr algn="ct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保持目光接触，</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身体动作 与谈话者一致。</a:t>
            </a:r>
          </a:p>
        </p:txBody>
      </p:sp>
      <p:sp>
        <p:nvSpPr>
          <p:cNvPr id="20" name="矩形 19">
            <a:extLst>
              <a:ext uri="{FF2B5EF4-FFF2-40B4-BE49-F238E27FC236}">
                <a16:creationId xmlns:a16="http://schemas.microsoft.com/office/drawing/2014/main" id="{E978E28C-0CEC-47C6-B234-3F30B249CE11}"/>
              </a:ext>
            </a:extLst>
          </p:cNvPr>
          <p:cNvSpPr/>
          <p:nvPr/>
        </p:nvSpPr>
        <p:spPr>
          <a:xfrm>
            <a:off x="1601162" y="4617889"/>
            <a:ext cx="3209827" cy="1289905"/>
          </a:xfrm>
          <a:prstGeom prst="rect">
            <a:avLst/>
          </a:prstGeom>
        </p:spPr>
        <p:txBody>
          <a:bodyPr wrap="square">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“所以你的意思是”</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“让我看看理解得是否对”</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“你听起来挺气愤”</a:t>
            </a:r>
          </a:p>
        </p:txBody>
      </p:sp>
      <p:grpSp>
        <p:nvGrpSpPr>
          <p:cNvPr id="9" name="组合 8">
            <a:extLst>
              <a:ext uri="{FF2B5EF4-FFF2-40B4-BE49-F238E27FC236}">
                <a16:creationId xmlns:a16="http://schemas.microsoft.com/office/drawing/2014/main" id="{CF2D6396-20EF-4853-B551-B87C91DF7A5C}"/>
              </a:ext>
            </a:extLst>
          </p:cNvPr>
          <p:cNvGrpSpPr/>
          <p:nvPr/>
        </p:nvGrpSpPr>
        <p:grpSpPr>
          <a:xfrm>
            <a:off x="1597009" y="2008907"/>
            <a:ext cx="2865531" cy="2426675"/>
            <a:chOff x="1597009" y="2008907"/>
            <a:chExt cx="2865531" cy="2426675"/>
          </a:xfrm>
        </p:grpSpPr>
        <p:sp>
          <p:nvSpPr>
            <p:cNvPr id="40" name="任意多边形: 形状 39">
              <a:extLst>
                <a:ext uri="{FF2B5EF4-FFF2-40B4-BE49-F238E27FC236}">
                  <a16:creationId xmlns:a16="http://schemas.microsoft.com/office/drawing/2014/main" id="{4D8E3E6E-3F5A-4DD4-9DE4-8E5579CAFAD3}"/>
                </a:ext>
              </a:extLst>
            </p:cNvPr>
            <p:cNvSpPr/>
            <p:nvPr/>
          </p:nvSpPr>
          <p:spPr>
            <a:xfrm>
              <a:off x="1597009" y="2008907"/>
              <a:ext cx="2865531" cy="2426675"/>
            </a:xfrm>
            <a:custGeom>
              <a:avLst/>
              <a:gdLst>
                <a:gd name="connsiteX0" fmla="*/ 0 w 2865531"/>
                <a:gd name="connsiteY0" fmla="*/ 0 h 2426675"/>
                <a:gd name="connsiteX1" fmla="*/ 2426675 w 2865531"/>
                <a:gd name="connsiteY1" fmla="*/ 0 h 2426675"/>
                <a:gd name="connsiteX2" fmla="*/ 2426675 w 2865531"/>
                <a:gd name="connsiteY2" fmla="*/ 870736 h 2426675"/>
                <a:gd name="connsiteX3" fmla="*/ 2492960 w 2865531"/>
                <a:gd name="connsiteY3" fmla="*/ 864054 h 2426675"/>
                <a:gd name="connsiteX4" fmla="*/ 2865531 w 2865531"/>
                <a:gd name="connsiteY4" fmla="*/ 1236625 h 2426675"/>
                <a:gd name="connsiteX5" fmla="*/ 2492960 w 2865531"/>
                <a:gd name="connsiteY5" fmla="*/ 1609196 h 2426675"/>
                <a:gd name="connsiteX6" fmla="*/ 2426675 w 2865531"/>
                <a:gd name="connsiteY6" fmla="*/ 1602514 h 2426675"/>
                <a:gd name="connsiteX7" fmla="*/ 2426675 w 2865531"/>
                <a:gd name="connsiteY7" fmla="*/ 2426675 h 2426675"/>
                <a:gd name="connsiteX8" fmla="*/ 0 w 2865531"/>
                <a:gd name="connsiteY8" fmla="*/ 2426675 h 242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5531" h="2426675">
                  <a:moveTo>
                    <a:pt x="0" y="0"/>
                  </a:moveTo>
                  <a:lnTo>
                    <a:pt x="2426675" y="0"/>
                  </a:lnTo>
                  <a:lnTo>
                    <a:pt x="2426675" y="870736"/>
                  </a:lnTo>
                  <a:lnTo>
                    <a:pt x="2492960" y="864054"/>
                  </a:lnTo>
                  <a:cubicBezTo>
                    <a:pt x="2698725" y="864054"/>
                    <a:pt x="2865531" y="1030860"/>
                    <a:pt x="2865531" y="1236625"/>
                  </a:cubicBezTo>
                  <a:cubicBezTo>
                    <a:pt x="2865531" y="1442390"/>
                    <a:pt x="2698725" y="1609196"/>
                    <a:pt x="2492960" y="1609196"/>
                  </a:cubicBezTo>
                  <a:lnTo>
                    <a:pt x="2426675" y="1602514"/>
                  </a:lnTo>
                  <a:lnTo>
                    <a:pt x="2426675" y="2426675"/>
                  </a:lnTo>
                  <a:lnTo>
                    <a:pt x="0" y="2426675"/>
                  </a:ln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 Box 4">
              <a:extLst>
                <a:ext uri="{FF2B5EF4-FFF2-40B4-BE49-F238E27FC236}">
                  <a16:creationId xmlns:a16="http://schemas.microsoft.com/office/drawing/2014/main" id="{D0731C40-7E17-4986-BFB7-20F75FABB0AA}"/>
                </a:ext>
              </a:extLst>
            </p:cNvPr>
            <p:cNvSpPr txBox="1">
              <a:spLocks noChangeArrowheads="1"/>
            </p:cNvSpPr>
            <p:nvPr/>
          </p:nvSpPr>
          <p:spPr bwMode="auto">
            <a:xfrm>
              <a:off x="1800458" y="2991411"/>
              <a:ext cx="2037326"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倾听的用词</a:t>
              </a:r>
            </a:p>
          </p:txBody>
        </p:sp>
      </p:grpSp>
      <p:grpSp>
        <p:nvGrpSpPr>
          <p:cNvPr id="4" name="组合 3">
            <a:extLst>
              <a:ext uri="{FF2B5EF4-FFF2-40B4-BE49-F238E27FC236}">
                <a16:creationId xmlns:a16="http://schemas.microsoft.com/office/drawing/2014/main" id="{15CF471C-9526-461B-9633-5084C1BCA606}"/>
              </a:ext>
            </a:extLst>
          </p:cNvPr>
          <p:cNvGrpSpPr/>
          <p:nvPr/>
        </p:nvGrpSpPr>
        <p:grpSpPr>
          <a:xfrm>
            <a:off x="4990031" y="2008908"/>
            <a:ext cx="2426675" cy="2426675"/>
            <a:chOff x="4990031" y="2008908"/>
            <a:chExt cx="2426675" cy="2426675"/>
          </a:xfrm>
        </p:grpSpPr>
        <p:sp>
          <p:nvSpPr>
            <p:cNvPr id="46" name="任意多边形: 形状 45">
              <a:extLst>
                <a:ext uri="{FF2B5EF4-FFF2-40B4-BE49-F238E27FC236}">
                  <a16:creationId xmlns:a16="http://schemas.microsoft.com/office/drawing/2014/main" id="{4E06247C-C7CA-4442-9358-326B85D08CD2}"/>
                </a:ext>
              </a:extLst>
            </p:cNvPr>
            <p:cNvSpPr/>
            <p:nvPr/>
          </p:nvSpPr>
          <p:spPr>
            <a:xfrm>
              <a:off x="4990031" y="2008908"/>
              <a:ext cx="2426675" cy="2426675"/>
            </a:xfrm>
            <a:custGeom>
              <a:avLst/>
              <a:gdLst>
                <a:gd name="connsiteX0" fmla="*/ 0 w 2426675"/>
                <a:gd name="connsiteY0" fmla="*/ 0 h 2426675"/>
                <a:gd name="connsiteX1" fmla="*/ 834413 w 2426675"/>
                <a:gd name="connsiteY1" fmla="*/ 0 h 2426675"/>
                <a:gd name="connsiteX2" fmla="*/ 842111 w 2426675"/>
                <a:gd name="connsiteY2" fmla="*/ 76365 h 2426675"/>
                <a:gd name="connsiteX3" fmla="*/ 1213337 w 2426675"/>
                <a:gd name="connsiteY3" fmla="*/ 378923 h 2426675"/>
                <a:gd name="connsiteX4" fmla="*/ 1584563 w 2426675"/>
                <a:gd name="connsiteY4" fmla="*/ 76365 h 2426675"/>
                <a:gd name="connsiteX5" fmla="*/ 1592261 w 2426675"/>
                <a:gd name="connsiteY5" fmla="*/ 0 h 2426675"/>
                <a:gd name="connsiteX6" fmla="*/ 2426675 w 2426675"/>
                <a:gd name="connsiteY6" fmla="*/ 0 h 2426675"/>
                <a:gd name="connsiteX7" fmla="*/ 2426675 w 2426675"/>
                <a:gd name="connsiteY7" fmla="*/ 893755 h 2426675"/>
                <a:gd name="connsiteX8" fmla="*/ 2054104 w 2426675"/>
                <a:gd name="connsiteY8" fmla="*/ 1266326 h 2426675"/>
                <a:gd name="connsiteX9" fmla="*/ 2426675 w 2426675"/>
                <a:gd name="connsiteY9" fmla="*/ 1638897 h 2426675"/>
                <a:gd name="connsiteX10" fmla="*/ 2426675 w 2426675"/>
                <a:gd name="connsiteY10" fmla="*/ 2426675 h 2426675"/>
                <a:gd name="connsiteX11" fmla="*/ 1584518 w 2426675"/>
                <a:gd name="connsiteY11" fmla="*/ 2426675 h 2426675"/>
                <a:gd name="connsiteX12" fmla="*/ 1585908 w 2426675"/>
                <a:gd name="connsiteY12" fmla="*/ 2412881 h 2426675"/>
                <a:gd name="connsiteX13" fmla="*/ 1213337 w 2426675"/>
                <a:gd name="connsiteY13" fmla="*/ 2040310 h 2426675"/>
                <a:gd name="connsiteX14" fmla="*/ 840766 w 2426675"/>
                <a:gd name="connsiteY14" fmla="*/ 2412881 h 2426675"/>
                <a:gd name="connsiteX15" fmla="*/ 842157 w 2426675"/>
                <a:gd name="connsiteY15" fmla="*/ 2426675 h 2426675"/>
                <a:gd name="connsiteX16" fmla="*/ 0 w 2426675"/>
                <a:gd name="connsiteY16" fmla="*/ 2426675 h 2426675"/>
                <a:gd name="connsiteX17" fmla="*/ 0 w 2426675"/>
                <a:gd name="connsiteY17" fmla="*/ 1584812 h 2426675"/>
                <a:gd name="connsiteX18" fmla="*/ 11722 w 2426675"/>
                <a:gd name="connsiteY18" fmla="*/ 1585994 h 2426675"/>
                <a:gd name="connsiteX19" fmla="*/ 384293 w 2426675"/>
                <a:gd name="connsiteY19" fmla="*/ 1213423 h 2426675"/>
                <a:gd name="connsiteX20" fmla="*/ 11722 w 2426675"/>
                <a:gd name="connsiteY20" fmla="*/ 840852 h 2426675"/>
                <a:gd name="connsiteX21" fmla="*/ 0 w 2426675"/>
                <a:gd name="connsiteY21" fmla="*/ 842034 h 2426675"/>
                <a:gd name="connsiteX22" fmla="*/ 0 w 2426675"/>
                <a:gd name="connsiteY22" fmla="*/ 0 h 242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6675" h="2426675">
                  <a:moveTo>
                    <a:pt x="0" y="0"/>
                  </a:moveTo>
                  <a:lnTo>
                    <a:pt x="834413" y="0"/>
                  </a:lnTo>
                  <a:lnTo>
                    <a:pt x="842111" y="76365"/>
                  </a:lnTo>
                  <a:cubicBezTo>
                    <a:pt x="877445" y="249035"/>
                    <a:pt x="1030222" y="378923"/>
                    <a:pt x="1213337" y="378923"/>
                  </a:cubicBezTo>
                  <a:cubicBezTo>
                    <a:pt x="1396452" y="378923"/>
                    <a:pt x="1549230" y="249035"/>
                    <a:pt x="1584563" y="76365"/>
                  </a:cubicBezTo>
                  <a:lnTo>
                    <a:pt x="1592261" y="0"/>
                  </a:lnTo>
                  <a:lnTo>
                    <a:pt x="2426675" y="0"/>
                  </a:lnTo>
                  <a:lnTo>
                    <a:pt x="2426675" y="893755"/>
                  </a:lnTo>
                  <a:cubicBezTo>
                    <a:pt x="2220910" y="893755"/>
                    <a:pt x="2054104" y="1060561"/>
                    <a:pt x="2054104" y="1266326"/>
                  </a:cubicBezTo>
                  <a:cubicBezTo>
                    <a:pt x="2054104" y="1472091"/>
                    <a:pt x="2220910" y="1638897"/>
                    <a:pt x="2426675" y="1638897"/>
                  </a:cubicBezTo>
                  <a:lnTo>
                    <a:pt x="2426675" y="2426675"/>
                  </a:lnTo>
                  <a:lnTo>
                    <a:pt x="1584518" y="2426675"/>
                  </a:lnTo>
                  <a:lnTo>
                    <a:pt x="1585908" y="2412881"/>
                  </a:lnTo>
                  <a:cubicBezTo>
                    <a:pt x="1585908" y="2207116"/>
                    <a:pt x="1419102" y="2040310"/>
                    <a:pt x="1213337" y="2040310"/>
                  </a:cubicBezTo>
                  <a:cubicBezTo>
                    <a:pt x="1007572" y="2040310"/>
                    <a:pt x="840766" y="2207116"/>
                    <a:pt x="840766" y="2412881"/>
                  </a:cubicBezTo>
                  <a:lnTo>
                    <a:pt x="842157" y="2426675"/>
                  </a:lnTo>
                  <a:lnTo>
                    <a:pt x="0" y="2426675"/>
                  </a:lnTo>
                  <a:lnTo>
                    <a:pt x="0" y="1584812"/>
                  </a:lnTo>
                  <a:lnTo>
                    <a:pt x="11722" y="1585994"/>
                  </a:lnTo>
                  <a:cubicBezTo>
                    <a:pt x="217487" y="1585994"/>
                    <a:pt x="384293" y="1419188"/>
                    <a:pt x="384293" y="1213423"/>
                  </a:cubicBezTo>
                  <a:cubicBezTo>
                    <a:pt x="384293" y="1007658"/>
                    <a:pt x="217487" y="840852"/>
                    <a:pt x="11722" y="840852"/>
                  </a:cubicBezTo>
                  <a:lnTo>
                    <a:pt x="0" y="842034"/>
                  </a:lnTo>
                  <a:lnTo>
                    <a:pt x="0" y="0"/>
                  </a:lnTo>
                  <a:close/>
                </a:path>
              </a:pathLst>
            </a:cu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 Box 4">
              <a:extLst>
                <a:ext uri="{FF2B5EF4-FFF2-40B4-BE49-F238E27FC236}">
                  <a16:creationId xmlns:a16="http://schemas.microsoft.com/office/drawing/2014/main" id="{7A1EA05A-4BDF-483C-A6D8-FD2FB4A93266}"/>
                </a:ext>
              </a:extLst>
            </p:cNvPr>
            <p:cNvSpPr txBox="1">
              <a:spLocks noChangeArrowheads="1"/>
            </p:cNvSpPr>
            <p:nvPr/>
          </p:nvSpPr>
          <p:spPr bwMode="auto">
            <a:xfrm>
              <a:off x="5210006" y="2991411"/>
              <a:ext cx="1986723"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倾听的语调</a:t>
              </a:r>
            </a:p>
          </p:txBody>
        </p:sp>
      </p:grpSp>
      <p:grpSp>
        <p:nvGrpSpPr>
          <p:cNvPr id="6" name="组合 5">
            <a:extLst>
              <a:ext uri="{FF2B5EF4-FFF2-40B4-BE49-F238E27FC236}">
                <a16:creationId xmlns:a16="http://schemas.microsoft.com/office/drawing/2014/main" id="{BD8D3F39-D934-43A8-8C1B-A9A6EF5A65CE}"/>
              </a:ext>
            </a:extLst>
          </p:cNvPr>
          <p:cNvGrpSpPr/>
          <p:nvPr/>
        </p:nvGrpSpPr>
        <p:grpSpPr>
          <a:xfrm>
            <a:off x="8061829" y="2008907"/>
            <a:ext cx="2787524" cy="2426675"/>
            <a:chOff x="8061829" y="2008907"/>
            <a:chExt cx="2787524" cy="2426675"/>
          </a:xfrm>
        </p:grpSpPr>
        <p:sp>
          <p:nvSpPr>
            <p:cNvPr id="41" name="任意多边形: 形状 40">
              <a:extLst>
                <a:ext uri="{FF2B5EF4-FFF2-40B4-BE49-F238E27FC236}">
                  <a16:creationId xmlns:a16="http://schemas.microsoft.com/office/drawing/2014/main" id="{6CD797AD-CCCC-4436-9EC1-D4CFB0A78FA0}"/>
                </a:ext>
              </a:extLst>
            </p:cNvPr>
            <p:cNvSpPr/>
            <p:nvPr/>
          </p:nvSpPr>
          <p:spPr>
            <a:xfrm>
              <a:off x="8061829" y="2008907"/>
              <a:ext cx="2787524" cy="2426675"/>
            </a:xfrm>
            <a:custGeom>
              <a:avLst/>
              <a:gdLst>
                <a:gd name="connsiteX0" fmla="*/ 360849 w 2787524"/>
                <a:gd name="connsiteY0" fmla="*/ 0 h 2426675"/>
                <a:gd name="connsiteX1" fmla="*/ 2787524 w 2787524"/>
                <a:gd name="connsiteY1" fmla="*/ 0 h 2426675"/>
                <a:gd name="connsiteX2" fmla="*/ 2787524 w 2787524"/>
                <a:gd name="connsiteY2" fmla="*/ 2426675 h 2426675"/>
                <a:gd name="connsiteX3" fmla="*/ 360849 w 2787524"/>
                <a:gd name="connsiteY3" fmla="*/ 2426675 h 2426675"/>
                <a:gd name="connsiteX4" fmla="*/ 360849 w 2787524"/>
                <a:gd name="connsiteY4" fmla="*/ 1584812 h 2426675"/>
                <a:gd name="connsiteX5" fmla="*/ 297485 w 2787524"/>
                <a:gd name="connsiteY5" fmla="*/ 1578425 h 2426675"/>
                <a:gd name="connsiteX6" fmla="*/ 0 w 2787524"/>
                <a:gd name="connsiteY6" fmla="*/ 1213423 h 2426675"/>
                <a:gd name="connsiteX7" fmla="*/ 297485 w 2787524"/>
                <a:gd name="connsiteY7" fmla="*/ 848421 h 2426675"/>
                <a:gd name="connsiteX8" fmla="*/ 360849 w 2787524"/>
                <a:gd name="connsiteY8" fmla="*/ 842034 h 242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524" h="2426675">
                  <a:moveTo>
                    <a:pt x="360849" y="0"/>
                  </a:moveTo>
                  <a:lnTo>
                    <a:pt x="2787524" y="0"/>
                  </a:lnTo>
                  <a:lnTo>
                    <a:pt x="2787524" y="2426675"/>
                  </a:lnTo>
                  <a:lnTo>
                    <a:pt x="360849" y="2426675"/>
                  </a:lnTo>
                  <a:lnTo>
                    <a:pt x="360849" y="1584812"/>
                  </a:lnTo>
                  <a:lnTo>
                    <a:pt x="297485" y="1578425"/>
                  </a:lnTo>
                  <a:cubicBezTo>
                    <a:pt x="127711" y="1543684"/>
                    <a:pt x="0" y="1393468"/>
                    <a:pt x="0" y="1213423"/>
                  </a:cubicBezTo>
                  <a:cubicBezTo>
                    <a:pt x="0" y="1033379"/>
                    <a:pt x="127711" y="883162"/>
                    <a:pt x="297485" y="848421"/>
                  </a:cubicBezTo>
                  <a:lnTo>
                    <a:pt x="360849" y="842034"/>
                  </a:ln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 Box 4">
              <a:extLst>
                <a:ext uri="{FF2B5EF4-FFF2-40B4-BE49-F238E27FC236}">
                  <a16:creationId xmlns:a16="http://schemas.microsoft.com/office/drawing/2014/main" id="{4CECE1A0-FD5C-48E4-B2E1-EE93F9AE1362}"/>
                </a:ext>
              </a:extLst>
            </p:cNvPr>
            <p:cNvSpPr txBox="1">
              <a:spLocks noChangeArrowheads="1"/>
            </p:cNvSpPr>
            <p:nvPr/>
          </p:nvSpPr>
          <p:spPr bwMode="auto">
            <a:xfrm>
              <a:off x="8707636" y="2991410"/>
              <a:ext cx="1767403"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倾听的动作</a:t>
              </a:r>
            </a:p>
          </p:txBody>
        </p:sp>
      </p:grpSp>
    </p:spTree>
    <p:extLst>
      <p:ext uri="{BB962C8B-B14F-4D97-AF65-F5344CB8AC3E}">
        <p14:creationId xmlns:p14="http://schemas.microsoft.com/office/powerpoint/2010/main" val="2223401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750"/>
                                        <p:tgtEl>
                                          <p:spTgt spid="20"/>
                                        </p:tgtEl>
                                      </p:cBhvr>
                                    </p:animEffect>
                                  </p:childTnLst>
                                </p:cTn>
                              </p:par>
                            </p:childTnLst>
                          </p:cTn>
                        </p:par>
                        <p:par>
                          <p:cTn id="12" fill="hold">
                            <p:stCondLst>
                              <p:cond delay="1250"/>
                            </p:stCondLst>
                            <p:childTnLst>
                              <p:par>
                                <p:cTn id="13" presetID="18" presetClass="entr" presetSubtype="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Right)">
                                      <p:cBhvr>
                                        <p:cTn id="15" dur="500"/>
                                        <p:tgtEl>
                                          <p:spTgt spid="4"/>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750"/>
                                        <p:tgtEl>
                                          <p:spTgt spid="15"/>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500"/>
                                        <p:tgtEl>
                                          <p:spTgt spid="6"/>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907971" y="391800"/>
            <a:ext cx="500970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  开发有效积极</a:t>
            </a:r>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倾听技能</a:t>
            </a:r>
            <a:endPar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endParaRPr>
          </a:p>
        </p:txBody>
      </p:sp>
      <p:grpSp>
        <p:nvGrpSpPr>
          <p:cNvPr id="42" name="组合 41">
            <a:extLst>
              <a:ext uri="{FF2B5EF4-FFF2-40B4-BE49-F238E27FC236}">
                <a16:creationId xmlns:a16="http://schemas.microsoft.com/office/drawing/2014/main" id="{58B6E0EA-9F2B-43B5-8DA6-A3EA8DABAB5F}"/>
              </a:ext>
            </a:extLst>
          </p:cNvPr>
          <p:cNvGrpSpPr/>
          <p:nvPr/>
        </p:nvGrpSpPr>
        <p:grpSpPr>
          <a:xfrm>
            <a:off x="2738165" y="3429000"/>
            <a:ext cx="1355394" cy="2705095"/>
            <a:chOff x="2876253" y="2193132"/>
            <a:chExt cx="1355394" cy="2705095"/>
          </a:xfrm>
        </p:grpSpPr>
        <p:grpSp>
          <p:nvGrpSpPr>
            <p:cNvPr id="19" name="组合 18">
              <a:extLst>
                <a:ext uri="{FF2B5EF4-FFF2-40B4-BE49-F238E27FC236}">
                  <a16:creationId xmlns:a16="http://schemas.microsoft.com/office/drawing/2014/main" id="{C90E8304-9889-4974-A5A7-1C1E602499ED}"/>
                </a:ext>
              </a:extLst>
            </p:cNvPr>
            <p:cNvGrpSpPr/>
            <p:nvPr/>
          </p:nvGrpSpPr>
          <p:grpSpPr>
            <a:xfrm>
              <a:off x="2876253" y="2193132"/>
              <a:ext cx="1355394" cy="2705095"/>
              <a:chOff x="5610976" y="2169935"/>
              <a:chExt cx="1162426" cy="2531352"/>
            </a:xfrm>
          </p:grpSpPr>
          <p:sp>
            <p:nvSpPr>
              <p:cNvPr id="20" name="直接连接符 85">
                <a:extLst>
                  <a:ext uri="{FF2B5EF4-FFF2-40B4-BE49-F238E27FC236}">
                    <a16:creationId xmlns:a16="http://schemas.microsoft.com/office/drawing/2014/main" id="{991A5114-A6AF-41EE-8D1B-D222D64475C1}"/>
                  </a:ext>
                </a:extLst>
              </p:cNvPr>
              <p:cNvSpPr>
                <a:spLocks noChangeShapeType="1"/>
              </p:cNvSpPr>
              <p:nvPr/>
            </p:nvSpPr>
            <p:spPr bwMode="auto">
              <a:xfrm flipH="1" flipV="1">
                <a:off x="6153597" y="3340466"/>
                <a:ext cx="1" cy="1360821"/>
              </a:xfrm>
              <a:prstGeom prst="line">
                <a:avLst/>
              </a:prstGeom>
              <a:ln>
                <a:solidFill>
                  <a:srgbClr val="FEB728"/>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a:p>
            </p:txBody>
          </p:sp>
          <p:sp>
            <p:nvSpPr>
              <p:cNvPr id="21" name="椭圆 93">
                <a:extLst>
                  <a:ext uri="{FF2B5EF4-FFF2-40B4-BE49-F238E27FC236}">
                    <a16:creationId xmlns:a16="http://schemas.microsoft.com/office/drawing/2014/main" id="{11BADDA5-D42F-4C95-890B-83F1AA39B3DA}"/>
                  </a:ext>
                </a:extLst>
              </p:cNvPr>
              <p:cNvSpPr>
                <a:spLocks noChangeArrowheads="1"/>
              </p:cNvSpPr>
              <p:nvPr/>
            </p:nvSpPr>
            <p:spPr bwMode="auto">
              <a:xfrm>
                <a:off x="5610976" y="2169935"/>
                <a:ext cx="1162426" cy="1162310"/>
              </a:xfrm>
              <a:prstGeom prst="ellipse">
                <a:avLst/>
              </a:prstGeom>
              <a:solidFill>
                <a:srgbClr val="FFC000"/>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9" name="矩形 111">
              <a:extLst>
                <a:ext uri="{FF2B5EF4-FFF2-40B4-BE49-F238E27FC236}">
                  <a16:creationId xmlns:a16="http://schemas.microsoft.com/office/drawing/2014/main" id="{B817946D-E278-41BA-B6D2-6B4F80B74E7B}"/>
                </a:ext>
              </a:extLst>
            </p:cNvPr>
            <p:cNvSpPr>
              <a:spLocks noChangeArrowheads="1"/>
            </p:cNvSpPr>
            <p:nvPr/>
          </p:nvSpPr>
          <p:spPr bwMode="auto">
            <a:xfrm>
              <a:off x="3000457" y="2476782"/>
              <a:ext cx="1139621" cy="67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恰当的</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面部表情</a:t>
              </a:r>
            </a:p>
          </p:txBody>
        </p:sp>
      </p:grpSp>
      <p:grpSp>
        <p:nvGrpSpPr>
          <p:cNvPr id="43" name="组合 42">
            <a:extLst>
              <a:ext uri="{FF2B5EF4-FFF2-40B4-BE49-F238E27FC236}">
                <a16:creationId xmlns:a16="http://schemas.microsoft.com/office/drawing/2014/main" id="{4D6637F2-C704-4D48-A0CC-08A0B02F5805}"/>
              </a:ext>
            </a:extLst>
          </p:cNvPr>
          <p:cNvGrpSpPr/>
          <p:nvPr/>
        </p:nvGrpSpPr>
        <p:grpSpPr>
          <a:xfrm>
            <a:off x="776741" y="3844328"/>
            <a:ext cx="1413225" cy="2289770"/>
            <a:chOff x="1073319" y="2168524"/>
            <a:chExt cx="1413225" cy="2289770"/>
          </a:xfrm>
        </p:grpSpPr>
        <p:grpSp>
          <p:nvGrpSpPr>
            <p:cNvPr id="14" name="组合 13">
              <a:extLst>
                <a:ext uri="{FF2B5EF4-FFF2-40B4-BE49-F238E27FC236}">
                  <a16:creationId xmlns:a16="http://schemas.microsoft.com/office/drawing/2014/main" id="{04B18738-2ECA-447B-9D74-DFB43A5D700B}"/>
                </a:ext>
              </a:extLst>
            </p:cNvPr>
            <p:cNvGrpSpPr/>
            <p:nvPr/>
          </p:nvGrpSpPr>
          <p:grpSpPr>
            <a:xfrm>
              <a:off x="1073319" y="2168524"/>
              <a:ext cx="1413225" cy="2289770"/>
              <a:chOff x="5610976" y="2169935"/>
              <a:chExt cx="1162426" cy="2129393"/>
            </a:xfrm>
          </p:grpSpPr>
          <p:sp>
            <p:nvSpPr>
              <p:cNvPr id="15" name="直接连接符 85">
                <a:extLst>
                  <a:ext uri="{FF2B5EF4-FFF2-40B4-BE49-F238E27FC236}">
                    <a16:creationId xmlns:a16="http://schemas.microsoft.com/office/drawing/2014/main" id="{44383E91-B02B-45F6-B235-6E5916E0C301}"/>
                  </a:ext>
                </a:extLst>
              </p:cNvPr>
              <p:cNvSpPr>
                <a:spLocks noChangeShapeType="1"/>
              </p:cNvSpPr>
              <p:nvPr/>
            </p:nvSpPr>
            <p:spPr bwMode="auto">
              <a:xfrm flipH="1" flipV="1">
                <a:off x="6163828" y="3348126"/>
                <a:ext cx="15135" cy="951202"/>
              </a:xfrm>
              <a:prstGeom prst="line">
                <a:avLst/>
              </a:prstGeom>
              <a:ln>
                <a:solidFill>
                  <a:srgbClr val="C00000"/>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dirty="0"/>
              </a:p>
            </p:txBody>
          </p:sp>
          <p:sp>
            <p:nvSpPr>
              <p:cNvPr id="16" name="椭圆 93">
                <a:extLst>
                  <a:ext uri="{FF2B5EF4-FFF2-40B4-BE49-F238E27FC236}">
                    <a16:creationId xmlns:a16="http://schemas.microsoft.com/office/drawing/2014/main" id="{022BD6FC-AC00-4D19-B999-C4B12C934520}"/>
                  </a:ext>
                </a:extLst>
              </p:cNvPr>
              <p:cNvSpPr>
                <a:spLocks noChangeArrowheads="1"/>
              </p:cNvSpPr>
              <p:nvPr/>
            </p:nvSpPr>
            <p:spPr bwMode="auto">
              <a:xfrm>
                <a:off x="5610976" y="2169935"/>
                <a:ext cx="1162426" cy="1162310"/>
              </a:xfrm>
              <a:prstGeom prst="ellipse">
                <a:avLst/>
              </a:prstGeom>
              <a:solidFill>
                <a:srgbClr val="21B7B3"/>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0" name="矩形 112">
              <a:extLst>
                <a:ext uri="{FF2B5EF4-FFF2-40B4-BE49-F238E27FC236}">
                  <a16:creationId xmlns:a16="http://schemas.microsoft.com/office/drawing/2014/main" id="{847C9E3E-B936-44E6-A019-BBF32B42E96A}"/>
                </a:ext>
              </a:extLst>
            </p:cNvPr>
            <p:cNvSpPr>
              <a:spLocks noChangeArrowheads="1"/>
            </p:cNvSpPr>
            <p:nvPr/>
          </p:nvSpPr>
          <p:spPr bwMode="auto">
            <a:xfrm>
              <a:off x="1187518" y="2514862"/>
              <a:ext cx="1139621" cy="67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排除外界</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干扰</a:t>
              </a:r>
            </a:p>
          </p:txBody>
        </p:sp>
      </p:grpSp>
      <p:grpSp>
        <p:nvGrpSpPr>
          <p:cNvPr id="40" name="组合 39">
            <a:extLst>
              <a:ext uri="{FF2B5EF4-FFF2-40B4-BE49-F238E27FC236}">
                <a16:creationId xmlns:a16="http://schemas.microsoft.com/office/drawing/2014/main" id="{4DCDC28B-D420-41E4-8EC8-E74A8BFA4423}"/>
              </a:ext>
            </a:extLst>
          </p:cNvPr>
          <p:cNvGrpSpPr/>
          <p:nvPr/>
        </p:nvGrpSpPr>
        <p:grpSpPr>
          <a:xfrm>
            <a:off x="6545351" y="2793449"/>
            <a:ext cx="1355394" cy="3336785"/>
            <a:chOff x="6646134" y="2193131"/>
            <a:chExt cx="1355394" cy="3336785"/>
          </a:xfrm>
        </p:grpSpPr>
        <p:grpSp>
          <p:nvGrpSpPr>
            <p:cNvPr id="25" name="组合 24">
              <a:extLst>
                <a:ext uri="{FF2B5EF4-FFF2-40B4-BE49-F238E27FC236}">
                  <a16:creationId xmlns:a16="http://schemas.microsoft.com/office/drawing/2014/main" id="{07AC3441-3928-45F8-8E88-87D246C7739F}"/>
                </a:ext>
              </a:extLst>
            </p:cNvPr>
            <p:cNvGrpSpPr/>
            <p:nvPr/>
          </p:nvGrpSpPr>
          <p:grpSpPr>
            <a:xfrm>
              <a:off x="6646134" y="2193131"/>
              <a:ext cx="1355394" cy="3336785"/>
              <a:chOff x="5610976" y="2169935"/>
              <a:chExt cx="1162426" cy="3122469"/>
            </a:xfrm>
          </p:grpSpPr>
          <p:sp>
            <p:nvSpPr>
              <p:cNvPr id="26" name="直接连接符 85">
                <a:extLst>
                  <a:ext uri="{FF2B5EF4-FFF2-40B4-BE49-F238E27FC236}">
                    <a16:creationId xmlns:a16="http://schemas.microsoft.com/office/drawing/2014/main" id="{2EBC2E1F-C1EF-44E9-A14A-0681C058E438}"/>
                  </a:ext>
                </a:extLst>
              </p:cNvPr>
              <p:cNvSpPr>
                <a:spLocks noChangeShapeType="1"/>
              </p:cNvSpPr>
              <p:nvPr/>
            </p:nvSpPr>
            <p:spPr bwMode="auto">
              <a:xfrm flipV="1">
                <a:off x="6178962" y="3330015"/>
                <a:ext cx="13096" cy="1962389"/>
              </a:xfrm>
              <a:prstGeom prst="line">
                <a:avLst/>
              </a:prstGeom>
              <a:ln>
                <a:solidFill>
                  <a:srgbClr val="FEB728"/>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dirty="0"/>
              </a:p>
            </p:txBody>
          </p:sp>
          <p:sp>
            <p:nvSpPr>
              <p:cNvPr id="27" name="椭圆 93">
                <a:extLst>
                  <a:ext uri="{FF2B5EF4-FFF2-40B4-BE49-F238E27FC236}">
                    <a16:creationId xmlns:a16="http://schemas.microsoft.com/office/drawing/2014/main" id="{D4409F78-A931-4957-8D60-092F83055B84}"/>
                  </a:ext>
                </a:extLst>
              </p:cNvPr>
              <p:cNvSpPr>
                <a:spLocks noChangeArrowheads="1"/>
              </p:cNvSpPr>
              <p:nvPr/>
            </p:nvSpPr>
            <p:spPr bwMode="auto">
              <a:xfrm>
                <a:off x="5610976" y="2169935"/>
                <a:ext cx="1162426" cy="1162310"/>
              </a:xfrm>
              <a:prstGeom prst="ellipse">
                <a:avLst/>
              </a:prstGeom>
              <a:solidFill>
                <a:srgbClr val="FFC000"/>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1" name="矩形 113">
              <a:extLst>
                <a:ext uri="{FF2B5EF4-FFF2-40B4-BE49-F238E27FC236}">
                  <a16:creationId xmlns:a16="http://schemas.microsoft.com/office/drawing/2014/main" id="{557CDAEC-6529-4849-A483-B8D58E840AB8}"/>
                </a:ext>
              </a:extLst>
            </p:cNvPr>
            <p:cNvSpPr>
              <a:spLocks noChangeArrowheads="1"/>
            </p:cNvSpPr>
            <p:nvPr/>
          </p:nvSpPr>
          <p:spPr bwMode="auto">
            <a:xfrm>
              <a:off x="6752336" y="2476782"/>
              <a:ext cx="1139621" cy="67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避免中间</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打断说话</a:t>
              </a:r>
            </a:p>
          </p:txBody>
        </p:sp>
      </p:grpSp>
      <p:grpSp>
        <p:nvGrpSpPr>
          <p:cNvPr id="41" name="组合 40">
            <a:extLst>
              <a:ext uri="{FF2B5EF4-FFF2-40B4-BE49-F238E27FC236}">
                <a16:creationId xmlns:a16="http://schemas.microsoft.com/office/drawing/2014/main" id="{249F8E76-2FE9-4206-A890-D28ED418D577}"/>
              </a:ext>
            </a:extLst>
          </p:cNvPr>
          <p:cNvGrpSpPr/>
          <p:nvPr/>
        </p:nvGrpSpPr>
        <p:grpSpPr>
          <a:xfrm>
            <a:off x="4641758" y="3065750"/>
            <a:ext cx="1355394" cy="3064483"/>
            <a:chOff x="4792933" y="2168524"/>
            <a:chExt cx="1355394" cy="3064483"/>
          </a:xfrm>
        </p:grpSpPr>
        <p:grpSp>
          <p:nvGrpSpPr>
            <p:cNvPr id="22" name="组合 21">
              <a:extLst>
                <a:ext uri="{FF2B5EF4-FFF2-40B4-BE49-F238E27FC236}">
                  <a16:creationId xmlns:a16="http://schemas.microsoft.com/office/drawing/2014/main" id="{3C12DE5D-D241-48EB-8270-0AD088A5F10E}"/>
                </a:ext>
              </a:extLst>
            </p:cNvPr>
            <p:cNvGrpSpPr/>
            <p:nvPr/>
          </p:nvGrpSpPr>
          <p:grpSpPr>
            <a:xfrm>
              <a:off x="4792933" y="2168524"/>
              <a:ext cx="1355394" cy="3064483"/>
              <a:chOff x="5610976" y="2169935"/>
              <a:chExt cx="1162426" cy="2849845"/>
            </a:xfrm>
          </p:grpSpPr>
          <p:sp>
            <p:nvSpPr>
              <p:cNvPr id="23" name="直接连接符 85">
                <a:extLst>
                  <a:ext uri="{FF2B5EF4-FFF2-40B4-BE49-F238E27FC236}">
                    <a16:creationId xmlns:a16="http://schemas.microsoft.com/office/drawing/2014/main" id="{CB2A5C10-3E7E-4D71-9C79-CBC535B2FEAE}"/>
                  </a:ext>
                </a:extLst>
              </p:cNvPr>
              <p:cNvSpPr>
                <a:spLocks noChangeShapeType="1"/>
              </p:cNvSpPr>
              <p:nvPr/>
            </p:nvSpPr>
            <p:spPr bwMode="auto">
              <a:xfrm flipH="1" flipV="1">
                <a:off x="6178961" y="3329818"/>
                <a:ext cx="2" cy="1689962"/>
              </a:xfrm>
              <a:prstGeom prst="line">
                <a:avLst/>
              </a:prstGeom>
              <a:ln>
                <a:solidFill>
                  <a:srgbClr val="21B7B3"/>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dirty="0"/>
              </a:p>
            </p:txBody>
          </p:sp>
          <p:sp>
            <p:nvSpPr>
              <p:cNvPr id="24" name="椭圆 93">
                <a:extLst>
                  <a:ext uri="{FF2B5EF4-FFF2-40B4-BE49-F238E27FC236}">
                    <a16:creationId xmlns:a16="http://schemas.microsoft.com/office/drawing/2014/main" id="{0D321FAA-10C3-44E1-8321-46E88FB1138C}"/>
                  </a:ext>
                </a:extLst>
              </p:cNvPr>
              <p:cNvSpPr>
                <a:spLocks noChangeArrowheads="1"/>
              </p:cNvSpPr>
              <p:nvPr/>
            </p:nvSpPr>
            <p:spPr bwMode="auto">
              <a:xfrm>
                <a:off x="5610976" y="2169935"/>
                <a:ext cx="1162426" cy="1162310"/>
              </a:xfrm>
              <a:prstGeom prst="ellipse">
                <a:avLst/>
              </a:prstGeom>
              <a:solidFill>
                <a:srgbClr val="21B7B3"/>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7" name="矩形 119">
              <a:extLst>
                <a:ext uri="{FF2B5EF4-FFF2-40B4-BE49-F238E27FC236}">
                  <a16:creationId xmlns:a16="http://schemas.microsoft.com/office/drawing/2014/main" id="{141FB64A-1FE8-4871-8BF5-BF87C6228BA1}"/>
                </a:ext>
              </a:extLst>
            </p:cNvPr>
            <p:cNvSpPr>
              <a:spLocks noChangeArrowheads="1"/>
            </p:cNvSpPr>
            <p:nvPr/>
          </p:nvSpPr>
          <p:spPr bwMode="auto">
            <a:xfrm>
              <a:off x="4990286" y="2482504"/>
              <a:ext cx="883141" cy="67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赞许性</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的点头</a:t>
              </a:r>
            </a:p>
          </p:txBody>
        </p:sp>
      </p:grpSp>
      <p:grpSp>
        <p:nvGrpSpPr>
          <p:cNvPr id="39" name="组合 38">
            <a:extLst>
              <a:ext uri="{FF2B5EF4-FFF2-40B4-BE49-F238E27FC236}">
                <a16:creationId xmlns:a16="http://schemas.microsoft.com/office/drawing/2014/main" id="{53759AE3-6A75-4D14-A760-4853B6494799}"/>
              </a:ext>
            </a:extLst>
          </p:cNvPr>
          <p:cNvGrpSpPr/>
          <p:nvPr/>
        </p:nvGrpSpPr>
        <p:grpSpPr>
          <a:xfrm>
            <a:off x="8448944" y="2388222"/>
            <a:ext cx="1355394" cy="3745877"/>
            <a:chOff x="8499335" y="2193133"/>
            <a:chExt cx="1355394" cy="3745877"/>
          </a:xfrm>
        </p:grpSpPr>
        <p:grpSp>
          <p:nvGrpSpPr>
            <p:cNvPr id="28" name="组合 27">
              <a:extLst>
                <a:ext uri="{FF2B5EF4-FFF2-40B4-BE49-F238E27FC236}">
                  <a16:creationId xmlns:a16="http://schemas.microsoft.com/office/drawing/2014/main" id="{75C59DCA-AE17-45DB-8F11-FED456222AD6}"/>
                </a:ext>
              </a:extLst>
            </p:cNvPr>
            <p:cNvGrpSpPr/>
            <p:nvPr/>
          </p:nvGrpSpPr>
          <p:grpSpPr>
            <a:xfrm>
              <a:off x="8499335" y="2193133"/>
              <a:ext cx="1355394" cy="3745877"/>
              <a:chOff x="5610976" y="2169935"/>
              <a:chExt cx="1162426" cy="3505285"/>
            </a:xfrm>
          </p:grpSpPr>
          <p:sp>
            <p:nvSpPr>
              <p:cNvPr id="29" name="直接连接符 85">
                <a:extLst>
                  <a:ext uri="{FF2B5EF4-FFF2-40B4-BE49-F238E27FC236}">
                    <a16:creationId xmlns:a16="http://schemas.microsoft.com/office/drawing/2014/main" id="{781DC580-278B-43AD-88C4-4878FDC26A9E}"/>
                  </a:ext>
                </a:extLst>
              </p:cNvPr>
              <p:cNvSpPr>
                <a:spLocks noChangeShapeType="1"/>
              </p:cNvSpPr>
              <p:nvPr/>
            </p:nvSpPr>
            <p:spPr bwMode="auto">
              <a:xfrm flipV="1">
                <a:off x="6163175" y="3349681"/>
                <a:ext cx="2684" cy="2325539"/>
              </a:xfrm>
              <a:prstGeom prst="line">
                <a:avLst/>
              </a:prstGeom>
              <a:ln>
                <a:solidFill>
                  <a:srgbClr val="21B7B3"/>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dirty="0"/>
              </a:p>
            </p:txBody>
          </p:sp>
          <p:sp>
            <p:nvSpPr>
              <p:cNvPr id="30" name="椭圆 93">
                <a:extLst>
                  <a:ext uri="{FF2B5EF4-FFF2-40B4-BE49-F238E27FC236}">
                    <a16:creationId xmlns:a16="http://schemas.microsoft.com/office/drawing/2014/main" id="{3BCDECAB-5E5A-4674-A0AE-6CB606275C86}"/>
                  </a:ext>
                </a:extLst>
              </p:cNvPr>
              <p:cNvSpPr>
                <a:spLocks noChangeArrowheads="1"/>
              </p:cNvSpPr>
              <p:nvPr/>
            </p:nvSpPr>
            <p:spPr bwMode="auto">
              <a:xfrm>
                <a:off x="5610976" y="2169935"/>
                <a:ext cx="1162426" cy="1162310"/>
              </a:xfrm>
              <a:prstGeom prst="ellipse">
                <a:avLst/>
              </a:prstGeom>
              <a:solidFill>
                <a:srgbClr val="21B7B3"/>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a:solidFill>
                    <a:srgbClr val="FFFFFF"/>
                  </a:solidFill>
                </a:endParaRPr>
              </a:p>
            </p:txBody>
          </p:sp>
        </p:grpSp>
        <p:sp>
          <p:nvSpPr>
            <p:cNvPr id="18" name="矩形 120">
              <a:extLst>
                <a:ext uri="{FF2B5EF4-FFF2-40B4-BE49-F238E27FC236}">
                  <a16:creationId xmlns:a16="http://schemas.microsoft.com/office/drawing/2014/main" id="{8AAB4DA1-B7D6-414C-912D-B8A882951B0D}"/>
                </a:ext>
              </a:extLst>
            </p:cNvPr>
            <p:cNvSpPr>
              <a:spLocks noChangeArrowheads="1"/>
            </p:cNvSpPr>
            <p:nvPr/>
          </p:nvSpPr>
          <p:spPr bwMode="auto">
            <a:xfrm>
              <a:off x="8611923" y="2333405"/>
              <a:ext cx="1139621" cy="98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听者与说</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者的角色</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顺利转换</a:t>
              </a:r>
            </a:p>
          </p:txBody>
        </p:sp>
      </p:grpSp>
      <p:cxnSp>
        <p:nvCxnSpPr>
          <p:cNvPr id="34" name="直接连接符 33">
            <a:extLst>
              <a:ext uri="{FF2B5EF4-FFF2-40B4-BE49-F238E27FC236}">
                <a16:creationId xmlns:a16="http://schemas.microsoft.com/office/drawing/2014/main" id="{B06FE4F7-5DB3-4D12-99BE-7E6B642E2718}"/>
              </a:ext>
            </a:extLst>
          </p:cNvPr>
          <p:cNvCxnSpPr/>
          <p:nvPr/>
        </p:nvCxnSpPr>
        <p:spPr>
          <a:xfrm>
            <a:off x="82062" y="6134100"/>
            <a:ext cx="1210993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 name="组合 3">
            <a:extLst>
              <a:ext uri="{FF2B5EF4-FFF2-40B4-BE49-F238E27FC236}">
                <a16:creationId xmlns:a16="http://schemas.microsoft.com/office/drawing/2014/main" id="{73DCECD2-657E-4E18-9027-8E2D38C83BCA}"/>
              </a:ext>
            </a:extLst>
          </p:cNvPr>
          <p:cNvGrpSpPr/>
          <p:nvPr/>
        </p:nvGrpSpPr>
        <p:grpSpPr>
          <a:xfrm>
            <a:off x="10352537" y="2168524"/>
            <a:ext cx="1355394" cy="3961715"/>
            <a:chOff x="10352537" y="2168524"/>
            <a:chExt cx="1355394" cy="3961715"/>
          </a:xfrm>
        </p:grpSpPr>
        <p:grpSp>
          <p:nvGrpSpPr>
            <p:cNvPr id="31" name="组合 30">
              <a:extLst>
                <a:ext uri="{FF2B5EF4-FFF2-40B4-BE49-F238E27FC236}">
                  <a16:creationId xmlns:a16="http://schemas.microsoft.com/office/drawing/2014/main" id="{F37B7454-4A21-44EC-A5BE-96B8261AC3D0}"/>
                </a:ext>
              </a:extLst>
            </p:cNvPr>
            <p:cNvGrpSpPr/>
            <p:nvPr/>
          </p:nvGrpSpPr>
          <p:grpSpPr>
            <a:xfrm>
              <a:off x="10352537" y="2168524"/>
              <a:ext cx="1355394" cy="3961715"/>
              <a:chOff x="5610976" y="2169935"/>
              <a:chExt cx="1162426" cy="3684234"/>
            </a:xfrm>
          </p:grpSpPr>
          <p:sp>
            <p:nvSpPr>
              <p:cNvPr id="32" name="直接连接符 85">
                <a:extLst>
                  <a:ext uri="{FF2B5EF4-FFF2-40B4-BE49-F238E27FC236}">
                    <a16:creationId xmlns:a16="http://schemas.microsoft.com/office/drawing/2014/main" id="{B7069E11-8DA5-4C10-8E4A-FF46F8D8A1C8}"/>
                  </a:ext>
                </a:extLst>
              </p:cNvPr>
              <p:cNvSpPr>
                <a:spLocks noChangeShapeType="1"/>
              </p:cNvSpPr>
              <p:nvPr/>
            </p:nvSpPr>
            <p:spPr bwMode="auto">
              <a:xfrm flipV="1">
                <a:off x="6178962" y="3332244"/>
                <a:ext cx="1915" cy="2521925"/>
              </a:xfrm>
              <a:prstGeom prst="line">
                <a:avLst/>
              </a:prstGeom>
              <a:solidFill>
                <a:srgbClr val="C00000"/>
              </a:solidFill>
              <a:ln>
                <a:solidFill>
                  <a:srgbClr val="FEB728"/>
                </a:solidFill>
                <a:headEnd/>
                <a:tailEnd/>
              </a:ln>
            </p:spPr>
            <p:style>
              <a:lnRef idx="2">
                <a:schemeClr val="dk1"/>
              </a:lnRef>
              <a:fillRef idx="0">
                <a:schemeClr val="dk1"/>
              </a:fillRef>
              <a:effectRef idx="1">
                <a:schemeClr val="dk1"/>
              </a:effectRef>
              <a:fontRef idx="minor">
                <a:schemeClr val="tx1"/>
              </a:fontRef>
            </p:style>
            <p:txBody>
              <a:bodyPr/>
              <a:lstStyle/>
              <a:p>
                <a:endParaRPr lang="zh-CN" altLang="en-US" dirty="0"/>
              </a:p>
            </p:txBody>
          </p:sp>
          <p:sp>
            <p:nvSpPr>
              <p:cNvPr id="33" name="椭圆 93">
                <a:extLst>
                  <a:ext uri="{FF2B5EF4-FFF2-40B4-BE49-F238E27FC236}">
                    <a16:creationId xmlns:a16="http://schemas.microsoft.com/office/drawing/2014/main" id="{4CB9AAC2-2C2D-49E0-BEEB-FC70829C57BF}"/>
                  </a:ext>
                </a:extLst>
              </p:cNvPr>
              <p:cNvSpPr>
                <a:spLocks noChangeArrowheads="1"/>
              </p:cNvSpPr>
              <p:nvPr/>
            </p:nvSpPr>
            <p:spPr bwMode="auto">
              <a:xfrm>
                <a:off x="5610976" y="2169935"/>
                <a:ext cx="1162426" cy="1162310"/>
              </a:xfrm>
              <a:prstGeom prst="ellipse">
                <a:avLst/>
              </a:prstGeom>
              <a:solidFill>
                <a:srgbClr val="FFC000"/>
              </a:solidFill>
              <a:ln w="38100" cap="flat" cmpd="sng">
                <a:solidFill>
                  <a:schemeClr val="bg1"/>
                </a:solidFill>
                <a:beve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algn="ctr"/>
                <a:endParaRPr lang="zh-CN" altLang="zh-CN" dirty="0">
                  <a:solidFill>
                    <a:srgbClr val="FFFFFF"/>
                  </a:solidFill>
                </a:endParaRPr>
              </a:p>
            </p:txBody>
          </p:sp>
        </p:grpSp>
        <p:sp>
          <p:nvSpPr>
            <p:cNvPr id="13" name="矩形 118">
              <a:extLst>
                <a:ext uri="{FF2B5EF4-FFF2-40B4-BE49-F238E27FC236}">
                  <a16:creationId xmlns:a16="http://schemas.microsoft.com/office/drawing/2014/main" id="{57DBEACF-AED4-4C41-B0C6-C9DA274F7510}"/>
                </a:ext>
              </a:extLst>
            </p:cNvPr>
            <p:cNvSpPr>
              <a:spLocks noChangeArrowheads="1"/>
            </p:cNvSpPr>
            <p:nvPr/>
          </p:nvSpPr>
          <p:spPr bwMode="auto">
            <a:xfrm>
              <a:off x="10475844" y="2360975"/>
              <a:ext cx="1139621" cy="980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6300" tIns="28150" rIns="56300" bIns="28150">
              <a:spAutoFit/>
            </a:bodyPr>
            <a:lstStyle/>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避免分心</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的举动</a:t>
              </a:r>
              <a:endParaRPr lang="en-US" altLang="zh-CN" sz="2000" b="1" dirty="0">
                <a:solidFill>
                  <a:srgbClr val="000000"/>
                </a:solidFill>
                <a:latin typeface="思源黑体 CN Bold" panose="020B0800000000000000" pitchFamily="34" charset="-122"/>
                <a:ea typeface="思源黑体 CN Bold" panose="020B0800000000000000" pitchFamily="34" charset="-122"/>
                <a:sym typeface="Calibri" pitchFamily="34" charset="0"/>
              </a:endParaRPr>
            </a:p>
            <a:p>
              <a:pPr algn="ctr"/>
              <a:r>
                <a:rPr lang="zh-CN" altLang="en-US" sz="2000" b="1" dirty="0">
                  <a:solidFill>
                    <a:srgbClr val="000000"/>
                  </a:solidFill>
                  <a:latin typeface="思源黑体 CN Bold" panose="020B0800000000000000" pitchFamily="34" charset="-122"/>
                  <a:ea typeface="思源黑体 CN Bold" panose="020B0800000000000000" pitchFamily="34" charset="-122"/>
                  <a:sym typeface="Calibri" pitchFamily="34" charset="0"/>
                </a:rPr>
                <a:t>或手势</a:t>
              </a:r>
            </a:p>
          </p:txBody>
        </p:sp>
      </p:grpSp>
    </p:spTree>
    <p:extLst>
      <p:ext uri="{BB962C8B-B14F-4D97-AF65-F5344CB8AC3E}">
        <p14:creationId xmlns:p14="http://schemas.microsoft.com/office/powerpoint/2010/main" val="33259805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1000"/>
                                        <p:tgtEl>
                                          <p:spTgt spid="43"/>
                                        </p:tgtEl>
                                      </p:cBhvr>
                                    </p:animEffect>
                                    <p:anim calcmode="lin" valueType="num">
                                      <p:cBhvr>
                                        <p:cTn id="12" dur="1000" fill="hold"/>
                                        <p:tgtEl>
                                          <p:spTgt spid="43"/>
                                        </p:tgtEl>
                                        <p:attrNameLst>
                                          <p:attrName>ppt_x</p:attrName>
                                        </p:attrNameLst>
                                      </p:cBhvr>
                                      <p:tavLst>
                                        <p:tav tm="0">
                                          <p:val>
                                            <p:strVal val="#ppt_x"/>
                                          </p:val>
                                        </p:tav>
                                        <p:tav tm="100000">
                                          <p:val>
                                            <p:strVal val="#ppt_x"/>
                                          </p:val>
                                        </p:tav>
                                      </p:tavLst>
                                    </p:anim>
                                    <p:anim calcmode="lin" valueType="num">
                                      <p:cBhvr>
                                        <p:cTn id="13" dur="1000" fill="hold"/>
                                        <p:tgtEl>
                                          <p:spTgt spid="4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658"/>
            <a:ext cx="12192000" cy="6844684"/>
          </a:xfrm>
          <a:prstGeom prst="rect">
            <a:avLst/>
          </a:prstGeom>
        </p:spPr>
      </p:pic>
      <p:sp>
        <p:nvSpPr>
          <p:cNvPr id="61" name="TextBox 72">
            <a:extLst>
              <a:ext uri="{FF2B5EF4-FFF2-40B4-BE49-F238E27FC236}">
                <a16:creationId xmlns:a16="http://schemas.microsoft.com/office/drawing/2014/main" id="{8E14B626-7D4F-4F92-8113-4284CFA36A58}"/>
              </a:ext>
            </a:extLst>
          </p:cNvPr>
          <p:cNvSpPr txBox="1"/>
          <p:nvPr/>
        </p:nvSpPr>
        <p:spPr>
          <a:xfrm>
            <a:off x="5627960" y="1021173"/>
            <a:ext cx="5696993" cy="5386090"/>
          </a:xfrm>
          <a:prstGeom prst="rect">
            <a:avLst/>
          </a:prstGeom>
          <a:noFill/>
          <a:ln>
            <a:solidFill>
              <a:schemeClr val="bg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4400" b="1" kern="0" dirty="0">
                <a:solidFill>
                  <a:schemeClr val="bg1">
                    <a:lumMod val="85000"/>
                  </a:schemeClr>
                </a:solidFill>
                <a:latin typeface="微软雅黑" panose="020B0503020204020204" pitchFamily="34" charset="-122"/>
                <a:ea typeface="微软雅黑" panose="020B0503020204020204" pitchFamily="34" charset="-122"/>
                <a:cs typeface="Arial" pitchFamily="34" charset="0"/>
              </a:rPr>
              <a:t>伍</a:t>
            </a:r>
          </a:p>
        </p:txBody>
      </p:sp>
      <p:grpSp>
        <p:nvGrpSpPr>
          <p:cNvPr id="70" name="组合 69">
            <a:extLst>
              <a:ext uri="{FF2B5EF4-FFF2-40B4-BE49-F238E27FC236}">
                <a16:creationId xmlns:a16="http://schemas.microsoft.com/office/drawing/2014/main" id="{A212A377-6792-4241-AEFD-F0A3D05346C8}"/>
              </a:ext>
            </a:extLst>
          </p:cNvPr>
          <p:cNvGrpSpPr/>
          <p:nvPr/>
        </p:nvGrpSpPr>
        <p:grpSpPr>
          <a:xfrm>
            <a:off x="5740472" y="2829783"/>
            <a:ext cx="5870889" cy="1198434"/>
            <a:chOff x="5599630" y="2085926"/>
            <a:chExt cx="5870889" cy="1038024"/>
          </a:xfrm>
        </p:grpSpPr>
        <p:sp>
          <p:nvSpPr>
            <p:cNvPr id="15" name="TextBox 72">
              <a:extLst>
                <a:ext uri="{FF2B5EF4-FFF2-40B4-BE49-F238E27FC236}">
                  <a16:creationId xmlns:a16="http://schemas.microsoft.com/office/drawing/2014/main" id="{C8BF0AE2-199C-40AF-85A7-F1AA96068D0A}"/>
                </a:ext>
              </a:extLst>
            </p:cNvPr>
            <p:cNvSpPr txBox="1"/>
            <p:nvPr/>
          </p:nvSpPr>
          <p:spPr>
            <a:xfrm>
              <a:off x="5599630" y="2085926"/>
              <a:ext cx="5870889" cy="7997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zh-CN" altLang="en-US" sz="5400" b="1" kern="0" dirty="0">
                  <a:solidFill>
                    <a:srgbClr val="404042"/>
                  </a:solidFill>
                  <a:latin typeface="微软雅黑" panose="020B0503020204020204" pitchFamily="34" charset="-122"/>
                  <a:ea typeface="微软雅黑" panose="020B0503020204020204" pitchFamily="34" charset="-122"/>
                  <a:cs typeface="Arial" pitchFamily="34" charset="0"/>
                </a:rPr>
                <a:t>注重和建立共同点</a:t>
              </a:r>
            </a:p>
          </p:txBody>
        </p:sp>
        <p:sp>
          <p:nvSpPr>
            <p:cNvPr id="62" name="TextBox 72">
              <a:extLst>
                <a:ext uri="{FF2B5EF4-FFF2-40B4-BE49-F238E27FC236}">
                  <a16:creationId xmlns:a16="http://schemas.microsoft.com/office/drawing/2014/main" id="{0DC6CCBC-56BC-4A57-8E6D-9C4CCFDCA09A}"/>
                </a:ext>
              </a:extLst>
            </p:cNvPr>
            <p:cNvSpPr txBox="1"/>
            <p:nvPr/>
          </p:nvSpPr>
          <p:spPr>
            <a:xfrm>
              <a:off x="5686577" y="2857369"/>
              <a:ext cx="5696993" cy="2665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en-US" altLang="zh-CN"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FOCUS ON AND BUILD COMMON GROUND </a:t>
              </a:r>
            </a:p>
          </p:txBody>
        </p:sp>
      </p:grpSp>
      <p:grpSp>
        <p:nvGrpSpPr>
          <p:cNvPr id="48" name="组合 47">
            <a:extLst>
              <a:ext uri="{FF2B5EF4-FFF2-40B4-BE49-F238E27FC236}">
                <a16:creationId xmlns:a16="http://schemas.microsoft.com/office/drawing/2014/main" id="{332047BD-AD37-44A7-8FF9-231FF8B234F0}"/>
              </a:ext>
            </a:extLst>
          </p:cNvPr>
          <p:cNvGrpSpPr/>
          <p:nvPr/>
        </p:nvGrpSpPr>
        <p:grpSpPr>
          <a:xfrm>
            <a:off x="1746990" y="920902"/>
            <a:ext cx="2709646" cy="3920882"/>
            <a:chOff x="1746990" y="607390"/>
            <a:chExt cx="2709646" cy="3920882"/>
          </a:xfrm>
        </p:grpSpPr>
        <p:pic>
          <p:nvPicPr>
            <p:cNvPr id="69" name="图片 68">
              <a:extLst>
                <a:ext uri="{FF2B5EF4-FFF2-40B4-BE49-F238E27FC236}">
                  <a16:creationId xmlns:a16="http://schemas.microsoft.com/office/drawing/2014/main" id="{CCCF98F5-083C-4CE3-8492-1E55098CB4C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303698" y="607390"/>
              <a:ext cx="2152938" cy="2119406"/>
            </a:xfrm>
            <a:custGeom>
              <a:avLst/>
              <a:gdLst>
                <a:gd name="connsiteX0" fmla="*/ 1035949 w 2152938"/>
                <a:gd name="connsiteY0" fmla="*/ 0 h 2119406"/>
                <a:gd name="connsiteX1" fmla="*/ 2152938 w 2152938"/>
                <a:gd name="connsiteY1" fmla="*/ 996760 h 2119406"/>
                <a:gd name="connsiteX2" fmla="*/ 1151131 w 2152938"/>
                <a:gd name="connsiteY2" fmla="*/ 2119406 h 2119406"/>
                <a:gd name="connsiteX3" fmla="*/ 1074115 w 2152938"/>
                <a:gd name="connsiteY3" fmla="*/ 2119406 h 2119406"/>
                <a:gd name="connsiteX4" fmla="*/ 0 w 2152938"/>
                <a:gd name="connsiteY4" fmla="*/ 1160906 h 211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38" h="2119406">
                  <a:moveTo>
                    <a:pt x="1035949" y="0"/>
                  </a:moveTo>
                  <a:lnTo>
                    <a:pt x="2152938" y="996760"/>
                  </a:lnTo>
                  <a:lnTo>
                    <a:pt x="1151131" y="2119406"/>
                  </a:lnTo>
                  <a:lnTo>
                    <a:pt x="1074115" y="2119406"/>
                  </a:lnTo>
                  <a:lnTo>
                    <a:pt x="0" y="1160906"/>
                  </a:lnTo>
                  <a:close/>
                </a:path>
              </a:pathLst>
            </a:custGeom>
            <a:ln w="31750">
              <a:solidFill>
                <a:schemeClr val="bg1"/>
              </a:solidFill>
            </a:ln>
          </p:spPr>
        </p:pic>
        <p:sp>
          <p:nvSpPr>
            <p:cNvPr id="63" name="矩形 62">
              <a:extLst>
                <a:ext uri="{FF2B5EF4-FFF2-40B4-BE49-F238E27FC236}">
                  <a16:creationId xmlns:a16="http://schemas.microsoft.com/office/drawing/2014/main" id="{53A4A195-4FC8-435C-9102-4900CE96149E}"/>
                </a:ext>
              </a:extLst>
            </p:cNvPr>
            <p:cNvSpPr/>
            <p:nvPr/>
          </p:nvSpPr>
          <p:spPr>
            <a:xfrm rot="13354360">
              <a:off x="1746990" y="3449949"/>
              <a:ext cx="1078323" cy="1078323"/>
            </a:xfrm>
            <a:prstGeom prst="rect">
              <a:avLst/>
            </a:prstGeom>
            <a:noFill/>
            <a:ln w="5397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65A064B4-BE03-432C-B69F-20A95E6B18AC}"/>
              </a:ext>
            </a:extLst>
          </p:cNvPr>
          <p:cNvGrpSpPr/>
          <p:nvPr/>
        </p:nvGrpSpPr>
        <p:grpSpPr>
          <a:xfrm>
            <a:off x="1473441" y="2721845"/>
            <a:ext cx="1421349" cy="736506"/>
            <a:chOff x="1473441" y="2408333"/>
            <a:chExt cx="1421349" cy="736506"/>
          </a:xfrm>
        </p:grpSpPr>
        <p:sp>
          <p:nvSpPr>
            <p:cNvPr id="64" name="矩形 63">
              <a:extLst>
                <a:ext uri="{FF2B5EF4-FFF2-40B4-BE49-F238E27FC236}">
                  <a16:creationId xmlns:a16="http://schemas.microsoft.com/office/drawing/2014/main" id="{4195F289-AFDF-4160-9AD2-A0529F3C8BF4}"/>
                </a:ext>
              </a:extLst>
            </p:cNvPr>
            <p:cNvSpPr/>
            <p:nvPr/>
          </p:nvSpPr>
          <p:spPr>
            <a:xfrm rot="13354360">
              <a:off x="2201741" y="2451790"/>
              <a:ext cx="693049" cy="693049"/>
            </a:xfrm>
            <a:prstGeom prst="rect">
              <a:avLst/>
            </a:prstGeom>
            <a:noFill/>
            <a:ln w="47625">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EDBE1E2-1A79-4E84-AADA-6DFCF3CD0297}"/>
                </a:ext>
              </a:extLst>
            </p:cNvPr>
            <p:cNvSpPr/>
            <p:nvPr/>
          </p:nvSpPr>
          <p:spPr>
            <a:xfrm rot="13354360">
              <a:off x="1473441" y="2408333"/>
              <a:ext cx="693049" cy="693049"/>
            </a:xfrm>
            <a:prstGeom prst="rect">
              <a:avLst/>
            </a:prstGeom>
            <a:noFill/>
            <a:ln w="444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75BDFE9-5BB4-4D63-AFA1-1BE121853067}"/>
              </a:ext>
            </a:extLst>
          </p:cNvPr>
          <p:cNvGrpSpPr/>
          <p:nvPr/>
        </p:nvGrpSpPr>
        <p:grpSpPr>
          <a:xfrm>
            <a:off x="2815006" y="4606255"/>
            <a:ext cx="1103154" cy="1064334"/>
            <a:chOff x="2815006" y="4292743"/>
            <a:chExt cx="1103154" cy="1064334"/>
          </a:xfrm>
        </p:grpSpPr>
        <p:sp>
          <p:nvSpPr>
            <p:cNvPr id="66" name="矩形 65">
              <a:extLst>
                <a:ext uri="{FF2B5EF4-FFF2-40B4-BE49-F238E27FC236}">
                  <a16:creationId xmlns:a16="http://schemas.microsoft.com/office/drawing/2014/main" id="{68596E2D-0F20-4271-B308-D6150DB8A46D}"/>
                </a:ext>
              </a:extLst>
            </p:cNvPr>
            <p:cNvSpPr/>
            <p:nvPr/>
          </p:nvSpPr>
          <p:spPr>
            <a:xfrm rot="13354360">
              <a:off x="3354334" y="4793251"/>
              <a:ext cx="563826" cy="563826"/>
            </a:xfrm>
            <a:prstGeom prst="rect">
              <a:avLst/>
            </a:prstGeom>
            <a:noFill/>
            <a:ln w="63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4246545-B0BC-4150-A49E-48B3D2FBF750}"/>
                </a:ext>
              </a:extLst>
            </p:cNvPr>
            <p:cNvSpPr/>
            <p:nvPr/>
          </p:nvSpPr>
          <p:spPr>
            <a:xfrm rot="13354360">
              <a:off x="2815006" y="4292743"/>
              <a:ext cx="563826" cy="563826"/>
            </a:xfrm>
            <a:prstGeom prst="rect">
              <a:avLst/>
            </a:prstGeom>
            <a:noFill/>
            <a:ln w="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8390BC8C-3A7F-4937-903F-B4667FE0FF6C}"/>
              </a:ext>
            </a:extLst>
          </p:cNvPr>
          <p:cNvGrpSpPr/>
          <p:nvPr/>
        </p:nvGrpSpPr>
        <p:grpSpPr>
          <a:xfrm>
            <a:off x="3338235" y="2877859"/>
            <a:ext cx="1930875" cy="1930875"/>
            <a:chOff x="3338235" y="2564347"/>
            <a:chExt cx="1930875" cy="1930875"/>
          </a:xfrm>
        </p:grpSpPr>
        <p:sp>
          <p:nvSpPr>
            <p:cNvPr id="8" name="矩形 7">
              <a:extLst>
                <a:ext uri="{FF2B5EF4-FFF2-40B4-BE49-F238E27FC236}">
                  <a16:creationId xmlns:a16="http://schemas.microsoft.com/office/drawing/2014/main" id="{932A9D20-7A92-4FAB-BC67-0D3EB186B95A}"/>
                </a:ext>
              </a:extLst>
            </p:cNvPr>
            <p:cNvSpPr/>
            <p:nvPr/>
          </p:nvSpPr>
          <p:spPr>
            <a:xfrm rot="18704672">
              <a:off x="3338235" y="2564347"/>
              <a:ext cx="1930875" cy="1930875"/>
            </a:xfrm>
            <a:prstGeom prst="rect">
              <a:avLst/>
            </a:prstGeom>
            <a:solidFill>
              <a:srgbClr val="FEB728"/>
            </a:solidFill>
            <a:ln w="136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4AF49AE-FE92-4F54-8A9D-9DF073BEB729}"/>
                </a:ext>
              </a:extLst>
            </p:cNvPr>
            <p:cNvSpPr txBox="1"/>
            <p:nvPr/>
          </p:nvSpPr>
          <p:spPr>
            <a:xfrm>
              <a:off x="3642273" y="2929620"/>
              <a:ext cx="1322798" cy="1200329"/>
            </a:xfrm>
            <a:prstGeom prst="rect">
              <a:avLst/>
            </a:prstGeom>
            <a:noFill/>
          </p:spPr>
          <p:txBody>
            <a:bodyPr wrap="none" rtlCol="0">
              <a:spAutoFit/>
            </a:bodyPr>
            <a:lstStyle/>
            <a:p>
              <a:r>
                <a:rPr lang="en-US" altLang="zh-CN" sz="7200" b="1" dirty="0">
                  <a:solidFill>
                    <a:srgbClr val="404042"/>
                  </a:solidFill>
                  <a:latin typeface="微软雅黑" panose="020B0503020204020204" pitchFamily="34" charset="-122"/>
                  <a:ea typeface="微软雅黑" panose="020B0503020204020204" pitchFamily="34" charset="-122"/>
                </a:rPr>
                <a:t>05</a:t>
              </a:r>
              <a:endParaRPr lang="zh-CN" altLang="en-US" sz="7200" b="1" dirty="0">
                <a:solidFill>
                  <a:srgbClr val="40404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13706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anim calcmode="lin" valueType="num">
                                      <p:cBhvr>
                                        <p:cTn id="31" dur="1000" fill="hold"/>
                                        <p:tgtEl>
                                          <p:spTgt spid="70"/>
                                        </p:tgtEl>
                                        <p:attrNameLst>
                                          <p:attrName>ppt_x</p:attrName>
                                        </p:attrNameLst>
                                      </p:cBhvr>
                                      <p:tavLst>
                                        <p:tav tm="0">
                                          <p:val>
                                            <p:strVal val="#ppt_x"/>
                                          </p:val>
                                        </p:tav>
                                        <p:tav tm="100000">
                                          <p:val>
                                            <p:strVal val="#ppt_x"/>
                                          </p:val>
                                        </p:tav>
                                      </p:tavLst>
                                    </p:anim>
                                    <p:anim calcmode="lin" valueType="num">
                                      <p:cBhvr>
                                        <p:cTn id="3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6281" y="80972"/>
            <a:ext cx="12192000" cy="6844684"/>
          </a:xfrm>
          <a:prstGeom prst="rect">
            <a:avLst/>
          </a:prstGeom>
          <a:solidFill>
            <a:schemeClr val="accent1"/>
          </a:solidFill>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91800"/>
            <a:ext cx="387798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注重和建立共同点</a:t>
            </a:r>
          </a:p>
        </p:txBody>
      </p:sp>
      <p:sp>
        <p:nvSpPr>
          <p:cNvPr id="11" name="Text Box 4">
            <a:extLst>
              <a:ext uri="{FF2B5EF4-FFF2-40B4-BE49-F238E27FC236}">
                <a16:creationId xmlns:a16="http://schemas.microsoft.com/office/drawing/2014/main" id="{3DA19BE6-3D32-49CC-9B37-5D6CBB4858B4}"/>
              </a:ext>
            </a:extLst>
          </p:cNvPr>
          <p:cNvSpPr txBox="1">
            <a:spLocks noChangeArrowheads="1"/>
          </p:cNvSpPr>
          <p:nvPr/>
        </p:nvSpPr>
        <p:spPr bwMode="auto">
          <a:xfrm>
            <a:off x="1055840" y="1755026"/>
            <a:ext cx="2245505" cy="461665"/>
          </a:xfrm>
          <a:prstGeom prst="rect">
            <a:avLst/>
          </a:prstGeom>
          <a:solidFill>
            <a:srgbClr val="FEB728"/>
          </a:solidFill>
          <a:ln w="9525">
            <a:noFill/>
            <a:miter lim="800000"/>
            <a:headEnd/>
            <a:tailEnd/>
          </a:ln>
          <a:effec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共同点定义</a:t>
            </a:r>
          </a:p>
        </p:txBody>
      </p:sp>
      <p:sp>
        <p:nvSpPr>
          <p:cNvPr id="12" name="矩形 11">
            <a:extLst>
              <a:ext uri="{FF2B5EF4-FFF2-40B4-BE49-F238E27FC236}">
                <a16:creationId xmlns:a16="http://schemas.microsoft.com/office/drawing/2014/main" id="{71B03080-4C9A-4FB1-8526-4E78F48CCE1F}"/>
              </a:ext>
            </a:extLst>
          </p:cNvPr>
          <p:cNvSpPr/>
          <p:nvPr/>
        </p:nvSpPr>
        <p:spPr>
          <a:xfrm>
            <a:off x="978844" y="3100357"/>
            <a:ext cx="4031975" cy="1705403"/>
          </a:xfrm>
          <a:prstGeom prst="rect">
            <a:avLst/>
          </a:prstGeom>
        </p:spPr>
        <p:txBody>
          <a:bodyPr wrap="square">
            <a:spAutoFit/>
          </a:bodyPr>
          <a:lstStyle/>
          <a:p>
            <a:pPr>
              <a:lnSpc>
                <a:spcPct val="15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根据你与他人之间所明确和建立起来的一致之处和共同兴趣来营造一个积极的且能产生共力的氛围，对前方的道路产生热情。</a:t>
            </a:r>
          </a:p>
        </p:txBody>
      </p:sp>
      <p:grpSp>
        <p:nvGrpSpPr>
          <p:cNvPr id="14" name="组合 13">
            <a:extLst>
              <a:ext uri="{FF2B5EF4-FFF2-40B4-BE49-F238E27FC236}">
                <a16:creationId xmlns:a16="http://schemas.microsoft.com/office/drawing/2014/main" id="{57F2D699-F24D-41E6-AB0C-EF09DE6488C3}"/>
              </a:ext>
            </a:extLst>
          </p:cNvPr>
          <p:cNvGrpSpPr/>
          <p:nvPr/>
        </p:nvGrpSpPr>
        <p:grpSpPr>
          <a:xfrm>
            <a:off x="8234195" y="2057402"/>
            <a:ext cx="949569" cy="3906900"/>
            <a:chOff x="8234195" y="2057402"/>
            <a:chExt cx="949569" cy="3906900"/>
          </a:xfrm>
        </p:grpSpPr>
        <p:sp>
          <p:nvSpPr>
            <p:cNvPr id="22" name="流程图: 离页连接符 21">
              <a:extLst>
                <a:ext uri="{FF2B5EF4-FFF2-40B4-BE49-F238E27FC236}">
                  <a16:creationId xmlns:a16="http://schemas.microsoft.com/office/drawing/2014/main" id="{70622AA0-3623-4E0F-9CC3-8ED86311CBA8}"/>
                </a:ext>
              </a:extLst>
            </p:cNvPr>
            <p:cNvSpPr/>
            <p:nvPr/>
          </p:nvSpPr>
          <p:spPr>
            <a:xfrm rot="10800000">
              <a:off x="8234195" y="2057402"/>
              <a:ext cx="949569" cy="3556292"/>
            </a:xfrm>
            <a:prstGeom prst="flowChartOffpageConnector">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 Box 4">
              <a:extLst>
                <a:ext uri="{FF2B5EF4-FFF2-40B4-BE49-F238E27FC236}">
                  <a16:creationId xmlns:a16="http://schemas.microsoft.com/office/drawing/2014/main" id="{DAA1B659-E06F-4FAB-8CCA-E019F45B507C}"/>
                </a:ext>
              </a:extLst>
            </p:cNvPr>
            <p:cNvSpPr txBox="1">
              <a:spLocks noChangeArrowheads="1"/>
            </p:cNvSpPr>
            <p:nvPr/>
          </p:nvSpPr>
          <p:spPr bwMode="auto">
            <a:xfrm>
              <a:off x="8576616" y="2660442"/>
              <a:ext cx="271216" cy="258532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kumimoji="1" sz="1500" b="1">
                  <a:solidFill>
                    <a:schemeClr val="bg1"/>
                  </a:solidFill>
                  <a:latin typeface="Impact" panose="020B0806030902050204" pitchFamily="34" charset="0"/>
                  <a:ea typeface="微软雅黑" panose="020B0503020204020204" pitchFamily="34" charset="-122"/>
                </a:defRPr>
              </a:lvl1pPr>
            </a:lstStyle>
            <a:p>
              <a:r>
                <a:rPr lang="zh-CN" altLang="en-US" sz="1800" b="0" dirty="0">
                  <a:latin typeface="微软雅黑" panose="020B0503020204020204" pitchFamily="34" charset="-122"/>
                  <a:sym typeface="Impact" panose="020B0806030902050204" pitchFamily="34" charset="0"/>
                </a:rPr>
                <a:t>偏重对方关心的事情</a:t>
              </a:r>
            </a:p>
          </p:txBody>
        </p:sp>
        <p:sp>
          <p:nvSpPr>
            <p:cNvPr id="25" name="online-shopping_69919">
              <a:extLst>
                <a:ext uri="{FF2B5EF4-FFF2-40B4-BE49-F238E27FC236}">
                  <a16:creationId xmlns:a16="http://schemas.microsoft.com/office/drawing/2014/main" id="{1BF8B834-B860-4E80-AC7F-4AF8FAD0D35F}"/>
                </a:ext>
              </a:extLst>
            </p:cNvPr>
            <p:cNvSpPr>
              <a:spLocks noChangeAspect="1"/>
            </p:cNvSpPr>
            <p:nvPr/>
          </p:nvSpPr>
          <p:spPr bwMode="auto">
            <a:xfrm>
              <a:off x="8422329" y="5387680"/>
              <a:ext cx="609685" cy="576622"/>
            </a:xfrm>
            <a:custGeom>
              <a:avLst/>
              <a:gdLst>
                <a:gd name="connsiteX0" fmla="*/ 317812 w 608979"/>
                <a:gd name="connsiteY0" fmla="*/ 171502 h 575955"/>
                <a:gd name="connsiteX1" fmla="*/ 275294 w 608979"/>
                <a:gd name="connsiteY1" fmla="*/ 222685 h 575955"/>
                <a:gd name="connsiteX2" fmla="*/ 293304 w 608979"/>
                <a:gd name="connsiteY2" fmla="*/ 244938 h 575955"/>
                <a:gd name="connsiteX3" fmla="*/ 323939 w 608979"/>
                <a:gd name="connsiteY3" fmla="*/ 207107 h 575955"/>
                <a:gd name="connsiteX4" fmla="*/ 329045 w 608979"/>
                <a:gd name="connsiteY4" fmla="*/ 172893 h 575955"/>
                <a:gd name="connsiteX5" fmla="*/ 317812 w 608979"/>
                <a:gd name="connsiteY5" fmla="*/ 171502 h 575955"/>
                <a:gd name="connsiteX6" fmla="*/ 317440 w 608979"/>
                <a:gd name="connsiteY6" fmla="*/ 83973 h 575955"/>
                <a:gd name="connsiteX7" fmla="*/ 426427 w 608979"/>
                <a:gd name="connsiteY7" fmla="*/ 188007 h 575955"/>
                <a:gd name="connsiteX8" fmla="*/ 357823 w 608979"/>
                <a:gd name="connsiteY8" fmla="*/ 273774 h 575955"/>
                <a:gd name="connsiteX9" fmla="*/ 326909 w 608979"/>
                <a:gd name="connsiteY9" fmla="*/ 246236 h 575955"/>
                <a:gd name="connsiteX10" fmla="*/ 279564 w 608979"/>
                <a:gd name="connsiteY10" fmla="*/ 273774 h 575955"/>
                <a:gd name="connsiteX11" fmla="*/ 239182 w 608979"/>
                <a:gd name="connsiteY11" fmla="*/ 226950 h 575955"/>
                <a:gd name="connsiteX12" fmla="*/ 323660 w 608979"/>
                <a:gd name="connsiteY12" fmla="*/ 143037 h 575955"/>
                <a:gd name="connsiteX13" fmla="*/ 356987 w 608979"/>
                <a:gd name="connsiteY13" fmla="*/ 148044 h 575955"/>
                <a:gd name="connsiteX14" fmla="*/ 365064 w 608979"/>
                <a:gd name="connsiteY14" fmla="*/ 161210 h 575955"/>
                <a:gd name="connsiteX15" fmla="*/ 355688 w 608979"/>
                <a:gd name="connsiteY15" fmla="*/ 218698 h 575955"/>
                <a:gd name="connsiteX16" fmla="*/ 364786 w 608979"/>
                <a:gd name="connsiteY16" fmla="*/ 250037 h 575955"/>
                <a:gd name="connsiteX17" fmla="*/ 399691 w 608979"/>
                <a:gd name="connsiteY17" fmla="*/ 189119 h 575955"/>
                <a:gd name="connsiteX18" fmla="*/ 313541 w 608979"/>
                <a:gd name="connsiteY18" fmla="*/ 105948 h 575955"/>
                <a:gd name="connsiteX19" fmla="*/ 210032 w 608979"/>
                <a:gd name="connsiteY19" fmla="*/ 217956 h 575955"/>
                <a:gd name="connsiteX20" fmla="*/ 302308 w 608979"/>
                <a:gd name="connsiteY20" fmla="*/ 312346 h 575955"/>
                <a:gd name="connsiteX21" fmla="*/ 345569 w 608979"/>
                <a:gd name="connsiteY21" fmla="*/ 304836 h 575955"/>
                <a:gd name="connsiteX22" fmla="*/ 352903 w 608979"/>
                <a:gd name="connsiteY22" fmla="*/ 305207 h 575955"/>
                <a:gd name="connsiteX23" fmla="*/ 357730 w 608979"/>
                <a:gd name="connsiteY23" fmla="*/ 310770 h 575955"/>
                <a:gd name="connsiteX24" fmla="*/ 359123 w 608979"/>
                <a:gd name="connsiteY24" fmla="*/ 315313 h 575955"/>
                <a:gd name="connsiteX25" fmla="*/ 354852 w 608979"/>
                <a:gd name="connsiteY25" fmla="*/ 324400 h 575955"/>
                <a:gd name="connsiteX26" fmla="*/ 295067 w 608979"/>
                <a:gd name="connsiteY26" fmla="*/ 334692 h 575955"/>
                <a:gd name="connsiteX27" fmla="*/ 182553 w 608979"/>
                <a:gd name="connsiteY27" fmla="*/ 221201 h 575955"/>
                <a:gd name="connsiteX28" fmla="*/ 317440 w 608979"/>
                <a:gd name="connsiteY28" fmla="*/ 83973 h 575955"/>
                <a:gd name="connsiteX29" fmla="*/ 60443 w 608979"/>
                <a:gd name="connsiteY29" fmla="*/ 60348 h 575955"/>
                <a:gd name="connsiteX30" fmla="*/ 60443 w 608979"/>
                <a:gd name="connsiteY30" fmla="*/ 358199 h 575955"/>
                <a:gd name="connsiteX31" fmla="*/ 548536 w 608979"/>
                <a:gd name="connsiteY31" fmla="*/ 358199 h 575955"/>
                <a:gd name="connsiteX32" fmla="*/ 548536 w 608979"/>
                <a:gd name="connsiteY32" fmla="*/ 60348 h 575955"/>
                <a:gd name="connsiteX33" fmla="*/ 55986 w 608979"/>
                <a:gd name="connsiteY33" fmla="*/ 0 h 575955"/>
                <a:gd name="connsiteX34" fmla="*/ 552993 w 608979"/>
                <a:gd name="connsiteY34" fmla="*/ 0 h 575955"/>
                <a:gd name="connsiteX35" fmla="*/ 608979 w 608979"/>
                <a:gd name="connsiteY35" fmla="*/ 55899 h 575955"/>
                <a:gd name="connsiteX36" fmla="*/ 608979 w 608979"/>
                <a:gd name="connsiteY36" fmla="*/ 362742 h 575955"/>
                <a:gd name="connsiteX37" fmla="*/ 552993 w 608979"/>
                <a:gd name="connsiteY37" fmla="*/ 418548 h 575955"/>
                <a:gd name="connsiteX38" fmla="*/ 374728 w 608979"/>
                <a:gd name="connsiteY38" fmla="*/ 418548 h 575955"/>
                <a:gd name="connsiteX39" fmla="*/ 374728 w 608979"/>
                <a:gd name="connsiteY39" fmla="*/ 503926 h 575955"/>
                <a:gd name="connsiteX40" fmla="*/ 431828 w 608979"/>
                <a:gd name="connsiteY40" fmla="*/ 503926 h 575955"/>
                <a:gd name="connsiteX41" fmla="*/ 457547 w 608979"/>
                <a:gd name="connsiteY41" fmla="*/ 529697 h 575955"/>
                <a:gd name="connsiteX42" fmla="*/ 457547 w 608979"/>
                <a:gd name="connsiteY42" fmla="*/ 550277 h 575955"/>
                <a:gd name="connsiteX43" fmla="*/ 431828 w 608979"/>
                <a:gd name="connsiteY43" fmla="*/ 575955 h 575955"/>
                <a:gd name="connsiteX44" fmla="*/ 177151 w 608979"/>
                <a:gd name="connsiteY44" fmla="*/ 575955 h 575955"/>
                <a:gd name="connsiteX45" fmla="*/ 151432 w 608979"/>
                <a:gd name="connsiteY45" fmla="*/ 550277 h 575955"/>
                <a:gd name="connsiteX46" fmla="*/ 151432 w 608979"/>
                <a:gd name="connsiteY46" fmla="*/ 529697 h 575955"/>
                <a:gd name="connsiteX47" fmla="*/ 177151 w 608979"/>
                <a:gd name="connsiteY47" fmla="*/ 503926 h 575955"/>
                <a:gd name="connsiteX48" fmla="*/ 234251 w 608979"/>
                <a:gd name="connsiteY48" fmla="*/ 503926 h 575955"/>
                <a:gd name="connsiteX49" fmla="*/ 234251 w 608979"/>
                <a:gd name="connsiteY49" fmla="*/ 418548 h 575955"/>
                <a:gd name="connsiteX50" fmla="*/ 55986 w 608979"/>
                <a:gd name="connsiteY50" fmla="*/ 418548 h 575955"/>
                <a:gd name="connsiteX51" fmla="*/ 0 w 608979"/>
                <a:gd name="connsiteY51" fmla="*/ 362742 h 575955"/>
                <a:gd name="connsiteX52" fmla="*/ 0 w 608979"/>
                <a:gd name="connsiteY52" fmla="*/ 55899 h 575955"/>
                <a:gd name="connsiteX53" fmla="*/ 55986 w 608979"/>
                <a:gd name="connsiteY53" fmla="*/ 0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979" h="575955">
                  <a:moveTo>
                    <a:pt x="317812" y="171502"/>
                  </a:moveTo>
                  <a:cubicBezTo>
                    <a:pt x="294046" y="171502"/>
                    <a:pt x="275294" y="194868"/>
                    <a:pt x="275294" y="222685"/>
                  </a:cubicBezTo>
                  <a:cubicBezTo>
                    <a:pt x="275294" y="236315"/>
                    <a:pt x="281421" y="244938"/>
                    <a:pt x="293304" y="244938"/>
                  </a:cubicBezTo>
                  <a:cubicBezTo>
                    <a:pt x="306672" y="244938"/>
                    <a:pt x="320690" y="228062"/>
                    <a:pt x="323939" y="207107"/>
                  </a:cubicBezTo>
                  <a:lnTo>
                    <a:pt x="329045" y="172893"/>
                  </a:lnTo>
                  <a:cubicBezTo>
                    <a:pt x="326167" y="172244"/>
                    <a:pt x="322546" y="171502"/>
                    <a:pt x="317812" y="171502"/>
                  </a:cubicBezTo>
                  <a:close/>
                  <a:moveTo>
                    <a:pt x="317440" y="83973"/>
                  </a:moveTo>
                  <a:cubicBezTo>
                    <a:pt x="380939" y="83973"/>
                    <a:pt x="426427" y="127552"/>
                    <a:pt x="426427" y="188007"/>
                  </a:cubicBezTo>
                  <a:cubicBezTo>
                    <a:pt x="426427" y="240673"/>
                    <a:pt x="396813" y="273774"/>
                    <a:pt x="357823" y="273774"/>
                  </a:cubicBezTo>
                  <a:cubicBezTo>
                    <a:pt x="341020" y="273774"/>
                    <a:pt x="328766" y="265244"/>
                    <a:pt x="326909" y="246236"/>
                  </a:cubicBezTo>
                  <a:cubicBezTo>
                    <a:pt x="315677" y="264409"/>
                    <a:pt x="298595" y="273774"/>
                    <a:pt x="279564" y="273774"/>
                  </a:cubicBezTo>
                  <a:cubicBezTo>
                    <a:pt x="256170" y="273774"/>
                    <a:pt x="239182" y="256528"/>
                    <a:pt x="239182" y="226950"/>
                  </a:cubicBezTo>
                  <a:cubicBezTo>
                    <a:pt x="239182" y="183000"/>
                    <a:pt x="271673" y="143037"/>
                    <a:pt x="323660" y="143037"/>
                  </a:cubicBezTo>
                  <a:cubicBezTo>
                    <a:pt x="334986" y="143037"/>
                    <a:pt x="347518" y="145077"/>
                    <a:pt x="356987" y="148044"/>
                  </a:cubicBezTo>
                  <a:cubicBezTo>
                    <a:pt x="362558" y="149898"/>
                    <a:pt x="365992" y="155462"/>
                    <a:pt x="365064" y="161210"/>
                  </a:cubicBezTo>
                  <a:lnTo>
                    <a:pt x="355688" y="218698"/>
                  </a:lnTo>
                  <a:cubicBezTo>
                    <a:pt x="352067" y="239931"/>
                    <a:pt x="354667" y="249667"/>
                    <a:pt x="364786" y="250037"/>
                  </a:cubicBezTo>
                  <a:cubicBezTo>
                    <a:pt x="380289" y="250408"/>
                    <a:pt x="399691" y="230566"/>
                    <a:pt x="399691" y="189119"/>
                  </a:cubicBezTo>
                  <a:cubicBezTo>
                    <a:pt x="399691" y="142295"/>
                    <a:pt x="369427" y="105948"/>
                    <a:pt x="313541" y="105948"/>
                  </a:cubicBezTo>
                  <a:cubicBezTo>
                    <a:pt x="258305" y="105948"/>
                    <a:pt x="210032" y="149156"/>
                    <a:pt x="210032" y="217956"/>
                  </a:cubicBezTo>
                  <a:cubicBezTo>
                    <a:pt x="210032" y="278132"/>
                    <a:pt x="248558" y="312346"/>
                    <a:pt x="302308" y="312346"/>
                  </a:cubicBezTo>
                  <a:cubicBezTo>
                    <a:pt x="317069" y="312346"/>
                    <a:pt x="332572" y="309750"/>
                    <a:pt x="345569" y="304836"/>
                  </a:cubicBezTo>
                  <a:cubicBezTo>
                    <a:pt x="347983" y="303909"/>
                    <a:pt x="350675" y="304094"/>
                    <a:pt x="352903" y="305207"/>
                  </a:cubicBezTo>
                  <a:cubicBezTo>
                    <a:pt x="355224" y="306319"/>
                    <a:pt x="356987" y="308359"/>
                    <a:pt x="357730" y="310770"/>
                  </a:cubicBezTo>
                  <a:lnTo>
                    <a:pt x="359123" y="315313"/>
                  </a:lnTo>
                  <a:cubicBezTo>
                    <a:pt x="360330" y="319022"/>
                    <a:pt x="358380" y="323009"/>
                    <a:pt x="354852" y="324400"/>
                  </a:cubicBezTo>
                  <a:cubicBezTo>
                    <a:pt x="335729" y="332096"/>
                    <a:pt x="318183" y="334692"/>
                    <a:pt x="295067" y="334692"/>
                  </a:cubicBezTo>
                  <a:cubicBezTo>
                    <a:pt x="235190" y="334692"/>
                    <a:pt x="182553" y="291855"/>
                    <a:pt x="182553" y="221201"/>
                  </a:cubicBezTo>
                  <a:cubicBezTo>
                    <a:pt x="182553" y="147766"/>
                    <a:pt x="235932" y="83973"/>
                    <a:pt x="317440" y="83973"/>
                  </a:cubicBezTo>
                  <a:close/>
                  <a:moveTo>
                    <a:pt x="60443" y="60348"/>
                  </a:moveTo>
                  <a:lnTo>
                    <a:pt x="60443" y="358199"/>
                  </a:lnTo>
                  <a:lnTo>
                    <a:pt x="548536" y="358199"/>
                  </a:lnTo>
                  <a:lnTo>
                    <a:pt x="548536" y="60348"/>
                  </a:lnTo>
                  <a:close/>
                  <a:moveTo>
                    <a:pt x="55986" y="0"/>
                  </a:moveTo>
                  <a:lnTo>
                    <a:pt x="552993" y="0"/>
                  </a:lnTo>
                  <a:cubicBezTo>
                    <a:pt x="583911" y="0"/>
                    <a:pt x="608979" y="25122"/>
                    <a:pt x="608979" y="55899"/>
                  </a:cubicBezTo>
                  <a:lnTo>
                    <a:pt x="608979" y="362742"/>
                  </a:lnTo>
                  <a:cubicBezTo>
                    <a:pt x="608979" y="393518"/>
                    <a:pt x="583911" y="418548"/>
                    <a:pt x="552993" y="418548"/>
                  </a:cubicBezTo>
                  <a:lnTo>
                    <a:pt x="374728" y="418548"/>
                  </a:lnTo>
                  <a:lnTo>
                    <a:pt x="374728" y="503926"/>
                  </a:lnTo>
                  <a:lnTo>
                    <a:pt x="431828" y="503926"/>
                  </a:lnTo>
                  <a:cubicBezTo>
                    <a:pt x="446034" y="503926"/>
                    <a:pt x="457547" y="515514"/>
                    <a:pt x="457547" y="529697"/>
                  </a:cubicBezTo>
                  <a:lnTo>
                    <a:pt x="457547" y="550277"/>
                  </a:lnTo>
                  <a:cubicBezTo>
                    <a:pt x="457547" y="564460"/>
                    <a:pt x="446034" y="575955"/>
                    <a:pt x="431828" y="575955"/>
                  </a:cubicBezTo>
                  <a:lnTo>
                    <a:pt x="177151" y="575955"/>
                  </a:lnTo>
                  <a:cubicBezTo>
                    <a:pt x="162945" y="575955"/>
                    <a:pt x="151432" y="564460"/>
                    <a:pt x="151432" y="550277"/>
                  </a:cubicBezTo>
                  <a:lnTo>
                    <a:pt x="151432" y="529697"/>
                  </a:lnTo>
                  <a:cubicBezTo>
                    <a:pt x="151432" y="515514"/>
                    <a:pt x="162945" y="503926"/>
                    <a:pt x="177151" y="503926"/>
                  </a:cubicBezTo>
                  <a:lnTo>
                    <a:pt x="234251" y="503926"/>
                  </a:lnTo>
                  <a:lnTo>
                    <a:pt x="234251" y="418548"/>
                  </a:lnTo>
                  <a:lnTo>
                    <a:pt x="55986" y="418548"/>
                  </a:lnTo>
                  <a:cubicBezTo>
                    <a:pt x="25068" y="418548"/>
                    <a:pt x="0" y="393518"/>
                    <a:pt x="0" y="362742"/>
                  </a:cubicBezTo>
                  <a:lnTo>
                    <a:pt x="0" y="55899"/>
                  </a:lnTo>
                  <a:cubicBezTo>
                    <a:pt x="0" y="25122"/>
                    <a:pt x="25068" y="0"/>
                    <a:pt x="55986" y="0"/>
                  </a:cubicBezTo>
                  <a:close/>
                </a:path>
              </a:pathLst>
            </a:custGeom>
            <a:solidFill>
              <a:srgbClr val="21B7B3"/>
            </a:solidFill>
            <a:ln>
              <a:noFill/>
            </a:ln>
          </p:spPr>
        </p:sp>
      </p:grpSp>
      <p:grpSp>
        <p:nvGrpSpPr>
          <p:cNvPr id="13" name="组合 12">
            <a:extLst>
              <a:ext uri="{FF2B5EF4-FFF2-40B4-BE49-F238E27FC236}">
                <a16:creationId xmlns:a16="http://schemas.microsoft.com/office/drawing/2014/main" id="{FC1A542F-E588-4534-91C2-A6CF8DF241E5}"/>
              </a:ext>
            </a:extLst>
          </p:cNvPr>
          <p:cNvGrpSpPr/>
          <p:nvPr/>
        </p:nvGrpSpPr>
        <p:grpSpPr>
          <a:xfrm>
            <a:off x="6529753" y="2883877"/>
            <a:ext cx="949569" cy="3043459"/>
            <a:chOff x="6529753" y="2883877"/>
            <a:chExt cx="949569" cy="3043459"/>
          </a:xfrm>
        </p:grpSpPr>
        <p:sp>
          <p:nvSpPr>
            <p:cNvPr id="6" name="流程图: 离页连接符 5">
              <a:extLst>
                <a:ext uri="{FF2B5EF4-FFF2-40B4-BE49-F238E27FC236}">
                  <a16:creationId xmlns:a16="http://schemas.microsoft.com/office/drawing/2014/main" id="{7B1EFC61-66D6-474A-A0EC-5BA2A6326063}"/>
                </a:ext>
              </a:extLst>
            </p:cNvPr>
            <p:cNvSpPr/>
            <p:nvPr/>
          </p:nvSpPr>
          <p:spPr>
            <a:xfrm rot="10800000">
              <a:off x="6529753" y="2883877"/>
              <a:ext cx="949569" cy="2731476"/>
            </a:xfrm>
            <a:prstGeom prst="flowChartOffpageConnector">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 Box 4">
              <a:extLst>
                <a:ext uri="{FF2B5EF4-FFF2-40B4-BE49-F238E27FC236}">
                  <a16:creationId xmlns:a16="http://schemas.microsoft.com/office/drawing/2014/main" id="{24575ED2-602A-4F4D-9686-C3F3C880DD06}"/>
                </a:ext>
              </a:extLst>
            </p:cNvPr>
            <p:cNvSpPr txBox="1">
              <a:spLocks noChangeArrowheads="1"/>
            </p:cNvSpPr>
            <p:nvPr/>
          </p:nvSpPr>
          <p:spPr bwMode="auto">
            <a:xfrm>
              <a:off x="6821315" y="3253939"/>
              <a:ext cx="381163" cy="198515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500" b="1" dirty="0">
                  <a:solidFill>
                    <a:schemeClr val="bg1"/>
                  </a:solidFill>
                  <a:latin typeface="Impact" panose="020B0806030902050204" pitchFamily="34" charset="0"/>
                  <a:ea typeface="微软雅黑" panose="020B0503020204020204" pitchFamily="34" charset="-122"/>
                  <a:sym typeface="Impact" panose="020B0806030902050204" pitchFamily="34" charset="0"/>
                </a:rPr>
                <a:t> </a:t>
              </a:r>
              <a:r>
                <a:rPr kumimoji="1" lang="zh-CN" altLang="en-US" dirty="0">
                  <a:solidFill>
                    <a:schemeClr val="bg1"/>
                  </a:solidFill>
                  <a:latin typeface="微软雅黑" panose="020B0503020204020204" pitchFamily="34" charset="-122"/>
                  <a:ea typeface="微软雅黑" panose="020B0503020204020204" pitchFamily="34" charset="-122"/>
                  <a:sym typeface="Impact" panose="020B0806030902050204" pitchFamily="34" charset="0"/>
                </a:rPr>
                <a:t>尽量要求一致</a:t>
              </a:r>
              <a:endParaRPr kumimoji="1" lang="zh-CN" altLang="en-US" sz="1500" dirty="0">
                <a:solidFill>
                  <a:schemeClr val="bg1"/>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26" name="networking_125759">
              <a:extLst>
                <a:ext uri="{FF2B5EF4-FFF2-40B4-BE49-F238E27FC236}">
                  <a16:creationId xmlns:a16="http://schemas.microsoft.com/office/drawing/2014/main" id="{6EFE6BE1-9BF4-4062-9354-0D809D7363ED}"/>
                </a:ext>
              </a:extLst>
            </p:cNvPr>
            <p:cNvSpPr>
              <a:spLocks noChangeAspect="1"/>
            </p:cNvSpPr>
            <p:nvPr/>
          </p:nvSpPr>
          <p:spPr bwMode="auto">
            <a:xfrm>
              <a:off x="6699694" y="5318573"/>
              <a:ext cx="609685" cy="608763"/>
            </a:xfrm>
            <a:custGeom>
              <a:avLst/>
              <a:gdLst>
                <a:gd name="connsiteX0" fmla="*/ 285241 w 606933"/>
                <a:gd name="connsiteY0" fmla="*/ 444068 h 606016"/>
                <a:gd name="connsiteX1" fmla="*/ 303420 w 606933"/>
                <a:gd name="connsiteY1" fmla="*/ 445197 h 606016"/>
                <a:gd name="connsiteX2" fmla="*/ 321693 w 606933"/>
                <a:gd name="connsiteY2" fmla="*/ 444068 h 606016"/>
                <a:gd name="connsiteX3" fmla="*/ 321693 w 606933"/>
                <a:gd name="connsiteY3" fmla="*/ 466921 h 606016"/>
                <a:gd name="connsiteX4" fmla="*/ 321693 w 606933"/>
                <a:gd name="connsiteY4" fmla="*/ 503693 h 606016"/>
                <a:gd name="connsiteX5" fmla="*/ 356356 w 606933"/>
                <a:gd name="connsiteY5" fmla="*/ 553162 h 606016"/>
                <a:gd name="connsiteX6" fmla="*/ 303420 w 606933"/>
                <a:gd name="connsiteY6" fmla="*/ 606016 h 606016"/>
                <a:gd name="connsiteX7" fmla="*/ 250578 w 606933"/>
                <a:gd name="connsiteY7" fmla="*/ 553162 h 606016"/>
                <a:gd name="connsiteX8" fmla="*/ 285241 w 606933"/>
                <a:gd name="connsiteY8" fmla="*/ 503693 h 606016"/>
                <a:gd name="connsiteX9" fmla="*/ 285241 w 606933"/>
                <a:gd name="connsiteY9" fmla="*/ 466921 h 606016"/>
                <a:gd name="connsiteX10" fmla="*/ 416083 w 606933"/>
                <a:gd name="connsiteY10" fmla="*/ 389803 h 606016"/>
                <a:gd name="connsiteX11" fmla="*/ 458471 w 606933"/>
                <a:gd name="connsiteY11" fmla="*/ 432034 h 606016"/>
                <a:gd name="connsiteX12" fmla="*/ 480701 w 606933"/>
                <a:gd name="connsiteY12" fmla="*/ 427143 h 606016"/>
                <a:gd name="connsiteX13" fmla="*/ 533545 w 606933"/>
                <a:gd name="connsiteY13" fmla="*/ 480003 h 606016"/>
                <a:gd name="connsiteX14" fmla="*/ 480701 w 606933"/>
                <a:gd name="connsiteY14" fmla="*/ 532769 h 606016"/>
                <a:gd name="connsiteX15" fmla="*/ 427764 w 606933"/>
                <a:gd name="connsiteY15" fmla="*/ 480003 h 606016"/>
                <a:gd name="connsiteX16" fmla="*/ 432662 w 606933"/>
                <a:gd name="connsiteY16" fmla="*/ 457806 h 606016"/>
                <a:gd name="connsiteX17" fmla="*/ 390368 w 606933"/>
                <a:gd name="connsiteY17" fmla="*/ 415480 h 606016"/>
                <a:gd name="connsiteX18" fmla="*/ 416083 w 606933"/>
                <a:gd name="connsiteY18" fmla="*/ 389803 h 606016"/>
                <a:gd name="connsiteX19" fmla="*/ 190658 w 606933"/>
                <a:gd name="connsiteY19" fmla="*/ 389803 h 606016"/>
                <a:gd name="connsiteX20" fmla="*/ 216283 w 606933"/>
                <a:gd name="connsiteY20" fmla="*/ 415480 h 606016"/>
                <a:gd name="connsiteX21" fmla="*/ 174076 w 606933"/>
                <a:gd name="connsiteY21" fmla="*/ 457806 h 606016"/>
                <a:gd name="connsiteX22" fmla="*/ 178975 w 606933"/>
                <a:gd name="connsiteY22" fmla="*/ 480003 h 606016"/>
                <a:gd name="connsiteX23" fmla="*/ 126123 w 606933"/>
                <a:gd name="connsiteY23" fmla="*/ 532769 h 606016"/>
                <a:gd name="connsiteX24" fmla="*/ 73176 w 606933"/>
                <a:gd name="connsiteY24" fmla="*/ 480003 h 606016"/>
                <a:gd name="connsiteX25" fmla="*/ 126123 w 606933"/>
                <a:gd name="connsiteY25" fmla="*/ 427143 h 606016"/>
                <a:gd name="connsiteX26" fmla="*/ 148357 w 606933"/>
                <a:gd name="connsiteY26" fmla="*/ 432034 h 606016"/>
                <a:gd name="connsiteX27" fmla="*/ 52836 w 606933"/>
                <a:gd name="connsiteY27" fmla="*/ 253330 h 606016"/>
                <a:gd name="connsiteX28" fmla="*/ 102470 w 606933"/>
                <a:gd name="connsiteY28" fmla="*/ 287852 h 606016"/>
                <a:gd name="connsiteX29" fmla="*/ 161711 w 606933"/>
                <a:gd name="connsiteY29" fmla="*/ 287852 h 606016"/>
                <a:gd name="connsiteX30" fmla="*/ 160958 w 606933"/>
                <a:gd name="connsiteY30" fmla="*/ 302997 h 606016"/>
                <a:gd name="connsiteX31" fmla="*/ 162653 w 606933"/>
                <a:gd name="connsiteY31" fmla="*/ 324350 h 606016"/>
                <a:gd name="connsiteX32" fmla="*/ 102470 w 606933"/>
                <a:gd name="connsiteY32" fmla="*/ 324350 h 606016"/>
                <a:gd name="connsiteX33" fmla="*/ 52836 w 606933"/>
                <a:gd name="connsiteY33" fmla="*/ 358966 h 606016"/>
                <a:gd name="connsiteX34" fmla="*/ 0 w 606933"/>
                <a:gd name="connsiteY34" fmla="*/ 306195 h 606016"/>
                <a:gd name="connsiteX35" fmla="*/ 52836 w 606933"/>
                <a:gd name="connsiteY35" fmla="*/ 253330 h 606016"/>
                <a:gd name="connsiteX36" fmla="*/ 553987 w 606933"/>
                <a:gd name="connsiteY36" fmla="*/ 250225 h 606016"/>
                <a:gd name="connsiteX37" fmla="*/ 606933 w 606933"/>
                <a:gd name="connsiteY37" fmla="*/ 302996 h 606016"/>
                <a:gd name="connsiteX38" fmla="*/ 553987 w 606933"/>
                <a:gd name="connsiteY38" fmla="*/ 355861 h 606016"/>
                <a:gd name="connsiteX39" fmla="*/ 505658 w 606933"/>
                <a:gd name="connsiteY39" fmla="*/ 324349 h 606016"/>
                <a:gd name="connsiteX40" fmla="*/ 444139 w 606933"/>
                <a:gd name="connsiteY40" fmla="*/ 324349 h 606016"/>
                <a:gd name="connsiteX41" fmla="*/ 445741 w 606933"/>
                <a:gd name="connsiteY41" fmla="*/ 302996 h 606016"/>
                <a:gd name="connsiteX42" fmla="*/ 444987 w 606933"/>
                <a:gd name="connsiteY42" fmla="*/ 287851 h 606016"/>
                <a:gd name="connsiteX43" fmla="*/ 503397 w 606933"/>
                <a:gd name="connsiteY43" fmla="*/ 287851 h 606016"/>
                <a:gd name="connsiteX44" fmla="*/ 553987 w 606933"/>
                <a:gd name="connsiteY44" fmla="*/ 250225 h 606016"/>
                <a:gd name="connsiteX45" fmla="*/ 303361 w 606933"/>
                <a:gd name="connsiteY45" fmla="*/ 231794 h 606016"/>
                <a:gd name="connsiteX46" fmla="*/ 232049 w 606933"/>
                <a:gd name="connsiteY46" fmla="*/ 302996 h 606016"/>
                <a:gd name="connsiteX47" fmla="*/ 249099 w 606933"/>
                <a:gd name="connsiteY47" fmla="*/ 320115 h 606016"/>
                <a:gd name="connsiteX48" fmla="*/ 266150 w 606933"/>
                <a:gd name="connsiteY48" fmla="*/ 302996 h 606016"/>
                <a:gd name="connsiteX49" fmla="*/ 303455 w 606933"/>
                <a:gd name="connsiteY49" fmla="*/ 265749 h 606016"/>
                <a:gd name="connsiteX50" fmla="*/ 320412 w 606933"/>
                <a:gd name="connsiteY50" fmla="*/ 248819 h 606016"/>
                <a:gd name="connsiteX51" fmla="*/ 303361 w 606933"/>
                <a:gd name="connsiteY51" fmla="*/ 231794 h 606016"/>
                <a:gd name="connsiteX52" fmla="*/ 303455 w 606933"/>
                <a:gd name="connsiteY52" fmla="*/ 188904 h 606016"/>
                <a:gd name="connsiteX53" fmla="*/ 417818 w 606933"/>
                <a:gd name="connsiteY53" fmla="*/ 302996 h 606016"/>
                <a:gd name="connsiteX54" fmla="*/ 303455 w 606933"/>
                <a:gd name="connsiteY54" fmla="*/ 417183 h 606016"/>
                <a:gd name="connsiteX55" fmla="*/ 189186 w 606933"/>
                <a:gd name="connsiteY55" fmla="*/ 302996 h 606016"/>
                <a:gd name="connsiteX56" fmla="*/ 303455 w 606933"/>
                <a:gd name="connsiteY56" fmla="*/ 188904 h 606016"/>
                <a:gd name="connsiteX57" fmla="*/ 480677 w 606933"/>
                <a:gd name="connsiteY57" fmla="*/ 73506 h 606016"/>
                <a:gd name="connsiteX58" fmla="*/ 518018 w 606933"/>
                <a:gd name="connsiteY58" fmla="*/ 88889 h 606016"/>
                <a:gd name="connsiteX59" fmla="*/ 518018 w 606933"/>
                <a:gd name="connsiteY59" fmla="*/ 163406 h 606016"/>
                <a:gd name="connsiteX60" fmla="*/ 458574 w 606933"/>
                <a:gd name="connsiteY60" fmla="*/ 173944 h 606016"/>
                <a:gd name="connsiteX61" fmla="*/ 416275 w 606933"/>
                <a:gd name="connsiteY61" fmla="*/ 216283 h 606016"/>
                <a:gd name="connsiteX62" fmla="*/ 390368 w 606933"/>
                <a:gd name="connsiteY62" fmla="*/ 190503 h 606016"/>
                <a:gd name="connsiteX63" fmla="*/ 405818 w 606933"/>
                <a:gd name="connsiteY63" fmla="*/ 175073 h 606016"/>
                <a:gd name="connsiteX64" fmla="*/ 432855 w 606933"/>
                <a:gd name="connsiteY64" fmla="*/ 148258 h 606016"/>
                <a:gd name="connsiteX65" fmla="*/ 443406 w 606933"/>
                <a:gd name="connsiteY65" fmla="*/ 88889 h 606016"/>
                <a:gd name="connsiteX66" fmla="*/ 480677 w 606933"/>
                <a:gd name="connsiteY66" fmla="*/ 73506 h 606016"/>
                <a:gd name="connsiteX67" fmla="*/ 126232 w 606933"/>
                <a:gd name="connsiteY67" fmla="*/ 73247 h 606016"/>
                <a:gd name="connsiteX68" fmla="*/ 179075 w 606933"/>
                <a:gd name="connsiteY68" fmla="*/ 126039 h 606016"/>
                <a:gd name="connsiteX69" fmla="*/ 174177 w 606933"/>
                <a:gd name="connsiteY69" fmla="*/ 148247 h 606016"/>
                <a:gd name="connsiteX70" fmla="*/ 216565 w 606933"/>
                <a:gd name="connsiteY70" fmla="*/ 190499 h 606016"/>
                <a:gd name="connsiteX71" fmla="*/ 190755 w 606933"/>
                <a:gd name="connsiteY71" fmla="*/ 216283 h 606016"/>
                <a:gd name="connsiteX72" fmla="*/ 148462 w 606933"/>
                <a:gd name="connsiteY72" fmla="*/ 173937 h 606016"/>
                <a:gd name="connsiteX73" fmla="*/ 126232 w 606933"/>
                <a:gd name="connsiteY73" fmla="*/ 178830 h 606016"/>
                <a:gd name="connsiteX74" fmla="*/ 73388 w 606933"/>
                <a:gd name="connsiteY74" fmla="*/ 126039 h 606016"/>
                <a:gd name="connsiteX75" fmla="*/ 126232 w 606933"/>
                <a:gd name="connsiteY75" fmla="*/ 73247 h 606016"/>
                <a:gd name="connsiteX76" fmla="*/ 303420 w 606933"/>
                <a:gd name="connsiteY76" fmla="*/ 0 h 606016"/>
                <a:gd name="connsiteX77" fmla="*/ 356356 w 606933"/>
                <a:gd name="connsiteY77" fmla="*/ 52775 h 606016"/>
                <a:gd name="connsiteX78" fmla="*/ 321693 w 606933"/>
                <a:gd name="connsiteY78" fmla="*/ 102352 h 606016"/>
                <a:gd name="connsiteX79" fmla="*/ 321693 w 606933"/>
                <a:gd name="connsiteY79" fmla="*/ 162089 h 606016"/>
                <a:gd name="connsiteX80" fmla="*/ 303420 w 606933"/>
                <a:gd name="connsiteY80" fmla="*/ 160960 h 606016"/>
                <a:gd name="connsiteX81" fmla="*/ 285241 w 606933"/>
                <a:gd name="connsiteY81" fmla="*/ 162089 h 606016"/>
                <a:gd name="connsiteX82" fmla="*/ 285241 w 606933"/>
                <a:gd name="connsiteY82" fmla="*/ 102352 h 606016"/>
                <a:gd name="connsiteX83" fmla="*/ 250578 w 606933"/>
                <a:gd name="connsiteY83" fmla="*/ 52775 h 606016"/>
                <a:gd name="connsiteX84" fmla="*/ 303420 w 606933"/>
                <a:gd name="connsiteY84" fmla="*/ 0 h 60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06933" h="606016">
                  <a:moveTo>
                    <a:pt x="285241" y="444068"/>
                  </a:moveTo>
                  <a:cubicBezTo>
                    <a:pt x="291175" y="444820"/>
                    <a:pt x="297297" y="445197"/>
                    <a:pt x="303420" y="445197"/>
                  </a:cubicBezTo>
                  <a:cubicBezTo>
                    <a:pt x="309637" y="445197"/>
                    <a:pt x="315665" y="444820"/>
                    <a:pt x="321693" y="444068"/>
                  </a:cubicBezTo>
                  <a:lnTo>
                    <a:pt x="321693" y="466921"/>
                  </a:lnTo>
                  <a:lnTo>
                    <a:pt x="321693" y="503693"/>
                  </a:lnTo>
                  <a:cubicBezTo>
                    <a:pt x="341850" y="511029"/>
                    <a:pt x="356356" y="530497"/>
                    <a:pt x="356356" y="553162"/>
                  </a:cubicBezTo>
                  <a:cubicBezTo>
                    <a:pt x="356356" y="582410"/>
                    <a:pt x="332620" y="606016"/>
                    <a:pt x="303420" y="606016"/>
                  </a:cubicBezTo>
                  <a:cubicBezTo>
                    <a:pt x="274220" y="606016"/>
                    <a:pt x="250578" y="582316"/>
                    <a:pt x="250578" y="553162"/>
                  </a:cubicBezTo>
                  <a:cubicBezTo>
                    <a:pt x="250578" y="530497"/>
                    <a:pt x="264989" y="511029"/>
                    <a:pt x="285241" y="503693"/>
                  </a:cubicBezTo>
                  <a:lnTo>
                    <a:pt x="285241" y="466921"/>
                  </a:lnTo>
                  <a:close/>
                  <a:moveTo>
                    <a:pt x="416083" y="389803"/>
                  </a:moveTo>
                  <a:lnTo>
                    <a:pt x="458471" y="432034"/>
                  </a:lnTo>
                  <a:cubicBezTo>
                    <a:pt x="465253" y="428931"/>
                    <a:pt x="472789" y="427143"/>
                    <a:pt x="480701" y="427143"/>
                  </a:cubicBezTo>
                  <a:cubicBezTo>
                    <a:pt x="509808" y="427143"/>
                    <a:pt x="533451" y="450752"/>
                    <a:pt x="533545" y="480003"/>
                  </a:cubicBezTo>
                  <a:cubicBezTo>
                    <a:pt x="533545" y="509161"/>
                    <a:pt x="509808" y="532769"/>
                    <a:pt x="480701" y="532769"/>
                  </a:cubicBezTo>
                  <a:cubicBezTo>
                    <a:pt x="451407" y="532769"/>
                    <a:pt x="427764" y="509067"/>
                    <a:pt x="427764" y="480003"/>
                  </a:cubicBezTo>
                  <a:cubicBezTo>
                    <a:pt x="427764" y="471914"/>
                    <a:pt x="429553" y="464578"/>
                    <a:pt x="432662" y="457806"/>
                  </a:cubicBezTo>
                  <a:lnTo>
                    <a:pt x="390368" y="415480"/>
                  </a:lnTo>
                  <a:cubicBezTo>
                    <a:pt x="400070" y="408144"/>
                    <a:pt x="408736" y="399491"/>
                    <a:pt x="416083" y="389803"/>
                  </a:cubicBezTo>
                  <a:close/>
                  <a:moveTo>
                    <a:pt x="190658" y="389803"/>
                  </a:moveTo>
                  <a:cubicBezTo>
                    <a:pt x="198194" y="399491"/>
                    <a:pt x="206862" y="408144"/>
                    <a:pt x="216283" y="415480"/>
                  </a:cubicBezTo>
                  <a:lnTo>
                    <a:pt x="174076" y="457806"/>
                  </a:lnTo>
                  <a:cubicBezTo>
                    <a:pt x="177185" y="464578"/>
                    <a:pt x="178975" y="472103"/>
                    <a:pt x="178975" y="480003"/>
                  </a:cubicBezTo>
                  <a:cubicBezTo>
                    <a:pt x="178975" y="509161"/>
                    <a:pt x="155234" y="532769"/>
                    <a:pt x="126123" y="532769"/>
                  </a:cubicBezTo>
                  <a:cubicBezTo>
                    <a:pt x="96823" y="532769"/>
                    <a:pt x="73176" y="509161"/>
                    <a:pt x="73176" y="480003"/>
                  </a:cubicBezTo>
                  <a:cubicBezTo>
                    <a:pt x="73176" y="450752"/>
                    <a:pt x="96917" y="427143"/>
                    <a:pt x="126123" y="427143"/>
                  </a:cubicBezTo>
                  <a:cubicBezTo>
                    <a:pt x="134131" y="427143"/>
                    <a:pt x="141573" y="428931"/>
                    <a:pt x="148357" y="432034"/>
                  </a:cubicBezTo>
                  <a:close/>
                  <a:moveTo>
                    <a:pt x="52836" y="253330"/>
                  </a:moveTo>
                  <a:cubicBezTo>
                    <a:pt x="75628" y="253330"/>
                    <a:pt x="95030" y="267628"/>
                    <a:pt x="102470" y="287852"/>
                  </a:cubicBezTo>
                  <a:lnTo>
                    <a:pt x="161711" y="287852"/>
                  </a:lnTo>
                  <a:cubicBezTo>
                    <a:pt x="161240" y="292838"/>
                    <a:pt x="160958" y="297917"/>
                    <a:pt x="160958" y="302997"/>
                  </a:cubicBezTo>
                  <a:cubicBezTo>
                    <a:pt x="160958" y="310334"/>
                    <a:pt x="161617" y="317483"/>
                    <a:pt x="162653" y="324350"/>
                  </a:cubicBezTo>
                  <a:lnTo>
                    <a:pt x="102470" y="324350"/>
                  </a:lnTo>
                  <a:cubicBezTo>
                    <a:pt x="95030" y="344386"/>
                    <a:pt x="75628" y="358872"/>
                    <a:pt x="52836" y="358966"/>
                  </a:cubicBezTo>
                  <a:cubicBezTo>
                    <a:pt x="23640" y="358966"/>
                    <a:pt x="0" y="335355"/>
                    <a:pt x="0" y="306195"/>
                  </a:cubicBezTo>
                  <a:cubicBezTo>
                    <a:pt x="0" y="276941"/>
                    <a:pt x="23734" y="253330"/>
                    <a:pt x="52836" y="253330"/>
                  </a:cubicBezTo>
                  <a:close/>
                  <a:moveTo>
                    <a:pt x="553987" y="250225"/>
                  </a:moveTo>
                  <a:cubicBezTo>
                    <a:pt x="583192" y="250225"/>
                    <a:pt x="606933" y="273930"/>
                    <a:pt x="606933" y="302996"/>
                  </a:cubicBezTo>
                  <a:cubicBezTo>
                    <a:pt x="606933" y="332250"/>
                    <a:pt x="583192" y="355861"/>
                    <a:pt x="553987" y="355861"/>
                  </a:cubicBezTo>
                  <a:cubicBezTo>
                    <a:pt x="532413" y="355861"/>
                    <a:pt x="513854" y="342880"/>
                    <a:pt x="505658" y="324349"/>
                  </a:cubicBezTo>
                  <a:lnTo>
                    <a:pt x="444139" y="324349"/>
                  </a:lnTo>
                  <a:cubicBezTo>
                    <a:pt x="445270" y="317294"/>
                    <a:pt x="445741" y="310333"/>
                    <a:pt x="445741" y="302996"/>
                  </a:cubicBezTo>
                  <a:cubicBezTo>
                    <a:pt x="445741" y="297916"/>
                    <a:pt x="445458" y="292837"/>
                    <a:pt x="444987" y="287851"/>
                  </a:cubicBezTo>
                  <a:lnTo>
                    <a:pt x="503397" y="287851"/>
                  </a:lnTo>
                  <a:cubicBezTo>
                    <a:pt x="509897" y="266028"/>
                    <a:pt x="530152" y="250225"/>
                    <a:pt x="553987" y="250225"/>
                  </a:cubicBezTo>
                  <a:close/>
                  <a:moveTo>
                    <a:pt x="303361" y="231794"/>
                  </a:moveTo>
                  <a:cubicBezTo>
                    <a:pt x="264078" y="231794"/>
                    <a:pt x="232049" y="263774"/>
                    <a:pt x="232049" y="302996"/>
                  </a:cubicBezTo>
                  <a:cubicBezTo>
                    <a:pt x="232049" y="312402"/>
                    <a:pt x="239679" y="320115"/>
                    <a:pt x="249099" y="320115"/>
                  </a:cubicBezTo>
                  <a:cubicBezTo>
                    <a:pt x="258520" y="320115"/>
                    <a:pt x="266150" y="312402"/>
                    <a:pt x="266150" y="302996"/>
                  </a:cubicBezTo>
                  <a:cubicBezTo>
                    <a:pt x="266150" y="282492"/>
                    <a:pt x="282919" y="265749"/>
                    <a:pt x="303455" y="265749"/>
                  </a:cubicBezTo>
                  <a:cubicBezTo>
                    <a:pt x="312875" y="265749"/>
                    <a:pt x="320600" y="258225"/>
                    <a:pt x="320412" y="248819"/>
                  </a:cubicBezTo>
                  <a:cubicBezTo>
                    <a:pt x="320412" y="239413"/>
                    <a:pt x="312781" y="231794"/>
                    <a:pt x="303361" y="231794"/>
                  </a:cubicBezTo>
                  <a:close/>
                  <a:moveTo>
                    <a:pt x="303455" y="188904"/>
                  </a:moveTo>
                  <a:cubicBezTo>
                    <a:pt x="366665" y="188904"/>
                    <a:pt x="417818" y="239978"/>
                    <a:pt x="417818" y="302996"/>
                  </a:cubicBezTo>
                  <a:cubicBezTo>
                    <a:pt x="417818" y="366109"/>
                    <a:pt x="366665" y="417183"/>
                    <a:pt x="303455" y="417183"/>
                  </a:cubicBezTo>
                  <a:cubicBezTo>
                    <a:pt x="240339" y="417183"/>
                    <a:pt x="189186" y="366109"/>
                    <a:pt x="189186" y="302996"/>
                  </a:cubicBezTo>
                  <a:cubicBezTo>
                    <a:pt x="189186" y="239978"/>
                    <a:pt x="240339" y="188904"/>
                    <a:pt x="303455" y="188904"/>
                  </a:cubicBezTo>
                  <a:close/>
                  <a:moveTo>
                    <a:pt x="480677" y="73506"/>
                  </a:moveTo>
                  <a:cubicBezTo>
                    <a:pt x="494184" y="73506"/>
                    <a:pt x="507702" y="78634"/>
                    <a:pt x="518018" y="88889"/>
                  </a:cubicBezTo>
                  <a:cubicBezTo>
                    <a:pt x="538555" y="109494"/>
                    <a:pt x="538555" y="142895"/>
                    <a:pt x="518018" y="163406"/>
                  </a:cubicBezTo>
                  <a:cubicBezTo>
                    <a:pt x="501909" y="179495"/>
                    <a:pt x="478074" y="182976"/>
                    <a:pt x="458574" y="173944"/>
                  </a:cubicBezTo>
                  <a:lnTo>
                    <a:pt x="416275" y="216283"/>
                  </a:lnTo>
                  <a:cubicBezTo>
                    <a:pt x="408738" y="206592"/>
                    <a:pt x="400071" y="197936"/>
                    <a:pt x="390368" y="190503"/>
                  </a:cubicBezTo>
                  <a:lnTo>
                    <a:pt x="405818" y="175073"/>
                  </a:lnTo>
                  <a:lnTo>
                    <a:pt x="432855" y="148258"/>
                  </a:lnTo>
                  <a:cubicBezTo>
                    <a:pt x="423811" y="128782"/>
                    <a:pt x="427297" y="104978"/>
                    <a:pt x="443406" y="88889"/>
                  </a:cubicBezTo>
                  <a:cubicBezTo>
                    <a:pt x="453674" y="78634"/>
                    <a:pt x="467170" y="73506"/>
                    <a:pt x="480677" y="73506"/>
                  </a:cubicBezTo>
                  <a:close/>
                  <a:moveTo>
                    <a:pt x="126232" y="73247"/>
                  </a:moveTo>
                  <a:cubicBezTo>
                    <a:pt x="155526" y="73247"/>
                    <a:pt x="179075" y="96961"/>
                    <a:pt x="179075" y="126039"/>
                  </a:cubicBezTo>
                  <a:cubicBezTo>
                    <a:pt x="179075" y="134037"/>
                    <a:pt x="177380" y="141471"/>
                    <a:pt x="174177" y="148247"/>
                  </a:cubicBezTo>
                  <a:lnTo>
                    <a:pt x="216565" y="190499"/>
                  </a:lnTo>
                  <a:cubicBezTo>
                    <a:pt x="206863" y="197933"/>
                    <a:pt x="198197" y="206590"/>
                    <a:pt x="190755" y="216283"/>
                  </a:cubicBezTo>
                  <a:lnTo>
                    <a:pt x="148462" y="173937"/>
                  </a:lnTo>
                  <a:cubicBezTo>
                    <a:pt x="141680" y="177136"/>
                    <a:pt x="134144" y="178830"/>
                    <a:pt x="126232" y="178830"/>
                  </a:cubicBezTo>
                  <a:cubicBezTo>
                    <a:pt x="97125" y="178830"/>
                    <a:pt x="73482" y="155304"/>
                    <a:pt x="73388" y="126039"/>
                  </a:cubicBezTo>
                  <a:cubicBezTo>
                    <a:pt x="73388" y="96773"/>
                    <a:pt x="97125" y="73247"/>
                    <a:pt x="126232" y="73247"/>
                  </a:cubicBezTo>
                  <a:close/>
                  <a:moveTo>
                    <a:pt x="303420" y="0"/>
                  </a:moveTo>
                  <a:cubicBezTo>
                    <a:pt x="332714" y="0"/>
                    <a:pt x="356356" y="23707"/>
                    <a:pt x="356356" y="52775"/>
                  </a:cubicBezTo>
                  <a:cubicBezTo>
                    <a:pt x="356356" y="75541"/>
                    <a:pt x="341850" y="94920"/>
                    <a:pt x="321693" y="102352"/>
                  </a:cubicBezTo>
                  <a:lnTo>
                    <a:pt x="321693" y="162089"/>
                  </a:lnTo>
                  <a:cubicBezTo>
                    <a:pt x="315759" y="161336"/>
                    <a:pt x="309637" y="160960"/>
                    <a:pt x="303420" y="160960"/>
                  </a:cubicBezTo>
                  <a:cubicBezTo>
                    <a:pt x="297297" y="160960"/>
                    <a:pt x="291269" y="161336"/>
                    <a:pt x="285241" y="162089"/>
                  </a:cubicBezTo>
                  <a:lnTo>
                    <a:pt x="285241" y="102352"/>
                  </a:lnTo>
                  <a:cubicBezTo>
                    <a:pt x="264989" y="94920"/>
                    <a:pt x="250578" y="75541"/>
                    <a:pt x="250578" y="52775"/>
                  </a:cubicBezTo>
                  <a:cubicBezTo>
                    <a:pt x="250578" y="23613"/>
                    <a:pt x="274314" y="0"/>
                    <a:pt x="303420" y="0"/>
                  </a:cubicBezTo>
                  <a:close/>
                </a:path>
              </a:pathLst>
            </a:custGeom>
            <a:solidFill>
              <a:srgbClr val="FEB728"/>
            </a:solidFill>
            <a:ln>
              <a:noFill/>
            </a:ln>
          </p:spPr>
        </p:sp>
      </p:grpSp>
      <p:grpSp>
        <p:nvGrpSpPr>
          <p:cNvPr id="16" name="组合 15">
            <a:extLst>
              <a:ext uri="{FF2B5EF4-FFF2-40B4-BE49-F238E27FC236}">
                <a16:creationId xmlns:a16="http://schemas.microsoft.com/office/drawing/2014/main" id="{8126561E-9508-4AB1-8945-157DCC0E2CFA}"/>
              </a:ext>
            </a:extLst>
          </p:cNvPr>
          <p:cNvGrpSpPr/>
          <p:nvPr/>
        </p:nvGrpSpPr>
        <p:grpSpPr>
          <a:xfrm>
            <a:off x="10081844" y="1426861"/>
            <a:ext cx="949569" cy="4522119"/>
            <a:chOff x="10081844" y="1426861"/>
            <a:chExt cx="949569" cy="4522119"/>
          </a:xfrm>
        </p:grpSpPr>
        <p:sp>
          <p:nvSpPr>
            <p:cNvPr id="23" name="流程图: 离页连接符 22">
              <a:extLst>
                <a:ext uri="{FF2B5EF4-FFF2-40B4-BE49-F238E27FC236}">
                  <a16:creationId xmlns:a16="http://schemas.microsoft.com/office/drawing/2014/main" id="{40929034-7855-4EB9-8F98-7224F12C1B75}"/>
                </a:ext>
              </a:extLst>
            </p:cNvPr>
            <p:cNvSpPr/>
            <p:nvPr/>
          </p:nvSpPr>
          <p:spPr>
            <a:xfrm rot="10800000">
              <a:off x="10081844" y="1426861"/>
              <a:ext cx="949569" cy="4152907"/>
            </a:xfrm>
            <a:prstGeom prst="flowChartOffpageConnector">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 Box 4">
              <a:extLst>
                <a:ext uri="{FF2B5EF4-FFF2-40B4-BE49-F238E27FC236}">
                  <a16:creationId xmlns:a16="http://schemas.microsoft.com/office/drawing/2014/main" id="{8CE1AC62-7950-422C-B1FC-C879D82AE978}"/>
                </a:ext>
              </a:extLst>
            </p:cNvPr>
            <p:cNvSpPr txBox="1">
              <a:spLocks noChangeArrowheads="1"/>
            </p:cNvSpPr>
            <p:nvPr/>
          </p:nvSpPr>
          <p:spPr bwMode="auto">
            <a:xfrm>
              <a:off x="10407660" y="2067291"/>
              <a:ext cx="297936" cy="313932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sym typeface="Impact" panose="020B0806030902050204" pitchFamily="34" charset="0"/>
                </a:rPr>
                <a:t>尽可能改变不愉快的气氛</a:t>
              </a:r>
            </a:p>
          </p:txBody>
        </p:sp>
        <p:sp>
          <p:nvSpPr>
            <p:cNvPr id="27" name="big-cogwheel_17301">
              <a:extLst>
                <a:ext uri="{FF2B5EF4-FFF2-40B4-BE49-F238E27FC236}">
                  <a16:creationId xmlns:a16="http://schemas.microsoft.com/office/drawing/2014/main" id="{2BBC97DB-56DE-4BF2-B367-3557EF3A6439}"/>
                </a:ext>
              </a:extLst>
            </p:cNvPr>
            <p:cNvSpPr>
              <a:spLocks noChangeAspect="1"/>
            </p:cNvSpPr>
            <p:nvPr/>
          </p:nvSpPr>
          <p:spPr bwMode="auto">
            <a:xfrm>
              <a:off x="10260545" y="5340215"/>
              <a:ext cx="609685" cy="608765"/>
            </a:xfrm>
            <a:custGeom>
              <a:avLst/>
              <a:gdLst>
                <a:gd name="connsiteX0" fmla="*/ 303925 w 607850"/>
                <a:gd name="connsiteY0" fmla="*/ 251707 h 606933"/>
                <a:gd name="connsiteX1" fmla="*/ 355791 w 607850"/>
                <a:gd name="connsiteY1" fmla="*/ 303538 h 606933"/>
                <a:gd name="connsiteX2" fmla="*/ 303925 w 607850"/>
                <a:gd name="connsiteY2" fmla="*/ 355369 h 606933"/>
                <a:gd name="connsiteX3" fmla="*/ 252059 w 607850"/>
                <a:gd name="connsiteY3" fmla="*/ 303538 h 606933"/>
                <a:gd name="connsiteX4" fmla="*/ 303925 w 607850"/>
                <a:gd name="connsiteY4" fmla="*/ 251707 h 606933"/>
                <a:gd name="connsiteX5" fmla="*/ 303925 w 607850"/>
                <a:gd name="connsiteY5" fmla="*/ 214285 h 606933"/>
                <a:gd name="connsiteX6" fmla="*/ 214609 w 607850"/>
                <a:gd name="connsiteY6" fmla="*/ 303466 h 606933"/>
                <a:gd name="connsiteX7" fmla="*/ 303925 w 607850"/>
                <a:gd name="connsiteY7" fmla="*/ 392648 h 606933"/>
                <a:gd name="connsiteX8" fmla="*/ 393241 w 607850"/>
                <a:gd name="connsiteY8" fmla="*/ 303466 h 606933"/>
                <a:gd name="connsiteX9" fmla="*/ 303925 w 607850"/>
                <a:gd name="connsiteY9" fmla="*/ 214285 h 606933"/>
                <a:gd name="connsiteX10" fmla="*/ 271945 w 607850"/>
                <a:gd name="connsiteY10" fmla="*/ 0 h 606933"/>
                <a:gd name="connsiteX11" fmla="*/ 335905 w 607850"/>
                <a:gd name="connsiteY11" fmla="*/ 0 h 606933"/>
                <a:gd name="connsiteX12" fmla="*/ 381249 w 607850"/>
                <a:gd name="connsiteY12" fmla="*/ 45161 h 606933"/>
                <a:gd name="connsiteX13" fmla="*/ 381249 w 607850"/>
                <a:gd name="connsiteY13" fmla="*/ 114498 h 606933"/>
                <a:gd name="connsiteX14" fmla="*/ 383076 w 607850"/>
                <a:gd name="connsiteY14" fmla="*/ 115297 h 606933"/>
                <a:gd name="connsiteX15" fmla="*/ 432188 w 607850"/>
                <a:gd name="connsiteY15" fmla="*/ 66259 h 606933"/>
                <a:gd name="connsiteX16" fmla="*/ 464283 w 607850"/>
                <a:gd name="connsiteY16" fmla="*/ 53030 h 606933"/>
                <a:gd name="connsiteX17" fmla="*/ 496263 w 607850"/>
                <a:gd name="connsiteY17" fmla="*/ 66259 h 606933"/>
                <a:gd name="connsiteX18" fmla="*/ 541492 w 607850"/>
                <a:gd name="connsiteY18" fmla="*/ 111419 h 606933"/>
                <a:gd name="connsiteX19" fmla="*/ 554740 w 607850"/>
                <a:gd name="connsiteY19" fmla="*/ 143465 h 606933"/>
                <a:gd name="connsiteX20" fmla="*/ 541492 w 607850"/>
                <a:gd name="connsiteY20" fmla="*/ 175397 h 606933"/>
                <a:gd name="connsiteX21" fmla="*/ 492379 w 607850"/>
                <a:gd name="connsiteY21" fmla="*/ 224435 h 606933"/>
                <a:gd name="connsiteX22" fmla="*/ 493179 w 607850"/>
                <a:gd name="connsiteY22" fmla="*/ 226374 h 606933"/>
                <a:gd name="connsiteX23" fmla="*/ 562621 w 607850"/>
                <a:gd name="connsiteY23" fmla="*/ 226374 h 606933"/>
                <a:gd name="connsiteX24" fmla="*/ 607850 w 607850"/>
                <a:gd name="connsiteY24" fmla="*/ 271535 h 606933"/>
                <a:gd name="connsiteX25" fmla="*/ 607850 w 607850"/>
                <a:gd name="connsiteY25" fmla="*/ 335398 h 606933"/>
                <a:gd name="connsiteX26" fmla="*/ 594601 w 607850"/>
                <a:gd name="connsiteY26" fmla="*/ 367330 h 606933"/>
                <a:gd name="connsiteX27" fmla="*/ 562621 w 607850"/>
                <a:gd name="connsiteY27" fmla="*/ 380559 h 606933"/>
                <a:gd name="connsiteX28" fmla="*/ 493179 w 607850"/>
                <a:gd name="connsiteY28" fmla="*/ 380559 h 606933"/>
                <a:gd name="connsiteX29" fmla="*/ 492379 w 607850"/>
                <a:gd name="connsiteY29" fmla="*/ 382498 h 606933"/>
                <a:gd name="connsiteX30" fmla="*/ 541492 w 607850"/>
                <a:gd name="connsiteY30" fmla="*/ 431536 h 606933"/>
                <a:gd name="connsiteX31" fmla="*/ 541492 w 607850"/>
                <a:gd name="connsiteY31" fmla="*/ 495514 h 606933"/>
                <a:gd name="connsiteX32" fmla="*/ 496263 w 607850"/>
                <a:gd name="connsiteY32" fmla="*/ 540674 h 606933"/>
                <a:gd name="connsiteX33" fmla="*/ 464283 w 607850"/>
                <a:gd name="connsiteY33" fmla="*/ 553903 h 606933"/>
                <a:gd name="connsiteX34" fmla="*/ 432188 w 607850"/>
                <a:gd name="connsiteY34" fmla="*/ 540674 h 606933"/>
                <a:gd name="connsiteX35" fmla="*/ 383190 w 607850"/>
                <a:gd name="connsiteY35" fmla="*/ 491636 h 606933"/>
                <a:gd name="connsiteX36" fmla="*/ 381249 w 607850"/>
                <a:gd name="connsiteY36" fmla="*/ 492435 h 606933"/>
                <a:gd name="connsiteX37" fmla="*/ 381249 w 607850"/>
                <a:gd name="connsiteY37" fmla="*/ 561772 h 606933"/>
                <a:gd name="connsiteX38" fmla="*/ 335905 w 607850"/>
                <a:gd name="connsiteY38" fmla="*/ 606933 h 606933"/>
                <a:gd name="connsiteX39" fmla="*/ 271945 w 607850"/>
                <a:gd name="connsiteY39" fmla="*/ 606933 h 606933"/>
                <a:gd name="connsiteX40" fmla="*/ 226716 w 607850"/>
                <a:gd name="connsiteY40" fmla="*/ 561772 h 606933"/>
                <a:gd name="connsiteX41" fmla="*/ 226716 w 607850"/>
                <a:gd name="connsiteY41" fmla="*/ 492435 h 606933"/>
                <a:gd name="connsiteX42" fmla="*/ 224775 w 607850"/>
                <a:gd name="connsiteY42" fmla="*/ 491636 h 606933"/>
                <a:gd name="connsiteX43" fmla="*/ 175662 w 607850"/>
                <a:gd name="connsiteY43" fmla="*/ 540674 h 606933"/>
                <a:gd name="connsiteX44" fmla="*/ 143682 w 607850"/>
                <a:gd name="connsiteY44" fmla="*/ 553903 h 606933"/>
                <a:gd name="connsiteX45" fmla="*/ 111588 w 607850"/>
                <a:gd name="connsiteY45" fmla="*/ 540674 h 606933"/>
                <a:gd name="connsiteX46" fmla="*/ 66359 w 607850"/>
                <a:gd name="connsiteY46" fmla="*/ 495514 h 606933"/>
                <a:gd name="connsiteX47" fmla="*/ 66473 w 607850"/>
                <a:gd name="connsiteY47" fmla="*/ 431536 h 606933"/>
                <a:gd name="connsiteX48" fmla="*/ 115471 w 607850"/>
                <a:gd name="connsiteY48" fmla="*/ 382612 h 606933"/>
                <a:gd name="connsiteX49" fmla="*/ 114672 w 607850"/>
                <a:gd name="connsiteY49" fmla="*/ 380673 h 606933"/>
                <a:gd name="connsiteX50" fmla="*/ 45229 w 607850"/>
                <a:gd name="connsiteY50" fmla="*/ 380673 h 606933"/>
                <a:gd name="connsiteX51" fmla="*/ 0 w 607850"/>
                <a:gd name="connsiteY51" fmla="*/ 335398 h 606933"/>
                <a:gd name="connsiteX52" fmla="*/ 0 w 607850"/>
                <a:gd name="connsiteY52" fmla="*/ 271535 h 606933"/>
                <a:gd name="connsiteX53" fmla="*/ 45229 w 607850"/>
                <a:gd name="connsiteY53" fmla="*/ 226374 h 606933"/>
                <a:gd name="connsiteX54" fmla="*/ 114672 w 607850"/>
                <a:gd name="connsiteY54" fmla="*/ 226374 h 606933"/>
                <a:gd name="connsiteX55" fmla="*/ 115471 w 607850"/>
                <a:gd name="connsiteY55" fmla="*/ 224435 h 606933"/>
                <a:gd name="connsiteX56" fmla="*/ 66359 w 607850"/>
                <a:gd name="connsiteY56" fmla="*/ 175397 h 606933"/>
                <a:gd name="connsiteX57" fmla="*/ 66359 w 607850"/>
                <a:gd name="connsiteY57" fmla="*/ 111419 h 606933"/>
                <a:gd name="connsiteX58" fmla="*/ 111588 w 607850"/>
                <a:gd name="connsiteY58" fmla="*/ 66259 h 606933"/>
                <a:gd name="connsiteX59" fmla="*/ 143682 w 607850"/>
                <a:gd name="connsiteY59" fmla="*/ 53030 h 606933"/>
                <a:gd name="connsiteX60" fmla="*/ 175662 w 607850"/>
                <a:gd name="connsiteY60" fmla="*/ 66373 h 606933"/>
                <a:gd name="connsiteX61" fmla="*/ 224775 w 607850"/>
                <a:gd name="connsiteY61" fmla="*/ 115297 h 606933"/>
                <a:gd name="connsiteX62" fmla="*/ 226716 w 607850"/>
                <a:gd name="connsiteY62" fmla="*/ 114498 h 606933"/>
                <a:gd name="connsiteX63" fmla="*/ 226716 w 607850"/>
                <a:gd name="connsiteY63" fmla="*/ 45161 h 606933"/>
                <a:gd name="connsiteX64" fmla="*/ 271945 w 607850"/>
                <a:gd name="connsiteY64"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850" h="606933">
                  <a:moveTo>
                    <a:pt x="303925" y="251707"/>
                  </a:moveTo>
                  <a:cubicBezTo>
                    <a:pt x="332570" y="251707"/>
                    <a:pt x="355791" y="274913"/>
                    <a:pt x="355791" y="303538"/>
                  </a:cubicBezTo>
                  <a:cubicBezTo>
                    <a:pt x="355791" y="332163"/>
                    <a:pt x="332570" y="355369"/>
                    <a:pt x="303925" y="355369"/>
                  </a:cubicBezTo>
                  <a:cubicBezTo>
                    <a:pt x="275280" y="355369"/>
                    <a:pt x="252059" y="332163"/>
                    <a:pt x="252059" y="303538"/>
                  </a:cubicBezTo>
                  <a:cubicBezTo>
                    <a:pt x="252059" y="274913"/>
                    <a:pt x="275280" y="251707"/>
                    <a:pt x="303925" y="251707"/>
                  </a:cubicBezTo>
                  <a:close/>
                  <a:moveTo>
                    <a:pt x="303925" y="214285"/>
                  </a:moveTo>
                  <a:cubicBezTo>
                    <a:pt x="254699" y="214285"/>
                    <a:pt x="214609" y="254314"/>
                    <a:pt x="214609" y="303466"/>
                  </a:cubicBezTo>
                  <a:cubicBezTo>
                    <a:pt x="214609" y="352619"/>
                    <a:pt x="254699" y="392648"/>
                    <a:pt x="303925" y="392648"/>
                  </a:cubicBezTo>
                  <a:cubicBezTo>
                    <a:pt x="353152" y="392648"/>
                    <a:pt x="393241" y="352619"/>
                    <a:pt x="393241" y="303466"/>
                  </a:cubicBezTo>
                  <a:cubicBezTo>
                    <a:pt x="393241" y="254314"/>
                    <a:pt x="353152" y="214285"/>
                    <a:pt x="303925" y="214285"/>
                  </a:cubicBezTo>
                  <a:close/>
                  <a:moveTo>
                    <a:pt x="271945" y="0"/>
                  </a:moveTo>
                  <a:lnTo>
                    <a:pt x="335905" y="0"/>
                  </a:lnTo>
                  <a:cubicBezTo>
                    <a:pt x="360918" y="0"/>
                    <a:pt x="381249" y="20300"/>
                    <a:pt x="381249" y="45161"/>
                  </a:cubicBezTo>
                  <a:lnTo>
                    <a:pt x="381249" y="114498"/>
                  </a:lnTo>
                  <a:cubicBezTo>
                    <a:pt x="381820" y="114841"/>
                    <a:pt x="382505" y="115069"/>
                    <a:pt x="383076" y="115297"/>
                  </a:cubicBezTo>
                  <a:lnTo>
                    <a:pt x="432188" y="66259"/>
                  </a:lnTo>
                  <a:cubicBezTo>
                    <a:pt x="440754" y="57819"/>
                    <a:pt x="452176" y="53030"/>
                    <a:pt x="464283" y="53030"/>
                  </a:cubicBezTo>
                  <a:cubicBezTo>
                    <a:pt x="476389" y="53030"/>
                    <a:pt x="487696" y="57819"/>
                    <a:pt x="496263" y="66259"/>
                  </a:cubicBezTo>
                  <a:lnTo>
                    <a:pt x="541492" y="111419"/>
                  </a:lnTo>
                  <a:cubicBezTo>
                    <a:pt x="550058" y="119972"/>
                    <a:pt x="554740" y="131377"/>
                    <a:pt x="554740" y="143465"/>
                  </a:cubicBezTo>
                  <a:cubicBezTo>
                    <a:pt x="554740" y="155554"/>
                    <a:pt x="550058" y="166844"/>
                    <a:pt x="541492" y="175397"/>
                  </a:cubicBezTo>
                  <a:lnTo>
                    <a:pt x="492379" y="224435"/>
                  </a:lnTo>
                  <a:cubicBezTo>
                    <a:pt x="492608" y="225005"/>
                    <a:pt x="492950" y="225690"/>
                    <a:pt x="493179" y="226374"/>
                  </a:cubicBezTo>
                  <a:lnTo>
                    <a:pt x="562621" y="226374"/>
                  </a:lnTo>
                  <a:cubicBezTo>
                    <a:pt x="587520" y="226374"/>
                    <a:pt x="607850" y="246673"/>
                    <a:pt x="607850" y="271535"/>
                  </a:cubicBezTo>
                  <a:lnTo>
                    <a:pt x="607850" y="335398"/>
                  </a:lnTo>
                  <a:cubicBezTo>
                    <a:pt x="607850" y="347487"/>
                    <a:pt x="603167" y="358891"/>
                    <a:pt x="594601" y="367330"/>
                  </a:cubicBezTo>
                  <a:cubicBezTo>
                    <a:pt x="586035" y="375883"/>
                    <a:pt x="574728" y="380559"/>
                    <a:pt x="562621" y="380559"/>
                  </a:cubicBezTo>
                  <a:lnTo>
                    <a:pt x="493179" y="380559"/>
                  </a:lnTo>
                  <a:cubicBezTo>
                    <a:pt x="492950" y="381243"/>
                    <a:pt x="492608" y="381928"/>
                    <a:pt x="492379" y="382498"/>
                  </a:cubicBezTo>
                  <a:lnTo>
                    <a:pt x="541492" y="431536"/>
                  </a:lnTo>
                  <a:cubicBezTo>
                    <a:pt x="559081" y="449213"/>
                    <a:pt x="559081" y="477837"/>
                    <a:pt x="541492" y="495514"/>
                  </a:cubicBezTo>
                  <a:lnTo>
                    <a:pt x="496263" y="540674"/>
                  </a:lnTo>
                  <a:cubicBezTo>
                    <a:pt x="487696" y="549228"/>
                    <a:pt x="476275" y="553903"/>
                    <a:pt x="464283" y="553903"/>
                  </a:cubicBezTo>
                  <a:cubicBezTo>
                    <a:pt x="452176" y="553903"/>
                    <a:pt x="440754" y="549228"/>
                    <a:pt x="432188" y="540674"/>
                  </a:cubicBezTo>
                  <a:lnTo>
                    <a:pt x="383190" y="491636"/>
                  </a:lnTo>
                  <a:cubicBezTo>
                    <a:pt x="382505" y="491864"/>
                    <a:pt x="381820" y="492206"/>
                    <a:pt x="381249" y="492435"/>
                  </a:cubicBezTo>
                  <a:lnTo>
                    <a:pt x="381249" y="561772"/>
                  </a:lnTo>
                  <a:cubicBezTo>
                    <a:pt x="381249" y="586634"/>
                    <a:pt x="360918" y="606933"/>
                    <a:pt x="335905" y="606933"/>
                  </a:cubicBezTo>
                  <a:lnTo>
                    <a:pt x="271945" y="606933"/>
                  </a:lnTo>
                  <a:cubicBezTo>
                    <a:pt x="247046" y="606933"/>
                    <a:pt x="226716" y="586634"/>
                    <a:pt x="226716" y="561772"/>
                  </a:cubicBezTo>
                  <a:lnTo>
                    <a:pt x="226716" y="492435"/>
                  </a:lnTo>
                  <a:cubicBezTo>
                    <a:pt x="226031" y="492206"/>
                    <a:pt x="225346" y="491864"/>
                    <a:pt x="224775" y="491636"/>
                  </a:cubicBezTo>
                  <a:lnTo>
                    <a:pt x="175662" y="540674"/>
                  </a:lnTo>
                  <a:cubicBezTo>
                    <a:pt x="167096" y="549228"/>
                    <a:pt x="155789" y="553903"/>
                    <a:pt x="143682" y="553903"/>
                  </a:cubicBezTo>
                  <a:cubicBezTo>
                    <a:pt x="131575" y="553903"/>
                    <a:pt x="120154" y="549228"/>
                    <a:pt x="111588" y="540674"/>
                  </a:cubicBezTo>
                  <a:lnTo>
                    <a:pt x="66359" y="495514"/>
                  </a:lnTo>
                  <a:cubicBezTo>
                    <a:pt x="48770" y="477837"/>
                    <a:pt x="48770" y="449213"/>
                    <a:pt x="66473" y="431536"/>
                  </a:cubicBezTo>
                  <a:lnTo>
                    <a:pt x="115471" y="382612"/>
                  </a:lnTo>
                  <a:cubicBezTo>
                    <a:pt x="115243" y="381928"/>
                    <a:pt x="115014" y="381243"/>
                    <a:pt x="114672" y="380673"/>
                  </a:cubicBezTo>
                  <a:lnTo>
                    <a:pt x="45229" y="380673"/>
                  </a:lnTo>
                  <a:cubicBezTo>
                    <a:pt x="20330" y="380673"/>
                    <a:pt x="0" y="360374"/>
                    <a:pt x="0" y="335398"/>
                  </a:cubicBezTo>
                  <a:lnTo>
                    <a:pt x="0" y="271535"/>
                  </a:lnTo>
                  <a:cubicBezTo>
                    <a:pt x="0" y="246673"/>
                    <a:pt x="20330" y="226374"/>
                    <a:pt x="45229" y="226374"/>
                  </a:cubicBezTo>
                  <a:lnTo>
                    <a:pt x="114672" y="226374"/>
                  </a:lnTo>
                  <a:cubicBezTo>
                    <a:pt x="115014" y="225690"/>
                    <a:pt x="115243" y="225005"/>
                    <a:pt x="115471" y="224435"/>
                  </a:cubicBezTo>
                  <a:lnTo>
                    <a:pt x="66359" y="175397"/>
                  </a:lnTo>
                  <a:cubicBezTo>
                    <a:pt x="48770" y="157720"/>
                    <a:pt x="48770" y="129096"/>
                    <a:pt x="66359" y="111419"/>
                  </a:cubicBezTo>
                  <a:lnTo>
                    <a:pt x="111588" y="66259"/>
                  </a:lnTo>
                  <a:cubicBezTo>
                    <a:pt x="120154" y="57819"/>
                    <a:pt x="131575" y="53030"/>
                    <a:pt x="143682" y="53030"/>
                  </a:cubicBezTo>
                  <a:cubicBezTo>
                    <a:pt x="155675" y="53030"/>
                    <a:pt x="167096" y="57819"/>
                    <a:pt x="175662" y="66373"/>
                  </a:cubicBezTo>
                  <a:lnTo>
                    <a:pt x="224775" y="115297"/>
                  </a:lnTo>
                  <a:cubicBezTo>
                    <a:pt x="225346" y="115069"/>
                    <a:pt x="226031" y="114841"/>
                    <a:pt x="226716" y="114498"/>
                  </a:cubicBezTo>
                  <a:lnTo>
                    <a:pt x="226716" y="45161"/>
                  </a:lnTo>
                  <a:cubicBezTo>
                    <a:pt x="226716" y="20300"/>
                    <a:pt x="247046" y="0"/>
                    <a:pt x="271945" y="0"/>
                  </a:cubicBezTo>
                  <a:close/>
                </a:path>
              </a:pathLst>
            </a:custGeom>
            <a:solidFill>
              <a:srgbClr val="FEB728"/>
            </a:solidFill>
            <a:ln>
              <a:noFill/>
            </a:ln>
          </p:spPr>
        </p:sp>
      </p:grpSp>
    </p:spTree>
    <p:extLst>
      <p:ext uri="{BB962C8B-B14F-4D97-AF65-F5344CB8AC3E}">
        <p14:creationId xmlns:p14="http://schemas.microsoft.com/office/powerpoint/2010/main" val="318413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6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4350"/>
                            </p:stCondLst>
                            <p:childTnLst>
                              <p:par>
                                <p:cTn id="13" presetID="50" presetClass="entr" presetSubtype="0" decel="10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strVal val="#ppt_w+.3"/>
                                          </p:val>
                                        </p:tav>
                                        <p:tav tm="100000">
                                          <p:val>
                                            <p:strVal val="#ppt_w"/>
                                          </p:val>
                                        </p:tav>
                                      </p:tavLst>
                                    </p:anim>
                                    <p:anim calcmode="lin" valueType="num">
                                      <p:cBhvr>
                                        <p:cTn id="16" dur="1000" fill="hold"/>
                                        <p:tgtEl>
                                          <p:spTgt spid="13"/>
                                        </p:tgtEl>
                                        <p:attrNameLst>
                                          <p:attrName>ppt_h</p:attrName>
                                        </p:attrNameLst>
                                      </p:cBhvr>
                                      <p:tavLst>
                                        <p:tav tm="0">
                                          <p:val>
                                            <p:strVal val="#ppt_h"/>
                                          </p:val>
                                        </p:tav>
                                        <p:tav tm="100000">
                                          <p:val>
                                            <p:strVal val="#ppt_h"/>
                                          </p:val>
                                        </p:tav>
                                      </p:tavLst>
                                    </p:anim>
                                    <p:animEffect transition="in" filter="fade">
                                      <p:cBhvr>
                                        <p:cTn id="17" dur="1000"/>
                                        <p:tgtEl>
                                          <p:spTgt spid="13"/>
                                        </p:tgtEl>
                                      </p:cBhvr>
                                    </p:animEffect>
                                  </p:childTnLst>
                                </p:cTn>
                              </p:par>
                            </p:childTnLst>
                          </p:cTn>
                        </p:par>
                        <p:par>
                          <p:cTn id="18" fill="hold">
                            <p:stCondLst>
                              <p:cond delay="5350"/>
                            </p:stCondLst>
                            <p:childTnLst>
                              <p:par>
                                <p:cTn id="19" presetID="50" presetClass="entr" presetSubtype="0" decel="10000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3"/>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Effect transition="in" filter="fade">
                                      <p:cBhvr>
                                        <p:cTn id="23" dur="1000"/>
                                        <p:tgtEl>
                                          <p:spTgt spid="14"/>
                                        </p:tgtEl>
                                      </p:cBhvr>
                                    </p:animEffect>
                                  </p:childTnLst>
                                </p:cTn>
                              </p:par>
                            </p:childTnLst>
                          </p:cTn>
                        </p:par>
                        <p:par>
                          <p:cTn id="24" fill="hold">
                            <p:stCondLst>
                              <p:cond delay="6350"/>
                            </p:stCondLst>
                            <p:childTnLst>
                              <p:par>
                                <p:cTn id="25" presetID="50" presetClass="entr" presetSubtype="0" decel="10000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strVal val="#ppt_w+.3"/>
                                          </p:val>
                                        </p:tav>
                                        <p:tav tm="100000">
                                          <p:val>
                                            <p:strVal val="#ppt_w"/>
                                          </p:val>
                                        </p:tav>
                                      </p:tavLst>
                                    </p:anim>
                                    <p:anim calcmode="lin" valueType="num">
                                      <p:cBhvr>
                                        <p:cTn id="28" dur="1000" fill="hold"/>
                                        <p:tgtEl>
                                          <p:spTgt spid="16"/>
                                        </p:tgtEl>
                                        <p:attrNameLst>
                                          <p:attrName>ppt_h</p:attrName>
                                        </p:attrNameLst>
                                      </p:cBhvr>
                                      <p:tavLst>
                                        <p:tav tm="0">
                                          <p:val>
                                            <p:strVal val="#ppt_h"/>
                                          </p:val>
                                        </p:tav>
                                        <p:tav tm="100000">
                                          <p:val>
                                            <p:strVal val="#ppt_h"/>
                                          </p:val>
                                        </p:tav>
                                      </p:tavLst>
                                    </p:anim>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316"/>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91800"/>
            <a:ext cx="387798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注重和建立共同点</a:t>
            </a:r>
          </a:p>
        </p:txBody>
      </p:sp>
      <p:sp>
        <p:nvSpPr>
          <p:cNvPr id="9" name="椭圆 8">
            <a:extLst>
              <a:ext uri="{FF2B5EF4-FFF2-40B4-BE49-F238E27FC236}">
                <a16:creationId xmlns:a16="http://schemas.microsoft.com/office/drawing/2014/main" id="{532A089C-C49B-4298-96DD-B4C3830D0815}"/>
              </a:ext>
            </a:extLst>
          </p:cNvPr>
          <p:cNvSpPr/>
          <p:nvPr/>
        </p:nvSpPr>
        <p:spPr>
          <a:xfrm>
            <a:off x="4952196" y="2433754"/>
            <a:ext cx="3301400" cy="3301400"/>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 name="椭圆 34">
            <a:extLst>
              <a:ext uri="{FF2B5EF4-FFF2-40B4-BE49-F238E27FC236}">
                <a16:creationId xmlns:a16="http://schemas.microsoft.com/office/drawing/2014/main" id="{636AD3B1-384B-4F4B-9726-562DDDAAC873}"/>
              </a:ext>
            </a:extLst>
          </p:cNvPr>
          <p:cNvSpPr/>
          <p:nvPr/>
        </p:nvSpPr>
        <p:spPr>
          <a:xfrm rot="18900000">
            <a:off x="5970954" y="4330274"/>
            <a:ext cx="1471761" cy="189277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EB72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1" name="组合 10">
            <a:extLst>
              <a:ext uri="{FF2B5EF4-FFF2-40B4-BE49-F238E27FC236}">
                <a16:creationId xmlns:a16="http://schemas.microsoft.com/office/drawing/2014/main" id="{E4DF4171-EE89-44DB-BB21-86DCA3CB9DD2}"/>
              </a:ext>
            </a:extLst>
          </p:cNvPr>
          <p:cNvGrpSpPr/>
          <p:nvPr/>
        </p:nvGrpSpPr>
        <p:grpSpPr>
          <a:xfrm rot="8100000">
            <a:off x="4512276" y="1864808"/>
            <a:ext cx="1807574" cy="2348461"/>
            <a:chOff x="4020870" y="2194485"/>
            <a:chExt cx="1102258" cy="1432090"/>
          </a:xfrm>
          <a:solidFill>
            <a:srgbClr val="21B7B3"/>
          </a:solidFill>
          <a:effectLst>
            <a:outerShdw blurRad="444500" dist="254000" dir="8100000" algn="tr" rotWithShape="0">
              <a:prstClr val="black">
                <a:alpha val="50000"/>
              </a:prstClr>
            </a:outerShdw>
          </a:effectLst>
        </p:grpSpPr>
        <p:sp>
          <p:nvSpPr>
            <p:cNvPr id="12" name="等腰三角形 43">
              <a:extLst>
                <a:ext uri="{FF2B5EF4-FFF2-40B4-BE49-F238E27FC236}">
                  <a16:creationId xmlns:a16="http://schemas.microsoft.com/office/drawing/2014/main" id="{05758DA0-5D61-4A7F-95B5-20CB3D981729}"/>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等腰三角形 42">
              <a:extLst>
                <a:ext uri="{FF2B5EF4-FFF2-40B4-BE49-F238E27FC236}">
                  <a16:creationId xmlns:a16="http://schemas.microsoft.com/office/drawing/2014/main" id="{56ED7671-0939-4C61-B1C1-1DA8251973F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4" name="TextBox 9">
            <a:extLst>
              <a:ext uri="{FF2B5EF4-FFF2-40B4-BE49-F238E27FC236}">
                <a16:creationId xmlns:a16="http://schemas.microsoft.com/office/drawing/2014/main" id="{F8E84A57-6D43-458C-BC72-F6499B5B5A58}"/>
              </a:ext>
            </a:extLst>
          </p:cNvPr>
          <p:cNvSpPr txBox="1"/>
          <p:nvPr/>
        </p:nvSpPr>
        <p:spPr>
          <a:xfrm>
            <a:off x="1808716" y="2859036"/>
            <a:ext cx="2093333" cy="3275064"/>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fontAlgn="base">
              <a:spcBef>
                <a:spcPct val="0"/>
              </a:spcBef>
              <a:spcAft>
                <a:spcPct val="0"/>
              </a:spcAft>
              <a:defRPr/>
            </a:pPr>
            <a:r>
              <a:rPr lang="zh-CN" altLang="en-US" sz="1800" dirty="0">
                <a:solidFill>
                  <a:schemeClr val="tx1">
                    <a:lumMod val="85000"/>
                    <a:lumOff val="15000"/>
                  </a:schemeClr>
                </a:solidFill>
                <a:latin typeface="微软雅黑"/>
                <a:ea typeface="微软雅黑"/>
              </a:rPr>
              <a:t>“那么我们就同意”</a:t>
            </a:r>
            <a:r>
              <a:rPr lang="en-US" altLang="zh-CN" sz="1800" dirty="0">
                <a:solidFill>
                  <a:schemeClr val="tx1">
                    <a:lumMod val="85000"/>
                    <a:lumOff val="15000"/>
                  </a:schemeClr>
                </a:solidFill>
                <a:latin typeface="微软雅黑"/>
                <a:ea typeface="微软雅黑"/>
              </a:rPr>
              <a:t>|“</a:t>
            </a:r>
            <a:r>
              <a:rPr lang="zh-CN" altLang="en-US" sz="1800" dirty="0">
                <a:solidFill>
                  <a:schemeClr val="tx1">
                    <a:lumMod val="85000"/>
                    <a:lumOff val="15000"/>
                  </a:schemeClr>
                </a:solidFill>
                <a:latin typeface="微软雅黑"/>
                <a:ea typeface="微软雅黑"/>
              </a:rPr>
              <a:t>我同意你的观点”</a:t>
            </a:r>
            <a:r>
              <a:rPr lang="en-US" altLang="zh-CN" sz="1800" dirty="0">
                <a:solidFill>
                  <a:schemeClr val="tx1">
                    <a:lumMod val="85000"/>
                    <a:lumOff val="15000"/>
                  </a:schemeClr>
                </a:solidFill>
                <a:latin typeface="微软雅黑"/>
                <a:ea typeface="微软雅黑"/>
              </a:rPr>
              <a:t>|“</a:t>
            </a:r>
            <a:r>
              <a:rPr lang="zh-CN" altLang="en-US" sz="1800" dirty="0">
                <a:solidFill>
                  <a:schemeClr val="tx1">
                    <a:lumMod val="85000"/>
                    <a:lumOff val="15000"/>
                  </a:schemeClr>
                </a:solidFill>
                <a:latin typeface="微软雅黑"/>
                <a:ea typeface="微软雅黑"/>
              </a:rPr>
              <a:t>让我们看一下，我们对哪几点达成了同意”</a:t>
            </a:r>
          </a:p>
          <a:p>
            <a:pPr lvl="0" fontAlgn="base">
              <a:spcBef>
                <a:spcPct val="0"/>
              </a:spcBef>
              <a:spcAft>
                <a:spcPct val="0"/>
              </a:spcAft>
              <a:defRPr/>
            </a:pPr>
            <a:r>
              <a:rPr lang="zh-CN" altLang="en-US" sz="1800" dirty="0">
                <a:solidFill>
                  <a:schemeClr val="tx1">
                    <a:lumMod val="85000"/>
                    <a:lumOff val="15000"/>
                  </a:schemeClr>
                </a:solidFill>
                <a:latin typeface="微软雅黑"/>
                <a:ea typeface="微软雅黑"/>
              </a:rPr>
              <a:t>“这更象”</a:t>
            </a:r>
            <a:r>
              <a:rPr lang="en-US" altLang="zh-CN" sz="1800" dirty="0">
                <a:solidFill>
                  <a:schemeClr val="tx1">
                    <a:lumMod val="85000"/>
                    <a:lumOff val="15000"/>
                  </a:schemeClr>
                </a:solidFill>
                <a:latin typeface="微软雅黑"/>
                <a:ea typeface="微软雅黑"/>
              </a:rPr>
              <a:t>| “</a:t>
            </a:r>
            <a:r>
              <a:rPr lang="zh-CN" altLang="en-US" sz="1800" dirty="0">
                <a:solidFill>
                  <a:schemeClr val="tx1">
                    <a:lumMod val="85000"/>
                    <a:lumOff val="15000"/>
                  </a:schemeClr>
                </a:solidFill>
                <a:latin typeface="微软雅黑"/>
                <a:ea typeface="微软雅黑"/>
              </a:rPr>
              <a:t>想象一下”</a:t>
            </a:r>
            <a:r>
              <a:rPr lang="en-US" altLang="zh-CN" sz="1800" dirty="0">
                <a:solidFill>
                  <a:schemeClr val="tx1">
                    <a:lumMod val="85000"/>
                    <a:lumOff val="15000"/>
                  </a:schemeClr>
                </a:solidFill>
                <a:latin typeface="微软雅黑"/>
                <a:ea typeface="微软雅黑"/>
              </a:rPr>
              <a:t>|“</a:t>
            </a:r>
            <a:r>
              <a:rPr lang="zh-CN" altLang="en-US" sz="1800" dirty="0">
                <a:solidFill>
                  <a:schemeClr val="tx1">
                    <a:lumMod val="85000"/>
                    <a:lumOff val="15000"/>
                  </a:schemeClr>
                </a:solidFill>
                <a:latin typeface="微软雅黑"/>
                <a:ea typeface="微软雅黑"/>
              </a:rPr>
              <a:t>我看见我们正在”</a:t>
            </a:r>
          </a:p>
        </p:txBody>
      </p:sp>
      <p:sp>
        <p:nvSpPr>
          <p:cNvPr id="15" name="TextBox 10">
            <a:extLst>
              <a:ext uri="{FF2B5EF4-FFF2-40B4-BE49-F238E27FC236}">
                <a16:creationId xmlns:a16="http://schemas.microsoft.com/office/drawing/2014/main" id="{9B8334C0-6AE3-49EE-B544-0F928A21ECE7}"/>
              </a:ext>
            </a:extLst>
          </p:cNvPr>
          <p:cNvSpPr txBox="1"/>
          <p:nvPr/>
        </p:nvSpPr>
        <p:spPr>
          <a:xfrm>
            <a:off x="7878919" y="5394595"/>
            <a:ext cx="1996678" cy="782074"/>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fontAlgn="base">
              <a:spcBef>
                <a:spcPct val="0"/>
              </a:spcBef>
              <a:spcAft>
                <a:spcPct val="0"/>
              </a:spcAft>
              <a:defRPr/>
            </a:pPr>
            <a:r>
              <a:rPr lang="zh-CN" altLang="en-US" sz="1800" dirty="0">
                <a:solidFill>
                  <a:schemeClr val="tx1">
                    <a:lumMod val="85000"/>
                    <a:lumOff val="15000"/>
                  </a:schemeClr>
                </a:solidFill>
                <a:latin typeface="微软雅黑"/>
                <a:ea typeface="微软雅黑"/>
              </a:rPr>
              <a:t>积极的、热情的、令人发生兴趣的</a:t>
            </a:r>
          </a:p>
        </p:txBody>
      </p:sp>
      <p:sp>
        <p:nvSpPr>
          <p:cNvPr id="16" name="TextBox 11">
            <a:extLst>
              <a:ext uri="{FF2B5EF4-FFF2-40B4-BE49-F238E27FC236}">
                <a16:creationId xmlns:a16="http://schemas.microsoft.com/office/drawing/2014/main" id="{B862EE29-FAFA-49CA-A23A-4FFB70C6A5F4}"/>
              </a:ext>
            </a:extLst>
          </p:cNvPr>
          <p:cNvSpPr txBox="1"/>
          <p:nvPr/>
        </p:nvSpPr>
        <p:spPr>
          <a:xfrm>
            <a:off x="4355924" y="2606131"/>
            <a:ext cx="1723549" cy="461665"/>
          </a:xfrm>
          <a:prstGeom prst="rect">
            <a:avLst/>
          </a:prstGeom>
          <a:noFill/>
        </p:spPr>
        <p:txBody>
          <a:bodyPr wrap="none">
            <a:spAutoFit/>
          </a:bodyPr>
          <a:lstStyle/>
          <a:p>
            <a:pPr algn="ctr">
              <a:defRPr/>
            </a:pPr>
            <a:r>
              <a:rPr lang="zh-CN" altLang="en-US" sz="2400" b="1" dirty="0">
                <a:solidFill>
                  <a:schemeClr val="bg1"/>
                </a:solidFill>
                <a:latin typeface="思源黑体 CN Bold" panose="020B0800000000000000" pitchFamily="34" charset="-122"/>
                <a:ea typeface="思源黑体 CN Bold" panose="020B0800000000000000" pitchFamily="34" charset="-122"/>
              </a:rPr>
              <a:t>共同点用词</a:t>
            </a:r>
          </a:p>
        </p:txBody>
      </p:sp>
      <p:sp>
        <p:nvSpPr>
          <p:cNvPr id="17" name="TextBox 13">
            <a:extLst>
              <a:ext uri="{FF2B5EF4-FFF2-40B4-BE49-F238E27FC236}">
                <a16:creationId xmlns:a16="http://schemas.microsoft.com/office/drawing/2014/main" id="{606C68AB-531A-4E06-B3BF-B5F522DE1A8F}"/>
              </a:ext>
            </a:extLst>
          </p:cNvPr>
          <p:cNvSpPr txBox="1"/>
          <p:nvPr/>
        </p:nvSpPr>
        <p:spPr>
          <a:xfrm>
            <a:off x="6317267" y="4979097"/>
            <a:ext cx="1107996" cy="830997"/>
          </a:xfrm>
          <a:prstGeom prst="rect">
            <a:avLst/>
          </a:prstGeom>
          <a:noFill/>
        </p:spPr>
        <p:txBody>
          <a:bodyPr wrap="none">
            <a:spAutoFit/>
          </a:bodyPr>
          <a:lstStyle/>
          <a:p>
            <a:pPr algn="ctr">
              <a:defRPr/>
            </a:pPr>
            <a:r>
              <a:rPr lang="zh-CN" altLang="en-US" sz="2400" b="1" dirty="0">
                <a:solidFill>
                  <a:schemeClr val="bg1"/>
                </a:solidFill>
                <a:latin typeface="思源黑体 CN Bold" panose="020B0800000000000000" pitchFamily="34" charset="-122"/>
                <a:ea typeface="思源黑体 CN Bold" panose="020B0800000000000000" pitchFamily="34" charset="-122"/>
              </a:rPr>
              <a:t>共同</a:t>
            </a:r>
            <a:endParaRPr lang="en-US" altLang="zh-CN" sz="2400" b="1" dirty="0">
              <a:solidFill>
                <a:schemeClr val="bg1"/>
              </a:solidFill>
              <a:latin typeface="思源黑体 CN Bold" panose="020B0800000000000000" pitchFamily="34" charset="-122"/>
              <a:ea typeface="思源黑体 CN Bold" panose="020B0800000000000000" pitchFamily="34" charset="-122"/>
            </a:endParaRPr>
          </a:p>
          <a:p>
            <a:pPr algn="ctr">
              <a:defRPr/>
            </a:pPr>
            <a:r>
              <a:rPr lang="zh-CN" altLang="en-US" sz="2400" b="1" dirty="0">
                <a:solidFill>
                  <a:schemeClr val="bg1"/>
                </a:solidFill>
                <a:latin typeface="思源黑体 CN Bold" panose="020B0800000000000000" pitchFamily="34" charset="-122"/>
                <a:ea typeface="思源黑体 CN Bold" panose="020B0800000000000000" pitchFamily="34" charset="-122"/>
              </a:rPr>
              <a:t>点语调</a:t>
            </a:r>
          </a:p>
        </p:txBody>
      </p:sp>
      <p:sp>
        <p:nvSpPr>
          <p:cNvPr id="18" name="椭圆 34">
            <a:extLst>
              <a:ext uri="{FF2B5EF4-FFF2-40B4-BE49-F238E27FC236}">
                <a16:creationId xmlns:a16="http://schemas.microsoft.com/office/drawing/2014/main" id="{9483F9DC-A6C9-434A-9CF4-1388A629913F}"/>
              </a:ext>
            </a:extLst>
          </p:cNvPr>
          <p:cNvSpPr/>
          <p:nvPr/>
        </p:nvSpPr>
        <p:spPr>
          <a:xfrm rot="16618472">
            <a:off x="7593243" y="2911311"/>
            <a:ext cx="1276439" cy="164157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EB72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TextBox 10">
            <a:extLst>
              <a:ext uri="{FF2B5EF4-FFF2-40B4-BE49-F238E27FC236}">
                <a16:creationId xmlns:a16="http://schemas.microsoft.com/office/drawing/2014/main" id="{7AFE8696-B742-42D5-BA12-CCC724BC9404}"/>
              </a:ext>
            </a:extLst>
          </p:cNvPr>
          <p:cNvSpPr txBox="1"/>
          <p:nvPr/>
        </p:nvSpPr>
        <p:spPr>
          <a:xfrm>
            <a:off x="9167583" y="3450979"/>
            <a:ext cx="1784425" cy="36657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fontAlgn="base">
              <a:spcBef>
                <a:spcPct val="0"/>
              </a:spcBef>
              <a:spcAft>
                <a:spcPct val="0"/>
              </a:spcAft>
              <a:defRPr/>
            </a:pPr>
            <a:r>
              <a:rPr lang="zh-CN" altLang="en-US" sz="1800" dirty="0">
                <a:solidFill>
                  <a:schemeClr val="tx1">
                    <a:lumMod val="85000"/>
                    <a:lumOff val="15000"/>
                  </a:schemeClr>
                </a:solidFill>
                <a:latin typeface="微软雅黑"/>
                <a:ea typeface="微软雅黑"/>
              </a:rPr>
              <a:t>生动的、活泼的</a:t>
            </a:r>
          </a:p>
        </p:txBody>
      </p:sp>
      <p:sp>
        <p:nvSpPr>
          <p:cNvPr id="20" name="TextBox 13">
            <a:extLst>
              <a:ext uri="{FF2B5EF4-FFF2-40B4-BE49-F238E27FC236}">
                <a16:creationId xmlns:a16="http://schemas.microsoft.com/office/drawing/2014/main" id="{23C01805-21B6-49E9-A2D0-47FDBA14FC94}"/>
              </a:ext>
            </a:extLst>
          </p:cNvPr>
          <p:cNvSpPr txBox="1"/>
          <p:nvPr/>
        </p:nvSpPr>
        <p:spPr>
          <a:xfrm>
            <a:off x="7907475" y="3355160"/>
            <a:ext cx="1107996" cy="830997"/>
          </a:xfrm>
          <a:prstGeom prst="rect">
            <a:avLst/>
          </a:prstGeom>
          <a:noFill/>
        </p:spPr>
        <p:txBody>
          <a:bodyPr wrap="none">
            <a:spAutoFit/>
          </a:bodyPr>
          <a:lstStyle/>
          <a:p>
            <a:pPr algn="ctr">
              <a:defRPr/>
            </a:pPr>
            <a:r>
              <a:rPr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共同</a:t>
            </a:r>
            <a:endParaRPr lang="en-US" altLang="zh-CN"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endParaRPr>
          </a:p>
          <a:p>
            <a:pPr algn="ctr">
              <a:defRPr/>
            </a:pPr>
            <a:r>
              <a:rPr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点动作</a:t>
            </a:r>
          </a:p>
        </p:txBody>
      </p:sp>
    </p:spTree>
    <p:extLst>
      <p:ext uri="{BB962C8B-B14F-4D97-AF65-F5344CB8AC3E}">
        <p14:creationId xmlns:p14="http://schemas.microsoft.com/office/powerpoint/2010/main" val="3369300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4000">
                                          <p:cBhvr additive="base">
                                            <p:cTn id="7" dur="500" fill="hold"/>
                                            <p:tgtEl>
                                              <p:spTgt spid="10"/>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4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44000">
                                          <p:cBhvr additive="base">
                                            <p:cTn id="12" dur="500" fill="hold"/>
                                            <p:tgtEl>
                                              <p:spTgt spid="11"/>
                                            </p:tgtEl>
                                            <p:attrNameLst>
                                              <p:attrName>ppt_x</p:attrName>
                                            </p:attrNameLst>
                                          </p:cBhvr>
                                          <p:tavLst>
                                            <p:tav tm="0">
                                              <p:val>
                                                <p:strVal val="1+#ppt_w/2"/>
                                              </p:val>
                                            </p:tav>
                                            <p:tav tm="100000">
                                              <p:val>
                                                <p:strVal val="#ppt_x"/>
                                              </p:val>
                                            </p:tav>
                                          </p:tavLst>
                                        </p:anim>
                                        <p:anim calcmode="lin" valueType="num" p14:bounceEnd="44000">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000"/>
                                            <p:tgtEl>
                                              <p:spTgt spid="9"/>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4000"/>
                                </p:stCondLst>
                                <p:childTnLst>
                                  <p:par>
                                    <p:cTn id="39" presetID="2" presetClass="entr" presetSubtype="8" fill="hold" grpId="0" nodeType="afterEffect" p14:presetBounceEnd="44000">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14:bounceEnd="44000">
                                          <p:cBhvr additive="base">
                                            <p:cTn id="41" dur="500" fill="hold"/>
                                            <p:tgtEl>
                                              <p:spTgt spid="18"/>
                                            </p:tgtEl>
                                            <p:attrNameLst>
                                              <p:attrName>ppt_x</p:attrName>
                                            </p:attrNameLst>
                                          </p:cBhvr>
                                          <p:tavLst>
                                            <p:tav tm="0">
                                              <p:val>
                                                <p:strVal val="0-#ppt_w/2"/>
                                              </p:val>
                                            </p:tav>
                                            <p:tav tm="100000">
                                              <p:val>
                                                <p:strVal val="#ppt_x"/>
                                              </p:val>
                                            </p:tav>
                                          </p:tavLst>
                                        </p:anim>
                                        <p:anim calcmode="lin" valueType="num" p14:bounceEnd="44000">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p:bldP spid="16" grpId="0"/>
          <p:bldP spid="17" grpId="0"/>
          <p:bldP spid="18" grpId="0" animBg="1"/>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1000"/>
                                            <p:tgtEl>
                                              <p:spTgt spid="9"/>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p:bldP spid="16" grpId="0"/>
          <p:bldP spid="17" grpId="0"/>
          <p:bldP spid="18" grpId="0" animBg="1"/>
          <p:bldP spid="19" grpId="0"/>
          <p:bldP spid="20"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91800"/>
            <a:ext cx="387798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注重和建立共同点</a:t>
            </a:r>
          </a:p>
        </p:txBody>
      </p:sp>
      <p:grpSp>
        <p:nvGrpSpPr>
          <p:cNvPr id="9" name="组合 8">
            <a:extLst>
              <a:ext uri="{FF2B5EF4-FFF2-40B4-BE49-F238E27FC236}">
                <a16:creationId xmlns:a16="http://schemas.microsoft.com/office/drawing/2014/main" id="{05306510-A33B-4A25-A495-171D5CE4B989}"/>
              </a:ext>
            </a:extLst>
          </p:cNvPr>
          <p:cNvGrpSpPr/>
          <p:nvPr/>
        </p:nvGrpSpPr>
        <p:grpSpPr>
          <a:xfrm>
            <a:off x="1092204" y="1864047"/>
            <a:ext cx="3348247" cy="608955"/>
            <a:chOff x="996241" y="5385680"/>
            <a:chExt cx="7416824" cy="823912"/>
          </a:xfrm>
          <a:solidFill>
            <a:srgbClr val="FE9898"/>
          </a:solidFill>
        </p:grpSpPr>
        <p:sp>
          <p:nvSpPr>
            <p:cNvPr id="10" name="矩形 9">
              <a:extLst>
                <a:ext uri="{FF2B5EF4-FFF2-40B4-BE49-F238E27FC236}">
                  <a16:creationId xmlns:a16="http://schemas.microsoft.com/office/drawing/2014/main" id="{C63F461D-DFC3-4699-A464-082D4A03DB5D}"/>
                </a:ext>
              </a:extLst>
            </p:cNvPr>
            <p:cNvSpPr/>
            <p:nvPr/>
          </p:nvSpPr>
          <p:spPr>
            <a:xfrm>
              <a:off x="996241" y="5385680"/>
              <a:ext cx="7416824" cy="823912"/>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4">
              <a:extLst>
                <a:ext uri="{FF2B5EF4-FFF2-40B4-BE49-F238E27FC236}">
                  <a16:creationId xmlns:a16="http://schemas.microsoft.com/office/drawing/2014/main" id="{B287B4AD-04C9-477A-B705-F4E9F990D51C}"/>
                </a:ext>
              </a:extLst>
            </p:cNvPr>
            <p:cNvSpPr txBox="1">
              <a:spLocks noChangeArrowheads="1"/>
            </p:cNvSpPr>
            <p:nvPr/>
          </p:nvSpPr>
          <p:spPr bwMode="auto">
            <a:xfrm>
              <a:off x="1111729" y="5493114"/>
              <a:ext cx="6870898" cy="624630"/>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1"/>
                  </a:solidFill>
                  <a:latin typeface="思源黑体 CN Bold" panose="020B0800000000000000" pitchFamily="34" charset="-122"/>
                  <a:ea typeface="思源黑体 CN Bold" panose="020B0800000000000000" pitchFamily="34" charset="-122"/>
                  <a:sym typeface="Impact" panose="020B0806030902050204" pitchFamily="34" charset="0"/>
                </a:rPr>
                <a:t>共同点的层次</a:t>
              </a:r>
            </a:p>
          </p:txBody>
        </p:sp>
      </p:grpSp>
      <p:sp>
        <p:nvSpPr>
          <p:cNvPr id="12" name="矩形 11">
            <a:extLst>
              <a:ext uri="{FF2B5EF4-FFF2-40B4-BE49-F238E27FC236}">
                <a16:creationId xmlns:a16="http://schemas.microsoft.com/office/drawing/2014/main" id="{D591674E-D0A9-4FCE-B946-1886D8E6AD8A}"/>
              </a:ext>
            </a:extLst>
          </p:cNvPr>
          <p:cNvSpPr/>
          <p:nvPr/>
        </p:nvSpPr>
        <p:spPr>
          <a:xfrm>
            <a:off x="1055840" y="2960792"/>
            <a:ext cx="914790" cy="309770"/>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兴趣</a:t>
            </a:r>
          </a:p>
        </p:txBody>
      </p:sp>
      <p:sp>
        <p:nvSpPr>
          <p:cNvPr id="13" name="矩形 12">
            <a:extLst>
              <a:ext uri="{FF2B5EF4-FFF2-40B4-BE49-F238E27FC236}">
                <a16:creationId xmlns:a16="http://schemas.microsoft.com/office/drawing/2014/main" id="{0DB0D6F6-8F45-4C08-9F8B-9F4E2FBC6D3D}"/>
              </a:ext>
            </a:extLst>
          </p:cNvPr>
          <p:cNvSpPr/>
          <p:nvPr/>
        </p:nvSpPr>
        <p:spPr>
          <a:xfrm>
            <a:off x="3525661" y="2949420"/>
            <a:ext cx="914790" cy="309770"/>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目标</a:t>
            </a:r>
          </a:p>
        </p:txBody>
      </p:sp>
      <p:sp>
        <p:nvSpPr>
          <p:cNvPr id="14" name="矩形 13">
            <a:extLst>
              <a:ext uri="{FF2B5EF4-FFF2-40B4-BE49-F238E27FC236}">
                <a16:creationId xmlns:a16="http://schemas.microsoft.com/office/drawing/2014/main" id="{D56D0FB2-345F-4B2B-9A36-CD294491C009}"/>
              </a:ext>
            </a:extLst>
          </p:cNvPr>
          <p:cNvSpPr/>
          <p:nvPr/>
        </p:nvSpPr>
        <p:spPr>
          <a:xfrm>
            <a:off x="1032310" y="3881992"/>
            <a:ext cx="1595930" cy="524339"/>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观点和意见</a:t>
            </a:r>
          </a:p>
        </p:txBody>
      </p:sp>
      <p:sp>
        <p:nvSpPr>
          <p:cNvPr id="15" name="矩形 14">
            <a:extLst>
              <a:ext uri="{FF2B5EF4-FFF2-40B4-BE49-F238E27FC236}">
                <a16:creationId xmlns:a16="http://schemas.microsoft.com/office/drawing/2014/main" id="{0573C11F-34EF-44A0-B3FD-89D609F2C564}"/>
              </a:ext>
            </a:extLst>
          </p:cNvPr>
          <p:cNvSpPr/>
          <p:nvPr/>
        </p:nvSpPr>
        <p:spPr>
          <a:xfrm>
            <a:off x="2908914" y="3881992"/>
            <a:ext cx="1531538" cy="524340"/>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未来的看法</a:t>
            </a:r>
          </a:p>
        </p:txBody>
      </p:sp>
      <p:sp>
        <p:nvSpPr>
          <p:cNvPr id="16" name="矩形 15">
            <a:extLst>
              <a:ext uri="{FF2B5EF4-FFF2-40B4-BE49-F238E27FC236}">
                <a16:creationId xmlns:a16="http://schemas.microsoft.com/office/drawing/2014/main" id="{7A462991-42D1-45C6-A2CC-0FEF4CFE9F49}"/>
              </a:ext>
            </a:extLst>
          </p:cNvPr>
          <p:cNvSpPr/>
          <p:nvPr/>
        </p:nvSpPr>
        <p:spPr>
          <a:xfrm>
            <a:off x="993401" y="4928471"/>
            <a:ext cx="3469905" cy="636065"/>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价值观</a:t>
            </a:r>
          </a:p>
        </p:txBody>
      </p:sp>
      <p:cxnSp>
        <p:nvCxnSpPr>
          <p:cNvPr id="17" name="直接连接符 16">
            <a:extLst>
              <a:ext uri="{FF2B5EF4-FFF2-40B4-BE49-F238E27FC236}">
                <a16:creationId xmlns:a16="http://schemas.microsoft.com/office/drawing/2014/main" id="{18FDBA51-0038-46D4-8CF2-D0FEF161C5DE}"/>
              </a:ext>
            </a:extLst>
          </p:cNvPr>
          <p:cNvCxnSpPr>
            <a:cxnSpLocks/>
          </p:cNvCxnSpPr>
          <p:nvPr/>
        </p:nvCxnSpPr>
        <p:spPr>
          <a:xfrm>
            <a:off x="1130021" y="3561485"/>
            <a:ext cx="3310430" cy="0"/>
          </a:xfrm>
          <a:prstGeom prst="line">
            <a:avLst/>
          </a:prstGeom>
          <a:ln w="28575">
            <a:solidFill>
              <a:schemeClr val="tx1">
                <a:lumMod val="65000"/>
                <a:lumOff val="3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2B3E8F0-9168-41C2-9A70-A759261C2465}"/>
              </a:ext>
            </a:extLst>
          </p:cNvPr>
          <p:cNvCxnSpPr>
            <a:cxnSpLocks/>
          </p:cNvCxnSpPr>
          <p:nvPr/>
        </p:nvCxnSpPr>
        <p:spPr>
          <a:xfrm>
            <a:off x="1092205" y="4603613"/>
            <a:ext cx="3348246" cy="0"/>
          </a:xfrm>
          <a:prstGeom prst="line">
            <a:avLst/>
          </a:prstGeom>
          <a:ln w="28575">
            <a:solidFill>
              <a:schemeClr val="tx1">
                <a:lumMod val="65000"/>
                <a:lumOff val="35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190340D7-BFEC-4E0B-9C0D-A9FE0FDD579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13015" y="1864047"/>
            <a:ext cx="7578985" cy="3706430"/>
          </a:xfrm>
          <a:prstGeom prst="rect">
            <a:avLst/>
          </a:prstGeom>
        </p:spPr>
      </p:pic>
    </p:spTree>
    <p:extLst>
      <p:ext uri="{BB962C8B-B14F-4D97-AF65-F5344CB8AC3E}">
        <p14:creationId xmlns:p14="http://schemas.microsoft.com/office/powerpoint/2010/main" val="902157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26" presetClass="emph" presetSubtype="0" fill="hold" nodeType="withEffect">
                                  <p:stCondLst>
                                    <p:cond delay="250"/>
                                  </p:stCondLst>
                                  <p:childTnLst>
                                    <p:animEffect transition="out" filter="fade">
                                      <p:cBhvr>
                                        <p:cTn id="11" dur="500" tmFilter="0, 0; .2, .5; .8, .5; 1, 0"/>
                                        <p:tgtEl>
                                          <p:spTgt spid="9"/>
                                        </p:tgtEl>
                                      </p:cBhvr>
                                    </p:animEffect>
                                    <p:animScale>
                                      <p:cBhvr>
                                        <p:cTn id="12" dur="250" autoRev="1" fill="hold"/>
                                        <p:tgtEl>
                                          <p:spTgt spid="9"/>
                                        </p:tgtEl>
                                      </p:cBhvr>
                                      <p:by x="105000" y="105000"/>
                                    </p:animScale>
                                  </p:childTnLst>
                                </p:cTn>
                              </p:par>
                            </p:childTnLst>
                          </p:cTn>
                        </p:par>
                        <p:par>
                          <p:cTn id="13" fill="hold">
                            <p:stCondLst>
                              <p:cond delay="750"/>
                            </p:stCondLst>
                            <p:childTnLst>
                              <p:par>
                                <p:cTn id="14" presetID="14"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1750"/>
                            </p:stCondLst>
                            <p:childTnLst>
                              <p:par>
                                <p:cTn id="25" presetID="14" presetClass="entr" presetSubtype="1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par>
                          <p:cTn id="31" fill="hold">
                            <p:stCondLst>
                              <p:cond delay="225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2750"/>
                            </p:stCondLst>
                            <p:childTnLst>
                              <p:par>
                                <p:cTn id="36" presetID="14" presetClass="entr" presetSubtype="1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childTnLst>
                          </p:cTn>
                        </p:par>
                        <p:par>
                          <p:cTn id="39" fill="hold">
                            <p:stCondLst>
                              <p:cond delay="3250"/>
                            </p:stCondLst>
                            <p:childTnLst>
                              <p:par>
                                <p:cTn id="40" presetID="23" presetClass="entr" presetSubtype="16"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12303" y="27495"/>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91800"/>
            <a:ext cx="387798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注重和建立共同点</a:t>
            </a:r>
          </a:p>
        </p:txBody>
      </p:sp>
      <p:grpSp>
        <p:nvGrpSpPr>
          <p:cNvPr id="6" name="组合 5">
            <a:extLst>
              <a:ext uri="{FF2B5EF4-FFF2-40B4-BE49-F238E27FC236}">
                <a16:creationId xmlns:a16="http://schemas.microsoft.com/office/drawing/2014/main" id="{90ED654C-5968-4C78-A95D-38EE668AA3D8}"/>
              </a:ext>
            </a:extLst>
          </p:cNvPr>
          <p:cNvGrpSpPr/>
          <p:nvPr/>
        </p:nvGrpSpPr>
        <p:grpSpPr>
          <a:xfrm>
            <a:off x="3644685" y="2517226"/>
            <a:ext cx="1303734" cy="776288"/>
            <a:chOff x="3644685" y="2517226"/>
            <a:chExt cx="1303734" cy="776288"/>
          </a:xfrm>
        </p:grpSpPr>
        <p:sp>
          <p:nvSpPr>
            <p:cNvPr id="19" name="MH_Other_4">
              <a:extLst>
                <a:ext uri="{FF2B5EF4-FFF2-40B4-BE49-F238E27FC236}">
                  <a16:creationId xmlns:a16="http://schemas.microsoft.com/office/drawing/2014/main" id="{1AEC656B-D9FC-49CB-AFDE-DEBDA76CD306}"/>
                </a:ext>
              </a:extLst>
            </p:cNvPr>
            <p:cNvSpPr/>
            <p:nvPr>
              <p:custDataLst>
                <p:tags r:id="rId9"/>
              </p:custDataLst>
            </p:nvPr>
          </p:nvSpPr>
          <p:spPr>
            <a:xfrm>
              <a:off x="3644685" y="2517226"/>
              <a:ext cx="775097" cy="776288"/>
            </a:xfrm>
            <a:prstGeom prst="ellipse">
              <a:avLst/>
            </a:prstGeom>
            <a:noFill/>
            <a:ln w="1905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21" name="MH_Other_6">
              <a:extLst>
                <a:ext uri="{FF2B5EF4-FFF2-40B4-BE49-F238E27FC236}">
                  <a16:creationId xmlns:a16="http://schemas.microsoft.com/office/drawing/2014/main" id="{AFF8C707-2753-4E3F-9A93-0C23D19FAE7A}"/>
                </a:ext>
              </a:extLst>
            </p:cNvPr>
            <p:cNvCxnSpPr/>
            <p:nvPr>
              <p:custDataLst>
                <p:tags r:id="rId10"/>
              </p:custDataLst>
            </p:nvPr>
          </p:nvCxnSpPr>
          <p:spPr>
            <a:xfrm>
              <a:off x="4403113" y="3033958"/>
              <a:ext cx="545306" cy="197644"/>
            </a:xfrm>
            <a:prstGeom prst="line">
              <a:avLst/>
            </a:prstGeom>
            <a:ln w="19050">
              <a:solidFill>
                <a:srgbClr val="FEB728"/>
              </a:solidFill>
            </a:ln>
          </p:spPr>
          <p:style>
            <a:lnRef idx="1">
              <a:schemeClr val="accent1"/>
            </a:lnRef>
            <a:fillRef idx="0">
              <a:schemeClr val="accent1"/>
            </a:fillRef>
            <a:effectRef idx="0">
              <a:schemeClr val="accent1"/>
            </a:effectRef>
            <a:fontRef idx="minor">
              <a:schemeClr val="tx1"/>
            </a:fontRef>
          </p:style>
        </p:cxnSp>
        <p:sp>
          <p:nvSpPr>
            <p:cNvPr id="34" name="MH_Other_11">
              <a:extLst>
                <a:ext uri="{FF2B5EF4-FFF2-40B4-BE49-F238E27FC236}">
                  <a16:creationId xmlns:a16="http://schemas.microsoft.com/office/drawing/2014/main" id="{CC168EC4-4C40-4420-9EEE-E780EA97C5EA}"/>
                </a:ext>
              </a:extLst>
            </p:cNvPr>
            <p:cNvSpPr>
              <a:spLocks noChangeAspect="1"/>
            </p:cNvSpPr>
            <p:nvPr>
              <p:custDataLst>
                <p:tags r:id="rId11"/>
              </p:custDataLst>
            </p:nvPr>
          </p:nvSpPr>
          <p:spPr>
            <a:xfrm>
              <a:off x="3845668" y="2740820"/>
              <a:ext cx="386953" cy="36076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55C9EEFF-EC51-49BD-958A-8577CD2DA25B}"/>
              </a:ext>
            </a:extLst>
          </p:cNvPr>
          <p:cNvGrpSpPr/>
          <p:nvPr/>
        </p:nvGrpSpPr>
        <p:grpSpPr>
          <a:xfrm>
            <a:off x="7240011" y="2517226"/>
            <a:ext cx="1307307" cy="776288"/>
            <a:chOff x="7240011" y="2517226"/>
            <a:chExt cx="1307307" cy="776288"/>
          </a:xfrm>
        </p:grpSpPr>
        <p:sp>
          <p:nvSpPr>
            <p:cNvPr id="17" name="MH_Other_2">
              <a:extLst>
                <a:ext uri="{FF2B5EF4-FFF2-40B4-BE49-F238E27FC236}">
                  <a16:creationId xmlns:a16="http://schemas.microsoft.com/office/drawing/2014/main" id="{4FDB92D3-23CB-4E27-BAB6-B76B3DFBB32C}"/>
                </a:ext>
              </a:extLst>
            </p:cNvPr>
            <p:cNvSpPr/>
            <p:nvPr>
              <p:custDataLst>
                <p:tags r:id="rId7"/>
              </p:custDataLst>
            </p:nvPr>
          </p:nvSpPr>
          <p:spPr>
            <a:xfrm>
              <a:off x="7772221" y="2517226"/>
              <a:ext cx="775097" cy="776288"/>
            </a:xfrm>
            <a:prstGeom prst="ellipse">
              <a:avLst/>
            </a:prstGeom>
            <a:noFill/>
            <a:ln w="1905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23" name="MH_Other_8">
              <a:extLst>
                <a:ext uri="{FF2B5EF4-FFF2-40B4-BE49-F238E27FC236}">
                  <a16:creationId xmlns:a16="http://schemas.microsoft.com/office/drawing/2014/main" id="{7DF03CD0-5217-4389-A786-0F4149D2CD62}"/>
                </a:ext>
              </a:extLst>
            </p:cNvPr>
            <p:cNvCxnSpPr/>
            <p:nvPr>
              <p:custDataLst>
                <p:tags r:id="rId8"/>
              </p:custDataLst>
            </p:nvPr>
          </p:nvCxnSpPr>
          <p:spPr>
            <a:xfrm flipH="1">
              <a:off x="7240011" y="3023243"/>
              <a:ext cx="557213" cy="198835"/>
            </a:xfrm>
            <a:prstGeom prst="line">
              <a:avLst/>
            </a:prstGeom>
            <a:ln w="19050">
              <a:solidFill>
                <a:srgbClr val="FEB728"/>
              </a:solidFill>
            </a:ln>
          </p:spPr>
          <p:style>
            <a:lnRef idx="1">
              <a:schemeClr val="accent1"/>
            </a:lnRef>
            <a:fillRef idx="0">
              <a:schemeClr val="accent1"/>
            </a:fillRef>
            <a:effectRef idx="0">
              <a:schemeClr val="accent1"/>
            </a:effectRef>
            <a:fontRef idx="minor">
              <a:schemeClr val="tx1"/>
            </a:fontRef>
          </p:style>
        </p:cxnSp>
        <p:sp>
          <p:nvSpPr>
            <p:cNvPr id="41" name="MH_Other_12">
              <a:extLst>
                <a:ext uri="{FF2B5EF4-FFF2-40B4-BE49-F238E27FC236}">
                  <a16:creationId xmlns:a16="http://schemas.microsoft.com/office/drawing/2014/main" id="{9312ECA7-023A-4B3A-ADE3-383EC1CD8DA6}"/>
                </a:ext>
              </a:extLst>
            </p:cNvPr>
            <p:cNvSpPr>
              <a:spLocks noChangeAspect="1"/>
            </p:cNvSpPr>
            <p:nvPr/>
          </p:nvSpPr>
          <p:spPr>
            <a:xfrm>
              <a:off x="7986531" y="2768185"/>
              <a:ext cx="386954" cy="32795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0064" h="508565">
                  <a:moveTo>
                    <a:pt x="254630" y="202029"/>
                  </a:moveTo>
                  <a:lnTo>
                    <a:pt x="277220" y="345402"/>
                  </a:lnTo>
                  <a:cubicBezTo>
                    <a:pt x="278372" y="352306"/>
                    <a:pt x="284135" y="357829"/>
                    <a:pt x="291281" y="358289"/>
                  </a:cubicBezTo>
                  <a:cubicBezTo>
                    <a:pt x="291511" y="358289"/>
                    <a:pt x="291972" y="358289"/>
                    <a:pt x="292433" y="358289"/>
                  </a:cubicBezTo>
                  <a:cubicBezTo>
                    <a:pt x="299118" y="358289"/>
                    <a:pt x="305111" y="353916"/>
                    <a:pt x="306955" y="347473"/>
                  </a:cubicBezTo>
                  <a:lnTo>
                    <a:pt x="331849" y="268537"/>
                  </a:lnTo>
                  <a:lnTo>
                    <a:pt x="341070" y="284877"/>
                  </a:lnTo>
                  <a:cubicBezTo>
                    <a:pt x="343836" y="289710"/>
                    <a:pt x="348907" y="292471"/>
                    <a:pt x="354439" y="292701"/>
                  </a:cubicBezTo>
                  <a:lnTo>
                    <a:pt x="559819" y="291090"/>
                  </a:lnTo>
                  <a:cubicBezTo>
                    <a:pt x="523399" y="338958"/>
                    <a:pt x="468309" y="371406"/>
                    <a:pt x="424282" y="397642"/>
                  </a:cubicBezTo>
                  <a:cubicBezTo>
                    <a:pt x="401923" y="410759"/>
                    <a:pt x="381178" y="423186"/>
                    <a:pt x="366425" y="434923"/>
                  </a:cubicBezTo>
                  <a:cubicBezTo>
                    <a:pt x="311796" y="479569"/>
                    <a:pt x="307646" y="501661"/>
                    <a:pt x="307646" y="501891"/>
                  </a:cubicBezTo>
                  <a:cubicBezTo>
                    <a:pt x="307185" y="505804"/>
                    <a:pt x="303958" y="508565"/>
                    <a:pt x="300040" y="508565"/>
                  </a:cubicBezTo>
                  <a:cubicBezTo>
                    <a:pt x="296121" y="508565"/>
                    <a:pt x="292894" y="505574"/>
                    <a:pt x="292433" y="501891"/>
                  </a:cubicBezTo>
                  <a:cubicBezTo>
                    <a:pt x="292203" y="500971"/>
                    <a:pt x="287362" y="478878"/>
                    <a:pt x="233654" y="434923"/>
                  </a:cubicBezTo>
                  <a:cubicBezTo>
                    <a:pt x="218902" y="423186"/>
                    <a:pt x="197926" y="410759"/>
                    <a:pt x="175797" y="397642"/>
                  </a:cubicBezTo>
                  <a:cubicBezTo>
                    <a:pt x="130618" y="370946"/>
                    <a:pt x="74145" y="337347"/>
                    <a:pt x="37494" y="287638"/>
                  </a:cubicBezTo>
                  <a:lnTo>
                    <a:pt x="223973" y="287638"/>
                  </a:lnTo>
                  <a:cubicBezTo>
                    <a:pt x="231349" y="287638"/>
                    <a:pt x="237573" y="282575"/>
                    <a:pt x="239186" y="275441"/>
                  </a:cubicBezTo>
                  <a:close/>
                  <a:moveTo>
                    <a:pt x="162905" y="0"/>
                  </a:moveTo>
                  <a:cubicBezTo>
                    <a:pt x="240111" y="0"/>
                    <a:pt x="284130" y="51776"/>
                    <a:pt x="300032" y="75018"/>
                  </a:cubicBezTo>
                  <a:cubicBezTo>
                    <a:pt x="315934" y="51776"/>
                    <a:pt x="359953" y="0"/>
                    <a:pt x="437159" y="0"/>
                  </a:cubicBezTo>
                  <a:cubicBezTo>
                    <a:pt x="486940" y="0"/>
                    <a:pt x="528885" y="17949"/>
                    <a:pt x="558384" y="52467"/>
                  </a:cubicBezTo>
                  <a:cubicBezTo>
                    <a:pt x="591802" y="91126"/>
                    <a:pt x="606321" y="148195"/>
                    <a:pt x="597564" y="204805"/>
                  </a:cubicBezTo>
                  <a:cubicBezTo>
                    <a:pt x="594337" y="225055"/>
                    <a:pt x="588114" y="243465"/>
                    <a:pt x="579357" y="260263"/>
                  </a:cubicBezTo>
                  <a:lnTo>
                    <a:pt x="363180" y="261874"/>
                  </a:lnTo>
                  <a:lnTo>
                    <a:pt x="341055" y="222754"/>
                  </a:lnTo>
                  <a:cubicBezTo>
                    <a:pt x="338059" y="217461"/>
                    <a:pt x="332297" y="214470"/>
                    <a:pt x="326075" y="214930"/>
                  </a:cubicBezTo>
                  <a:cubicBezTo>
                    <a:pt x="320083" y="215620"/>
                    <a:pt x="315013" y="219763"/>
                    <a:pt x="313169" y="225746"/>
                  </a:cubicBezTo>
                  <a:lnTo>
                    <a:pt x="297267" y="275911"/>
                  </a:lnTo>
                  <a:lnTo>
                    <a:pt x="272146" y="115289"/>
                  </a:lnTo>
                  <a:cubicBezTo>
                    <a:pt x="270994" y="107925"/>
                    <a:pt x="264771" y="102402"/>
                    <a:pt x="257396" y="102172"/>
                  </a:cubicBezTo>
                  <a:cubicBezTo>
                    <a:pt x="250021" y="101942"/>
                    <a:pt x="243568" y="107235"/>
                    <a:pt x="241955" y="114368"/>
                  </a:cubicBezTo>
                  <a:lnTo>
                    <a:pt x="211533" y="256811"/>
                  </a:lnTo>
                  <a:lnTo>
                    <a:pt x="18864" y="256811"/>
                  </a:lnTo>
                  <a:cubicBezTo>
                    <a:pt x="11028" y="240933"/>
                    <a:pt x="5497" y="223675"/>
                    <a:pt x="2500" y="204805"/>
                  </a:cubicBezTo>
                  <a:cubicBezTo>
                    <a:pt x="-6257" y="148195"/>
                    <a:pt x="8262" y="91126"/>
                    <a:pt x="41680" y="52467"/>
                  </a:cubicBezTo>
                  <a:cubicBezTo>
                    <a:pt x="71180" y="17949"/>
                    <a:pt x="113125" y="0"/>
                    <a:pt x="162905" y="0"/>
                  </a:cubicBez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EBFDC965-FF36-4C6B-AAD7-8E814BFAA65D}"/>
              </a:ext>
            </a:extLst>
          </p:cNvPr>
          <p:cNvGrpSpPr/>
          <p:nvPr/>
        </p:nvGrpSpPr>
        <p:grpSpPr>
          <a:xfrm>
            <a:off x="3765136" y="4311111"/>
            <a:ext cx="1307307" cy="776288"/>
            <a:chOff x="3765136" y="4311111"/>
            <a:chExt cx="1307307" cy="776288"/>
          </a:xfrm>
        </p:grpSpPr>
        <p:sp>
          <p:nvSpPr>
            <p:cNvPr id="20" name="MH_Other_5">
              <a:extLst>
                <a:ext uri="{FF2B5EF4-FFF2-40B4-BE49-F238E27FC236}">
                  <a16:creationId xmlns:a16="http://schemas.microsoft.com/office/drawing/2014/main" id="{96CEBB5E-647C-48EE-AC05-6B8E5AB97CED}"/>
                </a:ext>
              </a:extLst>
            </p:cNvPr>
            <p:cNvSpPr/>
            <p:nvPr>
              <p:custDataLst>
                <p:tags r:id="rId4"/>
              </p:custDataLst>
            </p:nvPr>
          </p:nvSpPr>
          <p:spPr>
            <a:xfrm>
              <a:off x="3765136" y="4311111"/>
              <a:ext cx="820409" cy="776288"/>
            </a:xfrm>
            <a:prstGeom prst="ellipse">
              <a:avLst/>
            </a:prstGeom>
            <a:noFill/>
            <a:ln w="190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22" name="MH_Other_7">
              <a:extLst>
                <a:ext uri="{FF2B5EF4-FFF2-40B4-BE49-F238E27FC236}">
                  <a16:creationId xmlns:a16="http://schemas.microsoft.com/office/drawing/2014/main" id="{82F237BD-1CD0-4619-8855-4C0510D3DAF1}"/>
                </a:ext>
              </a:extLst>
            </p:cNvPr>
            <p:cNvCxnSpPr>
              <a:cxnSpLocks/>
            </p:cNvCxnSpPr>
            <p:nvPr>
              <p:custDataLst>
                <p:tags r:id="rId5"/>
              </p:custDataLst>
            </p:nvPr>
          </p:nvCxnSpPr>
          <p:spPr>
            <a:xfrm flipV="1">
              <a:off x="4522374" y="4378977"/>
              <a:ext cx="550069" cy="204788"/>
            </a:xfrm>
            <a:prstGeom prst="line">
              <a:avLst/>
            </a:prstGeom>
            <a:ln w="19050">
              <a:solidFill>
                <a:srgbClr val="21B7B3"/>
              </a:solidFill>
            </a:ln>
          </p:spPr>
          <p:style>
            <a:lnRef idx="1">
              <a:schemeClr val="accent1"/>
            </a:lnRef>
            <a:fillRef idx="0">
              <a:schemeClr val="accent1"/>
            </a:fillRef>
            <a:effectRef idx="0">
              <a:schemeClr val="accent1"/>
            </a:effectRef>
            <a:fontRef idx="minor">
              <a:schemeClr val="tx1"/>
            </a:fontRef>
          </p:style>
        </p:cxnSp>
        <p:sp>
          <p:nvSpPr>
            <p:cNvPr id="36" name="MH_Other_13">
              <a:extLst>
                <a:ext uri="{FF2B5EF4-FFF2-40B4-BE49-F238E27FC236}">
                  <a16:creationId xmlns:a16="http://schemas.microsoft.com/office/drawing/2014/main" id="{FD76D83E-941F-4090-B058-2FB9DF69AA02}"/>
                </a:ext>
              </a:extLst>
            </p:cNvPr>
            <p:cNvSpPr>
              <a:spLocks noChangeAspect="1"/>
            </p:cNvSpPr>
            <p:nvPr>
              <p:custDataLst>
                <p:tags r:id="rId6"/>
              </p:custDataLst>
            </p:nvPr>
          </p:nvSpPr>
          <p:spPr>
            <a:xfrm>
              <a:off x="3959206" y="4561143"/>
              <a:ext cx="409575" cy="352425"/>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8363C4D7-2047-428E-B787-1BDE3957E205}"/>
              </a:ext>
            </a:extLst>
          </p:cNvPr>
          <p:cNvGrpSpPr/>
          <p:nvPr/>
        </p:nvGrpSpPr>
        <p:grpSpPr>
          <a:xfrm>
            <a:off x="7087343" y="4316497"/>
            <a:ext cx="1294211" cy="776288"/>
            <a:chOff x="7087343" y="4316497"/>
            <a:chExt cx="1294211" cy="776288"/>
          </a:xfrm>
        </p:grpSpPr>
        <p:sp>
          <p:nvSpPr>
            <p:cNvPr id="18" name="MH_Other_3">
              <a:extLst>
                <a:ext uri="{FF2B5EF4-FFF2-40B4-BE49-F238E27FC236}">
                  <a16:creationId xmlns:a16="http://schemas.microsoft.com/office/drawing/2014/main" id="{48B07256-F748-490E-B55F-3DE132954696}"/>
                </a:ext>
              </a:extLst>
            </p:cNvPr>
            <p:cNvSpPr/>
            <p:nvPr>
              <p:custDataLst>
                <p:tags r:id="rId2"/>
              </p:custDataLst>
            </p:nvPr>
          </p:nvSpPr>
          <p:spPr>
            <a:xfrm>
              <a:off x="7606457" y="4316497"/>
              <a:ext cx="775097" cy="776288"/>
            </a:xfrm>
            <a:prstGeom prst="ellipse">
              <a:avLst/>
            </a:prstGeom>
            <a:noFill/>
            <a:ln w="190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24" name="MH_Other_9">
              <a:extLst>
                <a:ext uri="{FF2B5EF4-FFF2-40B4-BE49-F238E27FC236}">
                  <a16:creationId xmlns:a16="http://schemas.microsoft.com/office/drawing/2014/main" id="{56583243-3188-44AA-B12D-4F77470ACC55}"/>
                </a:ext>
              </a:extLst>
            </p:cNvPr>
            <p:cNvCxnSpPr/>
            <p:nvPr>
              <p:custDataLst>
                <p:tags r:id="rId3"/>
              </p:custDataLst>
            </p:nvPr>
          </p:nvCxnSpPr>
          <p:spPr>
            <a:xfrm>
              <a:off x="7087343" y="4361742"/>
              <a:ext cx="545306" cy="203597"/>
            </a:xfrm>
            <a:prstGeom prst="line">
              <a:avLst/>
            </a:prstGeom>
            <a:ln w="19050">
              <a:solidFill>
                <a:srgbClr val="21B7B3"/>
              </a:solidFill>
            </a:ln>
          </p:spPr>
          <p:style>
            <a:lnRef idx="1">
              <a:schemeClr val="accent1"/>
            </a:lnRef>
            <a:fillRef idx="0">
              <a:schemeClr val="accent1"/>
            </a:fillRef>
            <a:effectRef idx="0">
              <a:schemeClr val="accent1"/>
            </a:effectRef>
            <a:fontRef idx="minor">
              <a:schemeClr val="tx1"/>
            </a:fontRef>
          </p:style>
        </p:cxnSp>
        <p:sp>
          <p:nvSpPr>
            <p:cNvPr id="42" name="MH_Other_14">
              <a:extLst>
                <a:ext uri="{FF2B5EF4-FFF2-40B4-BE49-F238E27FC236}">
                  <a16:creationId xmlns:a16="http://schemas.microsoft.com/office/drawing/2014/main" id="{4EF6F694-8418-4084-B918-29C53DCAC1DC}"/>
                </a:ext>
              </a:extLst>
            </p:cNvPr>
            <p:cNvSpPr>
              <a:spLocks noChangeAspect="1"/>
            </p:cNvSpPr>
            <p:nvPr/>
          </p:nvSpPr>
          <p:spPr>
            <a:xfrm>
              <a:off x="7800529" y="4548084"/>
              <a:ext cx="386953" cy="385741"/>
            </a:xfrm>
            <a:custGeom>
              <a:avLst/>
              <a:gdLst>
                <a:gd name="connsiteX0" fmla="*/ 465103 w 608697"/>
                <a:gd name="connsiteY0" fmla="*/ 519503 h 606792"/>
                <a:gd name="connsiteX1" fmla="*/ 511670 w 608697"/>
                <a:gd name="connsiteY1" fmla="*/ 525386 h 606792"/>
                <a:gd name="connsiteX2" fmla="*/ 435177 w 608697"/>
                <a:gd name="connsiteY2" fmla="*/ 577367 h 606792"/>
                <a:gd name="connsiteX3" fmla="*/ 437118 w 608697"/>
                <a:gd name="connsiteY3" fmla="*/ 540355 h 606792"/>
                <a:gd name="connsiteX4" fmla="*/ 465103 w 608697"/>
                <a:gd name="connsiteY4" fmla="*/ 519503 h 606792"/>
                <a:gd name="connsiteX5" fmla="*/ 72433 w 608697"/>
                <a:gd name="connsiteY5" fmla="*/ 354027 h 606792"/>
                <a:gd name="connsiteX6" fmla="*/ 115251 w 608697"/>
                <a:gd name="connsiteY6" fmla="*/ 376071 h 606792"/>
                <a:gd name="connsiteX7" fmla="*/ 135541 w 608697"/>
                <a:gd name="connsiteY7" fmla="*/ 372050 h 606792"/>
                <a:gd name="connsiteX8" fmla="*/ 272424 w 608697"/>
                <a:gd name="connsiteY8" fmla="*/ 463132 h 606792"/>
                <a:gd name="connsiteX9" fmla="*/ 369399 w 608697"/>
                <a:gd name="connsiteY9" fmla="*/ 498954 h 606792"/>
                <a:gd name="connsiteX10" fmla="*/ 393120 w 608697"/>
                <a:gd name="connsiteY10" fmla="*/ 534552 h 606792"/>
                <a:gd name="connsiteX11" fmla="*/ 389614 w 608697"/>
                <a:gd name="connsiteY11" fmla="*/ 594727 h 606792"/>
                <a:gd name="connsiteX12" fmla="*/ 304351 w 608697"/>
                <a:gd name="connsiteY12" fmla="*/ 606792 h 606792"/>
                <a:gd name="connsiteX13" fmla="*/ 5222 w 608697"/>
                <a:gd name="connsiteY13" fmla="*/ 359017 h 606792"/>
                <a:gd name="connsiteX14" fmla="*/ 72433 w 608697"/>
                <a:gd name="connsiteY14" fmla="*/ 354027 h 606792"/>
                <a:gd name="connsiteX15" fmla="*/ 359474 w 608697"/>
                <a:gd name="connsiteY15" fmla="*/ 280850 h 606792"/>
                <a:gd name="connsiteX16" fmla="*/ 377897 w 608697"/>
                <a:gd name="connsiteY16" fmla="*/ 289639 h 606792"/>
                <a:gd name="connsiteX17" fmla="*/ 393261 w 608697"/>
                <a:gd name="connsiteY17" fmla="*/ 445676 h 606792"/>
                <a:gd name="connsiteX18" fmla="*/ 380731 w 608697"/>
                <a:gd name="connsiteY18" fmla="*/ 456699 h 606792"/>
                <a:gd name="connsiteX19" fmla="*/ 165405 w 608697"/>
                <a:gd name="connsiteY19" fmla="*/ 339764 h 606792"/>
                <a:gd name="connsiteX20" fmla="*/ 165405 w 608697"/>
                <a:gd name="connsiteY20" fmla="*/ 339690 h 606792"/>
                <a:gd name="connsiteX21" fmla="*/ 183454 w 608697"/>
                <a:gd name="connsiteY21" fmla="*/ 335966 h 606792"/>
                <a:gd name="connsiteX22" fmla="*/ 359474 w 608697"/>
                <a:gd name="connsiteY22" fmla="*/ 280850 h 606792"/>
                <a:gd name="connsiteX23" fmla="*/ 16111 w 608697"/>
                <a:gd name="connsiteY23" fmla="*/ 205063 h 606792"/>
                <a:gd name="connsiteX24" fmla="*/ 69366 w 608697"/>
                <a:gd name="connsiteY24" fmla="*/ 297581 h 606792"/>
                <a:gd name="connsiteX25" fmla="*/ 64219 w 608697"/>
                <a:gd name="connsiteY25" fmla="*/ 310319 h 606792"/>
                <a:gd name="connsiteX26" fmla="*/ 224 w 608697"/>
                <a:gd name="connsiteY26" fmla="*/ 314863 h 606792"/>
                <a:gd name="connsiteX27" fmla="*/ 0 w 608697"/>
                <a:gd name="connsiteY27" fmla="*/ 302870 h 606792"/>
                <a:gd name="connsiteX28" fmla="*/ 16111 w 608697"/>
                <a:gd name="connsiteY28" fmla="*/ 205063 h 606792"/>
                <a:gd name="connsiteX29" fmla="*/ 571702 w 608697"/>
                <a:gd name="connsiteY29" fmla="*/ 157643 h 606792"/>
                <a:gd name="connsiteX30" fmla="*/ 608697 w 608697"/>
                <a:gd name="connsiteY30" fmla="*/ 302904 h 606792"/>
                <a:gd name="connsiteX31" fmla="*/ 548655 w 608697"/>
                <a:gd name="connsiteY31" fmla="*/ 484220 h 606792"/>
                <a:gd name="connsiteX32" fmla="*/ 472128 w 608697"/>
                <a:gd name="connsiteY32" fmla="*/ 476249 h 606792"/>
                <a:gd name="connsiteX33" fmla="*/ 437520 w 608697"/>
                <a:gd name="connsiteY33" fmla="*/ 440120 h 606792"/>
                <a:gd name="connsiteX34" fmla="*/ 431702 w 608697"/>
                <a:gd name="connsiteY34" fmla="*/ 355794 h 606792"/>
                <a:gd name="connsiteX35" fmla="*/ 421558 w 608697"/>
                <a:gd name="connsiteY35" fmla="*/ 281301 h 606792"/>
                <a:gd name="connsiteX36" fmla="*/ 443412 w 608697"/>
                <a:gd name="connsiteY36" fmla="*/ 241001 h 606792"/>
                <a:gd name="connsiteX37" fmla="*/ 571702 w 608697"/>
                <a:gd name="connsiteY37" fmla="*/ 157643 h 606792"/>
                <a:gd name="connsiteX38" fmla="*/ 278458 w 608697"/>
                <a:gd name="connsiteY38" fmla="*/ 71 h 606792"/>
                <a:gd name="connsiteX39" fmla="*/ 339401 w 608697"/>
                <a:gd name="connsiteY39" fmla="*/ 135726 h 606792"/>
                <a:gd name="connsiteX40" fmla="*/ 358049 w 608697"/>
                <a:gd name="connsiteY40" fmla="*/ 197407 h 606792"/>
                <a:gd name="connsiteX41" fmla="*/ 338058 w 608697"/>
                <a:gd name="connsiteY41" fmla="*/ 238603 h 606792"/>
                <a:gd name="connsiteX42" fmla="*/ 338208 w 608697"/>
                <a:gd name="connsiteY42" fmla="*/ 241657 h 606792"/>
                <a:gd name="connsiteX43" fmla="*/ 175594 w 608697"/>
                <a:gd name="connsiteY43" fmla="*/ 292462 h 606792"/>
                <a:gd name="connsiteX44" fmla="*/ 160079 w 608697"/>
                <a:gd name="connsiteY44" fmla="*/ 295740 h 606792"/>
                <a:gd name="connsiteX45" fmla="*/ 115249 w 608697"/>
                <a:gd name="connsiteY45" fmla="*/ 270784 h 606792"/>
                <a:gd name="connsiteX46" fmla="*/ 105253 w 608697"/>
                <a:gd name="connsiteY46" fmla="*/ 271753 h 606792"/>
                <a:gd name="connsiteX47" fmla="*/ 41775 w 608697"/>
                <a:gd name="connsiteY47" fmla="*/ 149135 h 606792"/>
                <a:gd name="connsiteX48" fmla="*/ 278458 w 608697"/>
                <a:gd name="connsiteY48" fmla="*/ 71 h 606792"/>
                <a:gd name="connsiteX49" fmla="*/ 329046 w 608697"/>
                <a:gd name="connsiteY49" fmla="*/ 0 h 606792"/>
                <a:gd name="connsiteX50" fmla="*/ 547587 w 608697"/>
                <a:gd name="connsiteY50" fmla="*/ 120297 h 606792"/>
                <a:gd name="connsiteX51" fmla="*/ 426308 w 608697"/>
                <a:gd name="connsiteY51" fmla="*/ 199700 h 606792"/>
                <a:gd name="connsiteX52" fmla="*/ 401098 w 608697"/>
                <a:gd name="connsiteY52" fmla="*/ 186963 h 606792"/>
                <a:gd name="connsiteX53" fmla="*/ 380362 w 608697"/>
                <a:gd name="connsiteY53" fmla="*/ 118882 h 606792"/>
                <a:gd name="connsiteX54" fmla="*/ 329046 w 608697"/>
                <a:gd name="connsiteY54" fmla="*/ 0 h 60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8697" h="606792">
                  <a:moveTo>
                    <a:pt x="465103" y="519503"/>
                  </a:moveTo>
                  <a:cubicBezTo>
                    <a:pt x="480327" y="521812"/>
                    <a:pt x="495849" y="523822"/>
                    <a:pt x="511670" y="525386"/>
                  </a:cubicBezTo>
                  <a:cubicBezTo>
                    <a:pt x="489133" y="546313"/>
                    <a:pt x="463386" y="563962"/>
                    <a:pt x="435177" y="577367"/>
                  </a:cubicBezTo>
                  <a:cubicBezTo>
                    <a:pt x="435998" y="564930"/>
                    <a:pt x="436670" y="552643"/>
                    <a:pt x="437118" y="540355"/>
                  </a:cubicBezTo>
                  <a:cubicBezTo>
                    <a:pt x="448610" y="536706"/>
                    <a:pt x="458461" y="529259"/>
                    <a:pt x="465103" y="519503"/>
                  </a:cubicBezTo>
                  <a:close/>
                  <a:moveTo>
                    <a:pt x="72433" y="354027"/>
                  </a:moveTo>
                  <a:cubicBezTo>
                    <a:pt x="81981" y="367358"/>
                    <a:pt x="97646" y="376071"/>
                    <a:pt x="115251" y="376071"/>
                  </a:cubicBezTo>
                  <a:cubicBezTo>
                    <a:pt x="122412" y="376071"/>
                    <a:pt x="129275" y="374656"/>
                    <a:pt x="135541" y="372050"/>
                  </a:cubicBezTo>
                  <a:cubicBezTo>
                    <a:pt x="175076" y="408542"/>
                    <a:pt x="220878" y="439002"/>
                    <a:pt x="272424" y="463132"/>
                  </a:cubicBezTo>
                  <a:cubicBezTo>
                    <a:pt x="302784" y="477282"/>
                    <a:pt x="335159" y="489272"/>
                    <a:pt x="369399" y="498954"/>
                  </a:cubicBezTo>
                  <a:cubicBezTo>
                    <a:pt x="371935" y="513923"/>
                    <a:pt x="380812" y="526658"/>
                    <a:pt x="393120" y="534552"/>
                  </a:cubicBezTo>
                  <a:cubicBezTo>
                    <a:pt x="392374" y="554064"/>
                    <a:pt x="391255" y="574172"/>
                    <a:pt x="389614" y="594727"/>
                  </a:cubicBezTo>
                  <a:cubicBezTo>
                    <a:pt x="362536" y="602547"/>
                    <a:pt x="333966" y="606792"/>
                    <a:pt x="304351" y="606792"/>
                  </a:cubicBezTo>
                  <a:cubicBezTo>
                    <a:pt x="155458" y="606792"/>
                    <a:pt x="31554" y="500071"/>
                    <a:pt x="5222" y="359017"/>
                  </a:cubicBezTo>
                  <a:cubicBezTo>
                    <a:pt x="24691" y="358198"/>
                    <a:pt x="47294" y="356708"/>
                    <a:pt x="72433" y="354027"/>
                  </a:cubicBezTo>
                  <a:close/>
                  <a:moveTo>
                    <a:pt x="359474" y="280850"/>
                  </a:moveTo>
                  <a:cubicBezTo>
                    <a:pt x="364919" y="284872"/>
                    <a:pt x="371184" y="287926"/>
                    <a:pt x="377897" y="289639"/>
                  </a:cubicBezTo>
                  <a:cubicBezTo>
                    <a:pt x="385728" y="336040"/>
                    <a:pt x="391397" y="388102"/>
                    <a:pt x="393261" y="445676"/>
                  </a:cubicBezTo>
                  <a:cubicBezTo>
                    <a:pt x="388562" y="448655"/>
                    <a:pt x="384311" y="452379"/>
                    <a:pt x="380731" y="456699"/>
                  </a:cubicBezTo>
                  <a:cubicBezTo>
                    <a:pt x="295182" y="432493"/>
                    <a:pt x="223282" y="393465"/>
                    <a:pt x="165405" y="339764"/>
                  </a:cubicBezTo>
                  <a:cubicBezTo>
                    <a:pt x="165405" y="339690"/>
                    <a:pt x="165405" y="339690"/>
                    <a:pt x="165405" y="339690"/>
                  </a:cubicBezTo>
                  <a:cubicBezTo>
                    <a:pt x="171372" y="338498"/>
                    <a:pt x="177413" y="337307"/>
                    <a:pt x="183454" y="335966"/>
                  </a:cubicBezTo>
                  <a:cubicBezTo>
                    <a:pt x="244539" y="322708"/>
                    <a:pt x="303461" y="304237"/>
                    <a:pt x="359474" y="280850"/>
                  </a:cubicBezTo>
                  <a:close/>
                  <a:moveTo>
                    <a:pt x="16111" y="205063"/>
                  </a:moveTo>
                  <a:cubicBezTo>
                    <a:pt x="29089" y="234189"/>
                    <a:pt x="46393" y="265773"/>
                    <a:pt x="69366" y="297581"/>
                  </a:cubicBezTo>
                  <a:cubicBezTo>
                    <a:pt x="67128" y="301529"/>
                    <a:pt x="65413" y="305850"/>
                    <a:pt x="64219" y="310319"/>
                  </a:cubicBezTo>
                  <a:cubicBezTo>
                    <a:pt x="40202" y="312852"/>
                    <a:pt x="18647" y="314193"/>
                    <a:pt x="224" y="314863"/>
                  </a:cubicBezTo>
                  <a:cubicBezTo>
                    <a:pt x="74" y="310915"/>
                    <a:pt x="0" y="306893"/>
                    <a:pt x="0" y="302870"/>
                  </a:cubicBezTo>
                  <a:cubicBezTo>
                    <a:pt x="0" y="268679"/>
                    <a:pt x="5668" y="235753"/>
                    <a:pt x="16111" y="205063"/>
                  </a:cubicBezTo>
                  <a:close/>
                  <a:moveTo>
                    <a:pt x="571702" y="157643"/>
                  </a:moveTo>
                  <a:cubicBezTo>
                    <a:pt x="595272" y="200775"/>
                    <a:pt x="608697" y="250312"/>
                    <a:pt x="608697" y="302904"/>
                  </a:cubicBezTo>
                  <a:cubicBezTo>
                    <a:pt x="608697" y="370842"/>
                    <a:pt x="586396" y="433639"/>
                    <a:pt x="548655" y="484220"/>
                  </a:cubicBezTo>
                  <a:cubicBezTo>
                    <a:pt x="522251" y="482581"/>
                    <a:pt x="496742" y="479900"/>
                    <a:pt x="472128" y="476249"/>
                  </a:cubicBezTo>
                  <a:cubicBezTo>
                    <a:pt x="467429" y="459116"/>
                    <a:pt x="454302" y="445484"/>
                    <a:pt x="437520" y="440120"/>
                  </a:cubicBezTo>
                  <a:cubicBezTo>
                    <a:pt x="436476" y="411590"/>
                    <a:pt x="434611" y="383431"/>
                    <a:pt x="431702" y="355794"/>
                  </a:cubicBezTo>
                  <a:cubicBezTo>
                    <a:pt x="429092" y="330541"/>
                    <a:pt x="425661" y="305735"/>
                    <a:pt x="421558" y="281301"/>
                  </a:cubicBezTo>
                  <a:cubicBezTo>
                    <a:pt x="434163" y="272139"/>
                    <a:pt x="442666" y="257613"/>
                    <a:pt x="443412" y="241001"/>
                  </a:cubicBezTo>
                  <a:cubicBezTo>
                    <a:pt x="488687" y="216716"/>
                    <a:pt x="531500" y="188856"/>
                    <a:pt x="571702" y="157643"/>
                  </a:cubicBezTo>
                  <a:close/>
                  <a:moveTo>
                    <a:pt x="278458" y="71"/>
                  </a:moveTo>
                  <a:cubicBezTo>
                    <a:pt x="296062" y="30390"/>
                    <a:pt x="318813" y="75758"/>
                    <a:pt x="339401" y="135726"/>
                  </a:cubicBezTo>
                  <a:cubicBezTo>
                    <a:pt x="345741" y="154200"/>
                    <a:pt x="352082" y="174761"/>
                    <a:pt x="358049" y="197407"/>
                  </a:cubicBezTo>
                  <a:cubicBezTo>
                    <a:pt x="345891" y="207017"/>
                    <a:pt x="338058" y="221916"/>
                    <a:pt x="338058" y="238603"/>
                  </a:cubicBezTo>
                  <a:cubicBezTo>
                    <a:pt x="338058" y="239646"/>
                    <a:pt x="338133" y="240689"/>
                    <a:pt x="338208" y="241657"/>
                  </a:cubicBezTo>
                  <a:cubicBezTo>
                    <a:pt x="279129" y="266091"/>
                    <a:pt x="223409" y="282033"/>
                    <a:pt x="175594" y="292462"/>
                  </a:cubicBezTo>
                  <a:cubicBezTo>
                    <a:pt x="170373" y="293654"/>
                    <a:pt x="165226" y="294697"/>
                    <a:pt x="160079" y="295740"/>
                  </a:cubicBezTo>
                  <a:cubicBezTo>
                    <a:pt x="150755" y="280767"/>
                    <a:pt x="134195" y="270784"/>
                    <a:pt x="115249" y="270784"/>
                  </a:cubicBezTo>
                  <a:cubicBezTo>
                    <a:pt x="111818" y="270784"/>
                    <a:pt x="108461" y="271157"/>
                    <a:pt x="105253" y="271753"/>
                  </a:cubicBezTo>
                  <a:cubicBezTo>
                    <a:pt x="73775" y="228323"/>
                    <a:pt x="54083" y="184892"/>
                    <a:pt x="41775" y="149135"/>
                  </a:cubicBezTo>
                  <a:cubicBezTo>
                    <a:pt x="90559" y="66297"/>
                    <a:pt x="177459" y="8564"/>
                    <a:pt x="278458" y="71"/>
                  </a:cubicBezTo>
                  <a:close/>
                  <a:moveTo>
                    <a:pt x="329046" y="0"/>
                  </a:moveTo>
                  <a:cubicBezTo>
                    <a:pt x="418327" y="7151"/>
                    <a:pt x="496719" y="52737"/>
                    <a:pt x="547587" y="120297"/>
                  </a:cubicBezTo>
                  <a:cubicBezTo>
                    <a:pt x="507534" y="151581"/>
                    <a:pt x="466660" y="177801"/>
                    <a:pt x="426308" y="199700"/>
                  </a:cubicBezTo>
                  <a:cubicBezTo>
                    <a:pt x="419297" y="193369"/>
                    <a:pt x="410645" y="188825"/>
                    <a:pt x="401098" y="186963"/>
                  </a:cubicBezTo>
                  <a:cubicBezTo>
                    <a:pt x="394907" y="163723"/>
                    <a:pt x="387970" y="141079"/>
                    <a:pt x="380362" y="118882"/>
                  </a:cubicBezTo>
                  <a:cubicBezTo>
                    <a:pt x="363356" y="69869"/>
                    <a:pt x="345157" y="30242"/>
                    <a:pt x="329046" y="0"/>
                  </a:cubicBezTo>
                  <a:close/>
                </a:path>
              </a:pathLst>
            </a:cu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rgbClr val="FFFFFF"/>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4053FD52-63BD-447B-97FB-E48B65F961DE}"/>
              </a:ext>
            </a:extLst>
          </p:cNvPr>
          <p:cNvSpPr txBox="1"/>
          <p:nvPr/>
        </p:nvSpPr>
        <p:spPr>
          <a:xfrm>
            <a:off x="8632557" y="4585020"/>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大家关注的问题</a:t>
            </a:r>
          </a:p>
        </p:txBody>
      </p:sp>
      <p:sp>
        <p:nvSpPr>
          <p:cNvPr id="38" name="文本框 37">
            <a:extLst>
              <a:ext uri="{FF2B5EF4-FFF2-40B4-BE49-F238E27FC236}">
                <a16:creationId xmlns:a16="http://schemas.microsoft.com/office/drawing/2014/main" id="{734B9818-A2C0-496D-B88A-F245B732DF16}"/>
              </a:ext>
            </a:extLst>
          </p:cNvPr>
          <p:cNvSpPr txBox="1"/>
          <p:nvPr/>
        </p:nvSpPr>
        <p:spPr>
          <a:xfrm>
            <a:off x="8636037" y="2574896"/>
            <a:ext cx="1107997"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通过语句</a:t>
            </a:r>
          </a:p>
        </p:txBody>
      </p:sp>
      <p:sp>
        <p:nvSpPr>
          <p:cNvPr id="39" name="文本框 38">
            <a:extLst>
              <a:ext uri="{FF2B5EF4-FFF2-40B4-BE49-F238E27FC236}">
                <a16:creationId xmlns:a16="http://schemas.microsoft.com/office/drawing/2014/main" id="{DE0BD8A1-6306-4CD7-89BF-900B89A3E425}"/>
              </a:ext>
            </a:extLst>
          </p:cNvPr>
          <p:cNvSpPr txBox="1"/>
          <p:nvPr/>
        </p:nvSpPr>
        <p:spPr>
          <a:xfrm>
            <a:off x="2514399" y="2653911"/>
            <a:ext cx="1107997"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通过声音</a:t>
            </a:r>
          </a:p>
        </p:txBody>
      </p:sp>
      <p:sp>
        <p:nvSpPr>
          <p:cNvPr id="40" name="文本框 39">
            <a:extLst>
              <a:ext uri="{FF2B5EF4-FFF2-40B4-BE49-F238E27FC236}">
                <a16:creationId xmlns:a16="http://schemas.microsoft.com/office/drawing/2014/main" id="{6D1B9A91-8F58-4059-9201-7C4D6C16D681}"/>
              </a:ext>
            </a:extLst>
          </p:cNvPr>
          <p:cNvSpPr txBox="1"/>
          <p:nvPr/>
        </p:nvSpPr>
        <p:spPr>
          <a:xfrm>
            <a:off x="1844192" y="4639023"/>
            <a:ext cx="1800493"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通过谈话的风格</a:t>
            </a:r>
          </a:p>
        </p:txBody>
      </p:sp>
      <p:grpSp>
        <p:nvGrpSpPr>
          <p:cNvPr id="4" name="组合 3">
            <a:extLst>
              <a:ext uri="{FF2B5EF4-FFF2-40B4-BE49-F238E27FC236}">
                <a16:creationId xmlns:a16="http://schemas.microsoft.com/office/drawing/2014/main" id="{81E539F4-5453-4A2D-A314-3072009F45C2}"/>
              </a:ext>
            </a:extLst>
          </p:cNvPr>
          <p:cNvGrpSpPr/>
          <p:nvPr/>
        </p:nvGrpSpPr>
        <p:grpSpPr>
          <a:xfrm>
            <a:off x="4885632" y="2507796"/>
            <a:ext cx="2420739" cy="2419130"/>
            <a:chOff x="4885632" y="2507796"/>
            <a:chExt cx="2420739" cy="2419130"/>
          </a:xfrm>
        </p:grpSpPr>
        <p:sp>
          <p:nvSpPr>
            <p:cNvPr id="11" name="Text Box 4">
              <a:extLst>
                <a:ext uri="{FF2B5EF4-FFF2-40B4-BE49-F238E27FC236}">
                  <a16:creationId xmlns:a16="http://schemas.microsoft.com/office/drawing/2014/main" id="{7A9119DD-9774-45FB-8FE8-B8775462EDE3}"/>
                </a:ext>
              </a:extLst>
            </p:cNvPr>
            <p:cNvSpPr txBox="1">
              <a:spLocks noChangeArrowheads="1"/>
            </p:cNvSpPr>
            <p:nvPr/>
          </p:nvSpPr>
          <p:spPr bwMode="auto">
            <a:xfrm>
              <a:off x="4977997" y="3379960"/>
              <a:ext cx="2262014" cy="830997"/>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latin typeface="思源黑体 CN Bold" panose="020B0800000000000000" pitchFamily="34" charset="-122"/>
                  <a:ea typeface="思源黑体 CN Bold" panose="020B0800000000000000" pitchFamily="34" charset="-122"/>
                  <a:sym typeface="Impact" panose="020B0806030902050204" pitchFamily="34" charset="0"/>
                </a:rPr>
                <a:t>建立共同点的方式</a:t>
              </a:r>
            </a:p>
          </p:txBody>
        </p:sp>
        <p:sp>
          <p:nvSpPr>
            <p:cNvPr id="16" name="MH_Other_1">
              <a:extLst>
                <a:ext uri="{FF2B5EF4-FFF2-40B4-BE49-F238E27FC236}">
                  <a16:creationId xmlns:a16="http://schemas.microsoft.com/office/drawing/2014/main" id="{9A43D1C9-CD78-4EC8-9819-D8F75F838B31}"/>
                </a:ext>
              </a:extLst>
            </p:cNvPr>
            <p:cNvSpPr/>
            <p:nvPr>
              <p:custDataLst>
                <p:tags r:id="rId1"/>
              </p:custDataLst>
            </p:nvPr>
          </p:nvSpPr>
          <p:spPr>
            <a:xfrm>
              <a:off x="4885632" y="2507796"/>
              <a:ext cx="2420739" cy="2419130"/>
            </a:xfrm>
            <a:prstGeom prst="ellipse">
              <a:avLst/>
            </a:prstGeom>
            <a:noFill/>
            <a:ln w="571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1224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2500"/>
                            </p:stCondLst>
                            <p:childTnLst>
                              <p:par>
                                <p:cTn id="13" presetID="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22" presetClass="entr" presetSubtype="2"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childTnLst>
                          </p:cTn>
                        </p:par>
                        <p:par>
                          <p:cTn id="21" fill="hold">
                            <p:stCondLst>
                              <p:cond delay="3500"/>
                            </p:stCondLst>
                            <p:childTnLst>
                              <p:par>
                                <p:cTn id="22" presetID="2" presetClass="entr" presetSubtype="8"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4500"/>
                            </p:stCondLst>
                            <p:childTnLst>
                              <p:par>
                                <p:cTn id="31" presetID="2" presetClass="entr" presetSubtype="2"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1+#ppt_w/2"/>
                                          </p:val>
                                        </p:tav>
                                        <p:tav tm="100000">
                                          <p:val>
                                            <p:strVal val="#ppt_x"/>
                                          </p:val>
                                        </p:tav>
                                      </p:tavLst>
                                    </p:anim>
                                    <p:anim calcmode="lin" valueType="num">
                                      <p:cBhvr additive="base">
                                        <p:cTn id="34" dur="50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5500"/>
                            </p:stCondLst>
                            <p:childTnLst>
                              <p:par>
                                <p:cTn id="40" presetID="2" presetClass="entr" presetSubtype="2"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1+#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1">
            <a:extLst>
              <a:ext uri="{FF2B5EF4-FFF2-40B4-BE49-F238E27FC236}">
                <a16:creationId xmlns:a16="http://schemas.microsoft.com/office/drawing/2014/main" id="{E2F61955-A20C-4F20-98C4-8F05EE0F35FE}"/>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91800"/>
            <a:ext cx="387798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注重和建立共同点</a:t>
            </a:r>
          </a:p>
        </p:txBody>
      </p:sp>
      <p:sp>
        <p:nvSpPr>
          <p:cNvPr id="6" name="文本框 5">
            <a:extLst>
              <a:ext uri="{FF2B5EF4-FFF2-40B4-BE49-F238E27FC236}">
                <a16:creationId xmlns:a16="http://schemas.microsoft.com/office/drawing/2014/main" id="{B288FEBA-661B-48F3-A718-FB6C3631502E}"/>
              </a:ext>
            </a:extLst>
          </p:cNvPr>
          <p:cNvSpPr txBox="1"/>
          <p:nvPr/>
        </p:nvSpPr>
        <p:spPr>
          <a:xfrm>
            <a:off x="5254921" y="5459968"/>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别人忌讳的话题</a:t>
            </a:r>
          </a:p>
        </p:txBody>
      </p:sp>
      <p:sp>
        <p:nvSpPr>
          <p:cNvPr id="20" name="文本框 19">
            <a:extLst>
              <a:ext uri="{FF2B5EF4-FFF2-40B4-BE49-F238E27FC236}">
                <a16:creationId xmlns:a16="http://schemas.microsoft.com/office/drawing/2014/main" id="{1AD74324-6901-4927-A19A-C091DE82CA1B}"/>
              </a:ext>
            </a:extLst>
          </p:cNvPr>
          <p:cNvSpPr txBox="1"/>
          <p:nvPr/>
        </p:nvSpPr>
        <p:spPr>
          <a:xfrm>
            <a:off x="3247391" y="2080895"/>
            <a:ext cx="2954656"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对宗教、政治、政策的批评</a:t>
            </a:r>
          </a:p>
        </p:txBody>
      </p:sp>
      <p:sp>
        <p:nvSpPr>
          <p:cNvPr id="21" name="文本框 20">
            <a:extLst>
              <a:ext uri="{FF2B5EF4-FFF2-40B4-BE49-F238E27FC236}">
                <a16:creationId xmlns:a16="http://schemas.microsoft.com/office/drawing/2014/main" id="{1AACBEB8-D80D-4A0F-96EC-D2B872F1E742}"/>
              </a:ext>
            </a:extLst>
          </p:cNvPr>
          <p:cNvSpPr txBox="1"/>
          <p:nvPr/>
        </p:nvSpPr>
        <p:spPr>
          <a:xfrm>
            <a:off x="7904196" y="5459968"/>
            <a:ext cx="2954656"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发牢骚，对工作待遇的不满</a:t>
            </a:r>
          </a:p>
        </p:txBody>
      </p:sp>
      <p:sp>
        <p:nvSpPr>
          <p:cNvPr id="22" name="文本框 21">
            <a:extLst>
              <a:ext uri="{FF2B5EF4-FFF2-40B4-BE49-F238E27FC236}">
                <a16:creationId xmlns:a16="http://schemas.microsoft.com/office/drawing/2014/main" id="{13AA570B-1B79-4E36-9D89-CED35E38BDE3}"/>
              </a:ext>
            </a:extLst>
          </p:cNvPr>
          <p:cNvSpPr txBox="1"/>
          <p:nvPr/>
        </p:nvSpPr>
        <p:spPr>
          <a:xfrm>
            <a:off x="7129981" y="2074766"/>
            <a:ext cx="1107997"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rPr>
              <a:t>诽谤他人</a:t>
            </a:r>
          </a:p>
        </p:txBody>
      </p:sp>
      <p:grpSp>
        <p:nvGrpSpPr>
          <p:cNvPr id="4" name="组合 3">
            <a:extLst>
              <a:ext uri="{FF2B5EF4-FFF2-40B4-BE49-F238E27FC236}">
                <a16:creationId xmlns:a16="http://schemas.microsoft.com/office/drawing/2014/main" id="{2F75686A-BEB3-49BC-91E7-4B382FBDB052}"/>
              </a:ext>
            </a:extLst>
          </p:cNvPr>
          <p:cNvGrpSpPr/>
          <p:nvPr/>
        </p:nvGrpSpPr>
        <p:grpSpPr>
          <a:xfrm>
            <a:off x="4353003" y="2508323"/>
            <a:ext cx="4945515" cy="2769292"/>
            <a:chOff x="3782990" y="2508323"/>
            <a:chExt cx="4945515" cy="2769292"/>
          </a:xfrm>
        </p:grpSpPr>
        <p:grpSp>
          <p:nvGrpSpPr>
            <p:cNvPr id="38" name="组合 37">
              <a:extLst>
                <a:ext uri="{FF2B5EF4-FFF2-40B4-BE49-F238E27FC236}">
                  <a16:creationId xmlns:a16="http://schemas.microsoft.com/office/drawing/2014/main" id="{B879A47A-680B-406D-9245-4F3BE7C50D3C}"/>
                </a:ext>
              </a:extLst>
            </p:cNvPr>
            <p:cNvGrpSpPr/>
            <p:nvPr/>
          </p:nvGrpSpPr>
          <p:grpSpPr>
            <a:xfrm>
              <a:off x="3782990" y="2508323"/>
              <a:ext cx="1575300" cy="1575299"/>
              <a:chOff x="3782990" y="2508323"/>
              <a:chExt cx="1575300" cy="1575299"/>
            </a:xfrm>
          </p:grpSpPr>
          <p:sp>
            <p:nvSpPr>
              <p:cNvPr id="17" name="MH_SubTitle_1">
                <a:extLst>
                  <a:ext uri="{FF2B5EF4-FFF2-40B4-BE49-F238E27FC236}">
                    <a16:creationId xmlns:a16="http://schemas.microsoft.com/office/drawing/2014/main" id="{A455FBAA-A041-4729-89D8-30DC410BCF3E}"/>
                  </a:ext>
                </a:extLst>
              </p:cNvPr>
              <p:cNvSpPr/>
              <p:nvPr>
                <p:custDataLst>
                  <p:tags r:id="rId4"/>
                </p:custDataLst>
              </p:nvPr>
            </p:nvSpPr>
            <p:spPr>
              <a:xfrm>
                <a:off x="3782990" y="2508323"/>
                <a:ext cx="1575300" cy="157529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pitchFamily="34" charset="0"/>
                  <a:ea typeface="黑体" pitchFamily="49" charset="-122"/>
                </a:endParaRPr>
              </a:p>
            </p:txBody>
          </p:sp>
          <p:sp>
            <p:nvSpPr>
              <p:cNvPr id="28" name="skull-and-crossbones_63646">
                <a:extLst>
                  <a:ext uri="{FF2B5EF4-FFF2-40B4-BE49-F238E27FC236}">
                    <a16:creationId xmlns:a16="http://schemas.microsoft.com/office/drawing/2014/main" id="{9817C7AF-C63F-4071-B2B2-80799960F13C}"/>
                  </a:ext>
                </a:extLst>
              </p:cNvPr>
              <p:cNvSpPr>
                <a:spLocks noChangeAspect="1"/>
              </p:cNvSpPr>
              <p:nvPr/>
            </p:nvSpPr>
            <p:spPr bwMode="auto">
              <a:xfrm>
                <a:off x="4265798" y="3018565"/>
                <a:ext cx="609685" cy="55481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618" h="552934">
                    <a:moveTo>
                      <a:pt x="508081" y="400980"/>
                    </a:moveTo>
                    <a:lnTo>
                      <a:pt x="536578" y="426011"/>
                    </a:lnTo>
                    <a:cubicBezTo>
                      <a:pt x="543478" y="418701"/>
                      <a:pt x="553012" y="413969"/>
                      <a:pt x="563863" y="413232"/>
                    </a:cubicBezTo>
                    <a:cubicBezTo>
                      <a:pt x="586513" y="411760"/>
                      <a:pt x="606055" y="428955"/>
                      <a:pt x="607530" y="451515"/>
                    </a:cubicBezTo>
                    <a:cubicBezTo>
                      <a:pt x="609005" y="474126"/>
                      <a:pt x="591780" y="493583"/>
                      <a:pt x="569183" y="495055"/>
                    </a:cubicBezTo>
                    <a:cubicBezTo>
                      <a:pt x="562862" y="495476"/>
                      <a:pt x="556805" y="494424"/>
                      <a:pt x="551327" y="492268"/>
                    </a:cubicBezTo>
                    <a:cubicBezTo>
                      <a:pt x="554066" y="497316"/>
                      <a:pt x="555857" y="503153"/>
                      <a:pt x="556278" y="509306"/>
                    </a:cubicBezTo>
                    <a:cubicBezTo>
                      <a:pt x="557647" y="531865"/>
                      <a:pt x="540476" y="551374"/>
                      <a:pt x="517826" y="552847"/>
                    </a:cubicBezTo>
                    <a:cubicBezTo>
                      <a:pt x="495228" y="554319"/>
                      <a:pt x="475686" y="537124"/>
                      <a:pt x="474211" y="514564"/>
                    </a:cubicBezTo>
                    <a:cubicBezTo>
                      <a:pt x="473474" y="502785"/>
                      <a:pt x="477793" y="491795"/>
                      <a:pt x="485378" y="483802"/>
                    </a:cubicBezTo>
                    <a:lnTo>
                      <a:pt x="445293" y="448570"/>
                    </a:lnTo>
                    <a:close/>
                    <a:moveTo>
                      <a:pt x="99433" y="400980"/>
                    </a:moveTo>
                    <a:lnTo>
                      <a:pt x="162326" y="448570"/>
                    </a:lnTo>
                    <a:lnTo>
                      <a:pt x="122188" y="483802"/>
                    </a:lnTo>
                    <a:cubicBezTo>
                      <a:pt x="129773" y="491795"/>
                      <a:pt x="134145" y="502733"/>
                      <a:pt x="133355" y="514564"/>
                    </a:cubicBezTo>
                    <a:cubicBezTo>
                      <a:pt x="131880" y="537124"/>
                      <a:pt x="112391" y="554319"/>
                      <a:pt x="89741" y="552847"/>
                    </a:cubicBezTo>
                    <a:cubicBezTo>
                      <a:pt x="67091" y="551374"/>
                      <a:pt x="49866" y="531865"/>
                      <a:pt x="51341" y="509306"/>
                    </a:cubicBezTo>
                    <a:cubicBezTo>
                      <a:pt x="51710" y="503153"/>
                      <a:pt x="53448" y="497369"/>
                      <a:pt x="56240" y="492268"/>
                    </a:cubicBezTo>
                    <a:cubicBezTo>
                      <a:pt x="50762" y="494424"/>
                      <a:pt x="44651" y="495476"/>
                      <a:pt x="38436" y="495055"/>
                    </a:cubicBezTo>
                    <a:cubicBezTo>
                      <a:pt x="15786" y="493583"/>
                      <a:pt x="-1386" y="474126"/>
                      <a:pt x="89" y="451515"/>
                    </a:cubicBezTo>
                    <a:cubicBezTo>
                      <a:pt x="1564" y="428955"/>
                      <a:pt x="21053" y="411760"/>
                      <a:pt x="43703" y="413232"/>
                    </a:cubicBezTo>
                    <a:cubicBezTo>
                      <a:pt x="54502" y="413969"/>
                      <a:pt x="64036" y="418701"/>
                      <a:pt x="70936" y="426011"/>
                    </a:cubicBezTo>
                    <a:close/>
                    <a:moveTo>
                      <a:pt x="315562" y="371654"/>
                    </a:moveTo>
                    <a:cubicBezTo>
                      <a:pt x="313356" y="372299"/>
                      <a:pt x="311526" y="374218"/>
                      <a:pt x="311526" y="377005"/>
                    </a:cubicBezTo>
                    <a:lnTo>
                      <a:pt x="311526" y="408664"/>
                    </a:lnTo>
                    <a:cubicBezTo>
                      <a:pt x="311526" y="411714"/>
                      <a:pt x="314054" y="414239"/>
                      <a:pt x="317161" y="414239"/>
                    </a:cubicBezTo>
                    <a:lnTo>
                      <a:pt x="337807" y="414239"/>
                    </a:lnTo>
                    <a:cubicBezTo>
                      <a:pt x="342231" y="414239"/>
                      <a:pt x="344970" y="409295"/>
                      <a:pt x="342494" y="405561"/>
                    </a:cubicBezTo>
                    <a:lnTo>
                      <a:pt x="321849" y="373955"/>
                    </a:lnTo>
                    <a:cubicBezTo>
                      <a:pt x="320348" y="371641"/>
                      <a:pt x="317767" y="371010"/>
                      <a:pt x="315562" y="371654"/>
                    </a:cubicBezTo>
                    <a:close/>
                    <a:moveTo>
                      <a:pt x="291973" y="371615"/>
                    </a:moveTo>
                    <a:cubicBezTo>
                      <a:pt x="289774" y="370958"/>
                      <a:pt x="287193" y="371589"/>
                      <a:pt x="285666" y="373955"/>
                    </a:cubicBezTo>
                    <a:lnTo>
                      <a:pt x="265020" y="405561"/>
                    </a:lnTo>
                    <a:cubicBezTo>
                      <a:pt x="262598" y="409348"/>
                      <a:pt x="265231" y="414239"/>
                      <a:pt x="269760" y="414239"/>
                    </a:cubicBezTo>
                    <a:lnTo>
                      <a:pt x="290406" y="414239"/>
                    </a:lnTo>
                    <a:cubicBezTo>
                      <a:pt x="293461" y="414239"/>
                      <a:pt x="295989" y="411714"/>
                      <a:pt x="295989" y="408664"/>
                    </a:cubicBezTo>
                    <a:lnTo>
                      <a:pt x="295989" y="377005"/>
                    </a:lnTo>
                    <a:cubicBezTo>
                      <a:pt x="295989" y="374218"/>
                      <a:pt x="294172" y="372272"/>
                      <a:pt x="291973" y="371615"/>
                    </a:cubicBezTo>
                    <a:close/>
                    <a:moveTo>
                      <a:pt x="263704" y="263307"/>
                    </a:moveTo>
                    <a:cubicBezTo>
                      <a:pt x="252327" y="262887"/>
                      <a:pt x="240688" y="263833"/>
                      <a:pt x="229628" y="266778"/>
                    </a:cubicBezTo>
                    <a:cubicBezTo>
                      <a:pt x="228732" y="266989"/>
                      <a:pt x="227837" y="267199"/>
                      <a:pt x="226994" y="267514"/>
                    </a:cubicBezTo>
                    <a:cubicBezTo>
                      <a:pt x="215671" y="270775"/>
                      <a:pt x="204927" y="276402"/>
                      <a:pt x="196342" y="284448"/>
                    </a:cubicBezTo>
                    <a:cubicBezTo>
                      <a:pt x="188494" y="291916"/>
                      <a:pt x="182648" y="301382"/>
                      <a:pt x="178856" y="311479"/>
                    </a:cubicBezTo>
                    <a:cubicBezTo>
                      <a:pt x="176960" y="316528"/>
                      <a:pt x="175591" y="321787"/>
                      <a:pt x="174590" y="327098"/>
                    </a:cubicBezTo>
                    <a:cubicBezTo>
                      <a:pt x="173747" y="331779"/>
                      <a:pt x="172009" y="338300"/>
                      <a:pt x="173695" y="342928"/>
                    </a:cubicBezTo>
                    <a:cubicBezTo>
                      <a:pt x="173905" y="343559"/>
                      <a:pt x="174221" y="344190"/>
                      <a:pt x="174590" y="344821"/>
                    </a:cubicBezTo>
                    <a:cubicBezTo>
                      <a:pt x="176433" y="347871"/>
                      <a:pt x="179699" y="349869"/>
                      <a:pt x="183596" y="349869"/>
                    </a:cubicBezTo>
                    <a:lnTo>
                      <a:pt x="263282" y="349869"/>
                    </a:lnTo>
                    <a:cubicBezTo>
                      <a:pt x="266864" y="349869"/>
                      <a:pt x="270076" y="348081"/>
                      <a:pt x="271972" y="345241"/>
                    </a:cubicBezTo>
                    <a:cubicBezTo>
                      <a:pt x="272394" y="344716"/>
                      <a:pt x="272710" y="344137"/>
                      <a:pt x="272973" y="343506"/>
                    </a:cubicBezTo>
                    <a:cubicBezTo>
                      <a:pt x="273552" y="342244"/>
                      <a:pt x="273816" y="340929"/>
                      <a:pt x="273816" y="339457"/>
                    </a:cubicBezTo>
                    <a:lnTo>
                      <a:pt x="273816" y="305274"/>
                    </a:lnTo>
                    <a:lnTo>
                      <a:pt x="273816" y="273825"/>
                    </a:lnTo>
                    <a:cubicBezTo>
                      <a:pt x="273816" y="268145"/>
                      <a:pt x="269339" y="263518"/>
                      <a:pt x="263704" y="263307"/>
                    </a:cubicBezTo>
                    <a:close/>
                    <a:moveTo>
                      <a:pt x="343916" y="263202"/>
                    </a:moveTo>
                    <a:cubicBezTo>
                      <a:pt x="338228" y="263412"/>
                      <a:pt x="333804" y="268145"/>
                      <a:pt x="333804" y="273720"/>
                    </a:cubicBezTo>
                    <a:lnTo>
                      <a:pt x="333804" y="305221"/>
                    </a:lnTo>
                    <a:lnTo>
                      <a:pt x="333804" y="339351"/>
                    </a:lnTo>
                    <a:cubicBezTo>
                      <a:pt x="333804" y="340771"/>
                      <a:pt x="334068" y="342191"/>
                      <a:pt x="334647" y="343453"/>
                    </a:cubicBezTo>
                    <a:cubicBezTo>
                      <a:pt x="334910" y="343979"/>
                      <a:pt x="335279" y="344610"/>
                      <a:pt x="335595" y="345189"/>
                    </a:cubicBezTo>
                    <a:cubicBezTo>
                      <a:pt x="337491" y="347976"/>
                      <a:pt x="340651" y="349817"/>
                      <a:pt x="344338" y="349817"/>
                    </a:cubicBezTo>
                    <a:lnTo>
                      <a:pt x="424024" y="349817"/>
                    </a:lnTo>
                    <a:cubicBezTo>
                      <a:pt x="427816" y="349817"/>
                      <a:pt x="431187" y="347766"/>
                      <a:pt x="433030" y="344768"/>
                    </a:cubicBezTo>
                    <a:cubicBezTo>
                      <a:pt x="433346" y="344190"/>
                      <a:pt x="433715" y="343559"/>
                      <a:pt x="433925" y="342875"/>
                    </a:cubicBezTo>
                    <a:cubicBezTo>
                      <a:pt x="435558" y="338247"/>
                      <a:pt x="433873" y="331726"/>
                      <a:pt x="433030" y="327046"/>
                    </a:cubicBezTo>
                    <a:cubicBezTo>
                      <a:pt x="432029" y="321681"/>
                      <a:pt x="430607" y="316423"/>
                      <a:pt x="428711" y="311374"/>
                    </a:cubicBezTo>
                    <a:cubicBezTo>
                      <a:pt x="424919" y="301277"/>
                      <a:pt x="419178" y="291811"/>
                      <a:pt x="411226" y="284396"/>
                    </a:cubicBezTo>
                    <a:cubicBezTo>
                      <a:pt x="402693" y="276349"/>
                      <a:pt x="391949" y="270722"/>
                      <a:pt x="380626" y="267409"/>
                    </a:cubicBezTo>
                    <a:cubicBezTo>
                      <a:pt x="379730" y="267199"/>
                      <a:pt x="378888" y="266936"/>
                      <a:pt x="377940" y="266726"/>
                    </a:cubicBezTo>
                    <a:cubicBezTo>
                      <a:pt x="366932" y="263781"/>
                      <a:pt x="355293" y="262781"/>
                      <a:pt x="343916" y="263202"/>
                    </a:cubicBezTo>
                    <a:close/>
                    <a:moveTo>
                      <a:pt x="303784" y="60996"/>
                    </a:moveTo>
                    <a:cubicBezTo>
                      <a:pt x="355082" y="61049"/>
                      <a:pt x="401956" y="79876"/>
                      <a:pt x="437875" y="111008"/>
                    </a:cubicBezTo>
                    <a:cubicBezTo>
                      <a:pt x="457362" y="127942"/>
                      <a:pt x="473689" y="148557"/>
                      <a:pt x="485698" y="171697"/>
                    </a:cubicBezTo>
                    <a:cubicBezTo>
                      <a:pt x="500234" y="199832"/>
                      <a:pt x="508450" y="231648"/>
                      <a:pt x="508450" y="265463"/>
                    </a:cubicBezTo>
                    <a:lnTo>
                      <a:pt x="508450" y="359441"/>
                    </a:lnTo>
                    <a:cubicBezTo>
                      <a:pt x="508450" y="366014"/>
                      <a:pt x="505343" y="372167"/>
                      <a:pt x="500076" y="376164"/>
                    </a:cubicBezTo>
                    <a:lnTo>
                      <a:pt x="489384" y="384315"/>
                    </a:lnTo>
                    <a:lnTo>
                      <a:pt x="426605" y="431909"/>
                    </a:lnTo>
                    <a:lnTo>
                      <a:pt x="414122" y="441375"/>
                    </a:lnTo>
                    <a:lnTo>
                      <a:pt x="414122" y="491650"/>
                    </a:lnTo>
                    <a:cubicBezTo>
                      <a:pt x="414122" y="503325"/>
                      <a:pt x="404695" y="512686"/>
                      <a:pt x="393055" y="512686"/>
                    </a:cubicBezTo>
                    <a:lnTo>
                      <a:pt x="303889" y="512686"/>
                    </a:lnTo>
                    <a:lnTo>
                      <a:pt x="214670" y="512686"/>
                    </a:lnTo>
                    <a:cubicBezTo>
                      <a:pt x="203031" y="512686"/>
                      <a:pt x="193603" y="503325"/>
                      <a:pt x="193603" y="491650"/>
                    </a:cubicBezTo>
                    <a:lnTo>
                      <a:pt x="193603" y="441480"/>
                    </a:lnTo>
                    <a:lnTo>
                      <a:pt x="181121" y="432014"/>
                    </a:lnTo>
                    <a:lnTo>
                      <a:pt x="118341" y="384368"/>
                    </a:lnTo>
                    <a:lnTo>
                      <a:pt x="107544" y="376164"/>
                    </a:lnTo>
                    <a:cubicBezTo>
                      <a:pt x="102277" y="372167"/>
                      <a:pt x="99170" y="366014"/>
                      <a:pt x="99170" y="359441"/>
                    </a:cubicBezTo>
                    <a:lnTo>
                      <a:pt x="99170" y="265463"/>
                    </a:lnTo>
                    <a:cubicBezTo>
                      <a:pt x="99170" y="231648"/>
                      <a:pt x="107386" y="199779"/>
                      <a:pt x="121922" y="171697"/>
                    </a:cubicBezTo>
                    <a:cubicBezTo>
                      <a:pt x="133878" y="148505"/>
                      <a:pt x="150205" y="127942"/>
                      <a:pt x="169745" y="111008"/>
                    </a:cubicBezTo>
                    <a:cubicBezTo>
                      <a:pt x="205717" y="79876"/>
                      <a:pt x="252538" y="60996"/>
                      <a:pt x="303784" y="60996"/>
                    </a:cubicBezTo>
                    <a:close/>
                    <a:moveTo>
                      <a:pt x="89719" y="160"/>
                    </a:moveTo>
                    <a:cubicBezTo>
                      <a:pt x="112364" y="-1313"/>
                      <a:pt x="131849" y="15886"/>
                      <a:pt x="133324" y="38451"/>
                    </a:cubicBezTo>
                    <a:cubicBezTo>
                      <a:pt x="134113" y="50233"/>
                      <a:pt x="129743" y="61226"/>
                      <a:pt x="122159" y="69221"/>
                    </a:cubicBezTo>
                    <a:lnTo>
                      <a:pt x="151176" y="94678"/>
                    </a:lnTo>
                    <a:cubicBezTo>
                      <a:pt x="147964" y="97571"/>
                      <a:pt x="144804" y="100516"/>
                      <a:pt x="141697" y="103619"/>
                    </a:cubicBezTo>
                    <a:cubicBezTo>
                      <a:pt x="126320" y="118978"/>
                      <a:pt x="113312" y="136230"/>
                      <a:pt x="102938" y="155060"/>
                    </a:cubicBezTo>
                    <a:lnTo>
                      <a:pt x="70919" y="126973"/>
                    </a:lnTo>
                    <a:cubicBezTo>
                      <a:pt x="64020" y="134231"/>
                      <a:pt x="54488" y="139018"/>
                      <a:pt x="43693" y="139701"/>
                    </a:cubicBezTo>
                    <a:cubicBezTo>
                      <a:pt x="20995" y="141174"/>
                      <a:pt x="1458" y="124027"/>
                      <a:pt x="89" y="101516"/>
                    </a:cubicBezTo>
                    <a:cubicBezTo>
                      <a:pt x="-1386" y="78899"/>
                      <a:pt x="15782" y="59437"/>
                      <a:pt x="38427" y="57965"/>
                    </a:cubicBezTo>
                    <a:cubicBezTo>
                      <a:pt x="44746" y="57544"/>
                      <a:pt x="50749" y="58596"/>
                      <a:pt x="56226" y="60752"/>
                    </a:cubicBezTo>
                    <a:cubicBezTo>
                      <a:pt x="53488" y="55703"/>
                      <a:pt x="51750" y="49865"/>
                      <a:pt x="51329" y="43711"/>
                    </a:cubicBezTo>
                    <a:cubicBezTo>
                      <a:pt x="49907" y="21146"/>
                      <a:pt x="67127" y="1632"/>
                      <a:pt x="89719" y="160"/>
                    </a:cubicBezTo>
                    <a:close/>
                    <a:moveTo>
                      <a:pt x="517847" y="89"/>
                    </a:moveTo>
                    <a:cubicBezTo>
                      <a:pt x="540544" y="1562"/>
                      <a:pt x="557765" y="21025"/>
                      <a:pt x="556290" y="43645"/>
                    </a:cubicBezTo>
                    <a:cubicBezTo>
                      <a:pt x="555922" y="49800"/>
                      <a:pt x="554184" y="55533"/>
                      <a:pt x="551340" y="60689"/>
                    </a:cubicBezTo>
                    <a:cubicBezTo>
                      <a:pt x="556817" y="58479"/>
                      <a:pt x="562926" y="57427"/>
                      <a:pt x="569192" y="57848"/>
                    </a:cubicBezTo>
                    <a:cubicBezTo>
                      <a:pt x="591785" y="59321"/>
                      <a:pt x="609005" y="78837"/>
                      <a:pt x="607530" y="101404"/>
                    </a:cubicBezTo>
                    <a:cubicBezTo>
                      <a:pt x="606056" y="124024"/>
                      <a:pt x="586518" y="141173"/>
                      <a:pt x="563926" y="139700"/>
                    </a:cubicBezTo>
                    <a:cubicBezTo>
                      <a:pt x="553131" y="139016"/>
                      <a:pt x="543546" y="134229"/>
                      <a:pt x="536700" y="126970"/>
                    </a:cubicBezTo>
                    <a:lnTo>
                      <a:pt x="504681" y="155060"/>
                    </a:lnTo>
                    <a:cubicBezTo>
                      <a:pt x="494254" y="136228"/>
                      <a:pt x="481299" y="118974"/>
                      <a:pt x="465922" y="103613"/>
                    </a:cubicBezTo>
                    <a:cubicBezTo>
                      <a:pt x="462815" y="100510"/>
                      <a:pt x="459655" y="97564"/>
                      <a:pt x="456443" y="94618"/>
                    </a:cubicBezTo>
                    <a:lnTo>
                      <a:pt x="485407" y="69158"/>
                    </a:lnTo>
                    <a:cubicBezTo>
                      <a:pt x="477824" y="61162"/>
                      <a:pt x="473506" y="50220"/>
                      <a:pt x="474243" y="38385"/>
                    </a:cubicBezTo>
                    <a:cubicBezTo>
                      <a:pt x="475717" y="15765"/>
                      <a:pt x="495255" y="-1384"/>
                      <a:pt x="517847" y="89"/>
                    </a:cubicBezTo>
                    <a:close/>
                  </a:path>
                </a:pathLst>
              </a:custGeom>
              <a:solidFill>
                <a:schemeClr val="bg1"/>
              </a:solidFill>
              <a:ln>
                <a:noFill/>
              </a:ln>
            </p:spPr>
          </p:sp>
        </p:grpSp>
        <p:grpSp>
          <p:nvGrpSpPr>
            <p:cNvPr id="40" name="组合 39">
              <a:extLst>
                <a:ext uri="{FF2B5EF4-FFF2-40B4-BE49-F238E27FC236}">
                  <a16:creationId xmlns:a16="http://schemas.microsoft.com/office/drawing/2014/main" id="{5BA14E92-7077-4271-8E8A-49A416A393E7}"/>
                </a:ext>
              </a:extLst>
            </p:cNvPr>
            <p:cNvGrpSpPr/>
            <p:nvPr/>
          </p:nvGrpSpPr>
          <p:grpSpPr>
            <a:xfrm>
              <a:off x="5991095" y="2508324"/>
              <a:ext cx="1575300" cy="1575299"/>
              <a:chOff x="5991095" y="2508324"/>
              <a:chExt cx="1575300" cy="1575299"/>
            </a:xfrm>
          </p:grpSpPr>
          <p:sp>
            <p:nvSpPr>
              <p:cNvPr id="16" name="MH_SubTitle_3">
                <a:extLst>
                  <a:ext uri="{FF2B5EF4-FFF2-40B4-BE49-F238E27FC236}">
                    <a16:creationId xmlns:a16="http://schemas.microsoft.com/office/drawing/2014/main" id="{03DC7267-7C3D-45A6-86F9-A7202D93126F}"/>
                  </a:ext>
                </a:extLst>
              </p:cNvPr>
              <p:cNvSpPr/>
              <p:nvPr>
                <p:custDataLst>
                  <p:tags r:id="rId3"/>
                </p:custDataLst>
              </p:nvPr>
            </p:nvSpPr>
            <p:spPr>
              <a:xfrm>
                <a:off x="5991095" y="2508324"/>
                <a:ext cx="1575300" cy="157529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pitchFamily="34" charset="0"/>
                  <a:ea typeface="黑体" pitchFamily="49" charset="-122"/>
                </a:endParaRPr>
              </a:p>
            </p:txBody>
          </p:sp>
          <p:sp>
            <p:nvSpPr>
              <p:cNvPr id="31" name="tap_231464">
                <a:extLst>
                  <a:ext uri="{FF2B5EF4-FFF2-40B4-BE49-F238E27FC236}">
                    <a16:creationId xmlns:a16="http://schemas.microsoft.com/office/drawing/2014/main" id="{CB293BB1-E5AC-4EDF-A418-3E5A47B91660}"/>
                  </a:ext>
                </a:extLst>
              </p:cNvPr>
              <p:cNvSpPr>
                <a:spLocks noChangeAspect="1"/>
              </p:cNvSpPr>
              <p:nvPr/>
            </p:nvSpPr>
            <p:spPr bwMode="auto">
              <a:xfrm>
                <a:off x="6473903" y="3082219"/>
                <a:ext cx="609685" cy="427508"/>
              </a:xfrm>
              <a:custGeom>
                <a:avLst/>
                <a:gdLst>
                  <a:gd name="T0" fmla="*/ 6258 w 6827"/>
                  <a:gd name="T1" fmla="*/ 1380 h 4794"/>
                  <a:gd name="T2" fmla="*/ 3848 w 6827"/>
                  <a:gd name="T3" fmla="*/ 1380 h 4794"/>
                  <a:gd name="T4" fmla="*/ 4404 w 6827"/>
                  <a:gd name="T5" fmla="*/ 1005 h 4794"/>
                  <a:gd name="T6" fmla="*/ 4431 w 6827"/>
                  <a:gd name="T7" fmla="*/ 257 h 4794"/>
                  <a:gd name="T8" fmla="*/ 3802 w 6827"/>
                  <a:gd name="T9" fmla="*/ 264 h 4794"/>
                  <a:gd name="T10" fmla="*/ 2276 w 6827"/>
                  <a:gd name="T11" fmla="*/ 697 h 4794"/>
                  <a:gd name="T12" fmla="*/ 841 w 6827"/>
                  <a:gd name="T13" fmla="*/ 1494 h 4794"/>
                  <a:gd name="T14" fmla="*/ 114 w 6827"/>
                  <a:gd name="T15" fmla="*/ 1494 h 4794"/>
                  <a:gd name="T16" fmla="*/ 0 w 6827"/>
                  <a:gd name="T17" fmla="*/ 1608 h 4794"/>
                  <a:gd name="T18" fmla="*/ 0 w 6827"/>
                  <a:gd name="T19" fmla="*/ 4339 h 4794"/>
                  <a:gd name="T20" fmla="*/ 114 w 6827"/>
                  <a:gd name="T21" fmla="*/ 4452 h 4794"/>
                  <a:gd name="T22" fmla="*/ 874 w 6827"/>
                  <a:gd name="T23" fmla="*/ 4453 h 4794"/>
                  <a:gd name="T24" fmla="*/ 2111 w 6827"/>
                  <a:gd name="T25" fmla="*/ 4794 h 4794"/>
                  <a:gd name="T26" fmla="*/ 2278 w 6827"/>
                  <a:gd name="T27" fmla="*/ 4794 h 4794"/>
                  <a:gd name="T28" fmla="*/ 3868 w 6827"/>
                  <a:gd name="T29" fmla="*/ 4793 h 4794"/>
                  <a:gd name="T30" fmla="*/ 4437 w 6827"/>
                  <a:gd name="T31" fmla="*/ 4281 h 4794"/>
                  <a:gd name="T32" fmla="*/ 4336 w 6827"/>
                  <a:gd name="T33" fmla="*/ 3998 h 4794"/>
                  <a:gd name="T34" fmla="*/ 4437 w 6827"/>
                  <a:gd name="T35" fmla="*/ 3998 h 4794"/>
                  <a:gd name="T36" fmla="*/ 5008 w 6827"/>
                  <a:gd name="T37" fmla="*/ 3486 h 4794"/>
                  <a:gd name="T38" fmla="*/ 4903 w 6827"/>
                  <a:gd name="T39" fmla="*/ 3200 h 4794"/>
                  <a:gd name="T40" fmla="*/ 5461 w 6827"/>
                  <a:gd name="T41" fmla="*/ 2688 h 4794"/>
                  <a:gd name="T42" fmla="*/ 5357 w 6827"/>
                  <a:gd name="T43" fmla="*/ 2404 h 4794"/>
                  <a:gd name="T44" fmla="*/ 6258 w 6827"/>
                  <a:gd name="T45" fmla="*/ 2404 h 4794"/>
                  <a:gd name="T46" fmla="*/ 6827 w 6827"/>
                  <a:gd name="T47" fmla="*/ 1892 h 4794"/>
                  <a:gd name="T48" fmla="*/ 6258 w 6827"/>
                  <a:gd name="T49" fmla="*/ 1380 h 4794"/>
                  <a:gd name="T50" fmla="*/ 796 w 6827"/>
                  <a:gd name="T51" fmla="*/ 3201 h 4794"/>
                  <a:gd name="T52" fmla="*/ 683 w 6827"/>
                  <a:gd name="T53" fmla="*/ 3315 h 4794"/>
                  <a:gd name="T54" fmla="*/ 569 w 6827"/>
                  <a:gd name="T55" fmla="*/ 3201 h 4794"/>
                  <a:gd name="T56" fmla="*/ 569 w 6827"/>
                  <a:gd name="T57" fmla="*/ 2632 h 4794"/>
                  <a:gd name="T58" fmla="*/ 683 w 6827"/>
                  <a:gd name="T59" fmla="*/ 2518 h 4794"/>
                  <a:gd name="T60" fmla="*/ 796 w 6827"/>
                  <a:gd name="T61" fmla="*/ 2632 h 4794"/>
                  <a:gd name="T62" fmla="*/ 796 w 6827"/>
                  <a:gd name="T63" fmla="*/ 3201 h 4794"/>
                  <a:gd name="T64" fmla="*/ 1252 w 6827"/>
                  <a:gd name="T65" fmla="*/ 3087 h 4794"/>
                  <a:gd name="T66" fmla="*/ 1138 w 6827"/>
                  <a:gd name="T67" fmla="*/ 3201 h 4794"/>
                  <a:gd name="T68" fmla="*/ 1024 w 6827"/>
                  <a:gd name="T69" fmla="*/ 3087 h 4794"/>
                  <a:gd name="T70" fmla="*/ 1024 w 6827"/>
                  <a:gd name="T71" fmla="*/ 2746 h 4794"/>
                  <a:gd name="T72" fmla="*/ 1138 w 6827"/>
                  <a:gd name="T73" fmla="*/ 2632 h 4794"/>
                  <a:gd name="T74" fmla="*/ 1252 w 6827"/>
                  <a:gd name="T75" fmla="*/ 2746 h 4794"/>
                  <a:gd name="T76" fmla="*/ 1252 w 6827"/>
                  <a:gd name="T77" fmla="*/ 3087 h 4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827" h="4794">
                    <a:moveTo>
                      <a:pt x="6258" y="1380"/>
                    </a:moveTo>
                    <a:lnTo>
                      <a:pt x="3848" y="1380"/>
                    </a:lnTo>
                    <a:cubicBezTo>
                      <a:pt x="4060" y="1277"/>
                      <a:pt x="4262" y="1147"/>
                      <a:pt x="4404" y="1005"/>
                    </a:cubicBezTo>
                    <a:cubicBezTo>
                      <a:pt x="4588" y="821"/>
                      <a:pt x="4601" y="457"/>
                      <a:pt x="4431" y="257"/>
                    </a:cubicBezTo>
                    <a:cubicBezTo>
                      <a:pt x="4376" y="192"/>
                      <a:pt x="4166" y="0"/>
                      <a:pt x="3802" y="264"/>
                    </a:cubicBezTo>
                    <a:cubicBezTo>
                      <a:pt x="3463" y="508"/>
                      <a:pt x="2704" y="697"/>
                      <a:pt x="2276" y="697"/>
                    </a:cubicBezTo>
                    <a:cubicBezTo>
                      <a:pt x="1366" y="697"/>
                      <a:pt x="956" y="1289"/>
                      <a:pt x="841" y="1494"/>
                    </a:cubicBezTo>
                    <a:lnTo>
                      <a:pt x="114" y="1494"/>
                    </a:lnTo>
                    <a:cubicBezTo>
                      <a:pt x="51" y="1494"/>
                      <a:pt x="0" y="1545"/>
                      <a:pt x="0" y="1608"/>
                    </a:cubicBezTo>
                    <a:lnTo>
                      <a:pt x="0" y="4339"/>
                    </a:lnTo>
                    <a:cubicBezTo>
                      <a:pt x="0" y="4402"/>
                      <a:pt x="51" y="4452"/>
                      <a:pt x="114" y="4452"/>
                    </a:cubicBezTo>
                    <a:lnTo>
                      <a:pt x="874" y="4453"/>
                    </a:lnTo>
                    <a:cubicBezTo>
                      <a:pt x="1302" y="4773"/>
                      <a:pt x="1377" y="4794"/>
                      <a:pt x="2111" y="4794"/>
                    </a:cubicBezTo>
                    <a:cubicBezTo>
                      <a:pt x="2163" y="4794"/>
                      <a:pt x="2219" y="4794"/>
                      <a:pt x="2278" y="4794"/>
                    </a:cubicBezTo>
                    <a:lnTo>
                      <a:pt x="3868" y="4793"/>
                    </a:lnTo>
                    <a:cubicBezTo>
                      <a:pt x="4137" y="4793"/>
                      <a:pt x="4437" y="4574"/>
                      <a:pt x="4437" y="4281"/>
                    </a:cubicBezTo>
                    <a:cubicBezTo>
                      <a:pt x="4437" y="4174"/>
                      <a:pt x="4398" y="4077"/>
                      <a:pt x="4336" y="3998"/>
                    </a:cubicBezTo>
                    <a:lnTo>
                      <a:pt x="4437" y="3998"/>
                    </a:lnTo>
                    <a:cubicBezTo>
                      <a:pt x="4707" y="3998"/>
                      <a:pt x="5008" y="3779"/>
                      <a:pt x="5008" y="3486"/>
                    </a:cubicBezTo>
                    <a:cubicBezTo>
                      <a:pt x="5008" y="3378"/>
                      <a:pt x="4967" y="3281"/>
                      <a:pt x="4903" y="3200"/>
                    </a:cubicBezTo>
                    <a:cubicBezTo>
                      <a:pt x="5169" y="3195"/>
                      <a:pt x="5461" y="2978"/>
                      <a:pt x="5461" y="2688"/>
                    </a:cubicBezTo>
                    <a:cubicBezTo>
                      <a:pt x="5461" y="2581"/>
                      <a:pt x="5421" y="2484"/>
                      <a:pt x="5357" y="2404"/>
                    </a:cubicBezTo>
                    <a:lnTo>
                      <a:pt x="6258" y="2404"/>
                    </a:lnTo>
                    <a:cubicBezTo>
                      <a:pt x="6526" y="2404"/>
                      <a:pt x="6827" y="2185"/>
                      <a:pt x="6827" y="1892"/>
                    </a:cubicBezTo>
                    <a:cubicBezTo>
                      <a:pt x="6827" y="1599"/>
                      <a:pt x="6526" y="1380"/>
                      <a:pt x="6258" y="1380"/>
                    </a:cubicBezTo>
                    <a:close/>
                    <a:moveTo>
                      <a:pt x="796" y="3201"/>
                    </a:moveTo>
                    <a:cubicBezTo>
                      <a:pt x="796" y="3264"/>
                      <a:pt x="746" y="3315"/>
                      <a:pt x="683" y="3315"/>
                    </a:cubicBezTo>
                    <a:cubicBezTo>
                      <a:pt x="620" y="3315"/>
                      <a:pt x="569" y="3264"/>
                      <a:pt x="569" y="3201"/>
                    </a:cubicBezTo>
                    <a:lnTo>
                      <a:pt x="569" y="2632"/>
                    </a:lnTo>
                    <a:cubicBezTo>
                      <a:pt x="569" y="2569"/>
                      <a:pt x="620" y="2518"/>
                      <a:pt x="683" y="2518"/>
                    </a:cubicBezTo>
                    <a:cubicBezTo>
                      <a:pt x="746" y="2518"/>
                      <a:pt x="796" y="2569"/>
                      <a:pt x="796" y="2632"/>
                    </a:cubicBezTo>
                    <a:lnTo>
                      <a:pt x="796" y="3201"/>
                    </a:lnTo>
                    <a:close/>
                    <a:moveTo>
                      <a:pt x="1252" y="3087"/>
                    </a:moveTo>
                    <a:cubicBezTo>
                      <a:pt x="1252" y="3150"/>
                      <a:pt x="1201" y="3201"/>
                      <a:pt x="1138" y="3201"/>
                    </a:cubicBezTo>
                    <a:cubicBezTo>
                      <a:pt x="1075" y="3201"/>
                      <a:pt x="1024" y="3150"/>
                      <a:pt x="1024" y="3087"/>
                    </a:cubicBezTo>
                    <a:lnTo>
                      <a:pt x="1024" y="2746"/>
                    </a:lnTo>
                    <a:cubicBezTo>
                      <a:pt x="1024" y="2683"/>
                      <a:pt x="1075" y="2632"/>
                      <a:pt x="1138" y="2632"/>
                    </a:cubicBezTo>
                    <a:cubicBezTo>
                      <a:pt x="1201" y="2632"/>
                      <a:pt x="1252" y="2683"/>
                      <a:pt x="1252" y="2746"/>
                    </a:cubicBezTo>
                    <a:lnTo>
                      <a:pt x="1252" y="3087"/>
                    </a:lnTo>
                    <a:close/>
                  </a:path>
                </a:pathLst>
              </a:custGeom>
              <a:solidFill>
                <a:schemeClr val="bg1"/>
              </a:solidFill>
              <a:ln>
                <a:noFill/>
              </a:ln>
            </p:spPr>
          </p:sp>
        </p:grpSp>
        <p:grpSp>
          <p:nvGrpSpPr>
            <p:cNvPr id="41" name="组合 40">
              <a:extLst>
                <a:ext uri="{FF2B5EF4-FFF2-40B4-BE49-F238E27FC236}">
                  <a16:creationId xmlns:a16="http://schemas.microsoft.com/office/drawing/2014/main" id="{1FC16B59-2936-4AC8-8F28-6B7D67F00F41}"/>
                </a:ext>
              </a:extLst>
            </p:cNvPr>
            <p:cNvGrpSpPr/>
            <p:nvPr/>
          </p:nvGrpSpPr>
          <p:grpSpPr>
            <a:xfrm>
              <a:off x="7153206" y="3702315"/>
              <a:ext cx="1575299" cy="1575300"/>
              <a:chOff x="7153206" y="3702315"/>
              <a:chExt cx="1575299" cy="1575300"/>
            </a:xfrm>
          </p:grpSpPr>
          <p:sp>
            <p:nvSpPr>
              <p:cNvPr id="18" name="MH_SubTitle_4">
                <a:extLst>
                  <a:ext uri="{FF2B5EF4-FFF2-40B4-BE49-F238E27FC236}">
                    <a16:creationId xmlns:a16="http://schemas.microsoft.com/office/drawing/2014/main" id="{29B9D751-74C6-4528-801D-9EC08B358D92}"/>
                  </a:ext>
                </a:extLst>
              </p:cNvPr>
              <p:cNvSpPr/>
              <p:nvPr>
                <p:custDataLst>
                  <p:tags r:id="rId2"/>
                </p:custDataLst>
              </p:nvPr>
            </p:nvSpPr>
            <p:spPr>
              <a:xfrm>
                <a:off x="7153206" y="3702315"/>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pitchFamily="34" charset="0"/>
                  <a:ea typeface="黑体" pitchFamily="49" charset="-122"/>
                </a:endParaRPr>
              </a:p>
            </p:txBody>
          </p:sp>
          <p:sp>
            <p:nvSpPr>
              <p:cNvPr id="32" name="monitor-with-text_81372">
                <a:extLst>
                  <a:ext uri="{FF2B5EF4-FFF2-40B4-BE49-F238E27FC236}">
                    <a16:creationId xmlns:a16="http://schemas.microsoft.com/office/drawing/2014/main" id="{98736E3E-0D24-414A-8456-3FF826F6E08A}"/>
                  </a:ext>
                </a:extLst>
              </p:cNvPr>
              <p:cNvSpPr>
                <a:spLocks noChangeAspect="1"/>
              </p:cNvSpPr>
              <p:nvPr/>
            </p:nvSpPr>
            <p:spPr bwMode="auto">
              <a:xfrm>
                <a:off x="7636013" y="4203546"/>
                <a:ext cx="609684" cy="572839"/>
              </a:xfrm>
              <a:custGeom>
                <a:avLst/>
                <a:gdLst>
                  <a:gd name="connsiteX0" fmla="*/ 484158 w 606016"/>
                  <a:gd name="connsiteY0" fmla="*/ 384419 h 569392"/>
                  <a:gd name="connsiteX1" fmla="*/ 470317 w 606016"/>
                  <a:gd name="connsiteY1" fmla="*/ 398145 h 569392"/>
                  <a:gd name="connsiteX2" fmla="*/ 484158 w 606016"/>
                  <a:gd name="connsiteY2" fmla="*/ 411964 h 569392"/>
                  <a:gd name="connsiteX3" fmla="*/ 497906 w 606016"/>
                  <a:gd name="connsiteY3" fmla="*/ 398145 h 569392"/>
                  <a:gd name="connsiteX4" fmla="*/ 484158 w 606016"/>
                  <a:gd name="connsiteY4" fmla="*/ 384419 h 569392"/>
                  <a:gd name="connsiteX5" fmla="*/ 545040 w 606016"/>
                  <a:gd name="connsiteY5" fmla="*/ 381151 h 569392"/>
                  <a:gd name="connsiteX6" fmla="*/ 527926 w 606016"/>
                  <a:gd name="connsiteY6" fmla="*/ 398145 h 569392"/>
                  <a:gd name="connsiteX7" fmla="*/ 545040 w 606016"/>
                  <a:gd name="connsiteY7" fmla="*/ 415232 h 569392"/>
                  <a:gd name="connsiteX8" fmla="*/ 562155 w 606016"/>
                  <a:gd name="connsiteY8" fmla="*/ 398145 h 569392"/>
                  <a:gd name="connsiteX9" fmla="*/ 545040 w 606016"/>
                  <a:gd name="connsiteY9" fmla="*/ 381151 h 569392"/>
                  <a:gd name="connsiteX10" fmla="*/ 122039 w 606016"/>
                  <a:gd name="connsiteY10" fmla="*/ 293411 h 569392"/>
                  <a:gd name="connsiteX11" fmla="*/ 239679 w 606016"/>
                  <a:gd name="connsiteY11" fmla="*/ 293411 h 569392"/>
                  <a:gd name="connsiteX12" fmla="*/ 249872 w 606016"/>
                  <a:gd name="connsiteY12" fmla="*/ 303584 h 569392"/>
                  <a:gd name="connsiteX13" fmla="*/ 239679 w 606016"/>
                  <a:gd name="connsiteY13" fmla="*/ 313663 h 569392"/>
                  <a:gd name="connsiteX14" fmla="*/ 122039 w 606016"/>
                  <a:gd name="connsiteY14" fmla="*/ 313663 h 569392"/>
                  <a:gd name="connsiteX15" fmla="*/ 111846 w 606016"/>
                  <a:gd name="connsiteY15" fmla="*/ 303584 h 569392"/>
                  <a:gd name="connsiteX16" fmla="*/ 122039 w 606016"/>
                  <a:gd name="connsiteY16" fmla="*/ 293411 h 569392"/>
                  <a:gd name="connsiteX17" fmla="*/ 122039 w 606016"/>
                  <a:gd name="connsiteY17" fmla="*/ 252836 h 569392"/>
                  <a:gd name="connsiteX18" fmla="*/ 239679 w 606016"/>
                  <a:gd name="connsiteY18" fmla="*/ 252836 h 569392"/>
                  <a:gd name="connsiteX19" fmla="*/ 249872 w 606016"/>
                  <a:gd name="connsiteY19" fmla="*/ 262916 h 569392"/>
                  <a:gd name="connsiteX20" fmla="*/ 239679 w 606016"/>
                  <a:gd name="connsiteY20" fmla="*/ 273088 h 569392"/>
                  <a:gd name="connsiteX21" fmla="*/ 122039 w 606016"/>
                  <a:gd name="connsiteY21" fmla="*/ 273088 h 569392"/>
                  <a:gd name="connsiteX22" fmla="*/ 111846 w 606016"/>
                  <a:gd name="connsiteY22" fmla="*/ 262916 h 569392"/>
                  <a:gd name="connsiteX23" fmla="*/ 122039 w 606016"/>
                  <a:gd name="connsiteY23" fmla="*/ 252836 h 569392"/>
                  <a:gd name="connsiteX24" fmla="*/ 300024 w 606016"/>
                  <a:gd name="connsiteY24" fmla="*/ 243521 h 569392"/>
                  <a:gd name="connsiteX25" fmla="*/ 473372 w 606016"/>
                  <a:gd name="connsiteY25" fmla="*/ 243521 h 569392"/>
                  <a:gd name="connsiteX26" fmla="*/ 483937 w 606016"/>
                  <a:gd name="connsiteY26" fmla="*/ 254072 h 569392"/>
                  <a:gd name="connsiteX27" fmla="*/ 483937 w 606016"/>
                  <a:gd name="connsiteY27" fmla="*/ 312428 h 569392"/>
                  <a:gd name="connsiteX28" fmla="*/ 473372 w 606016"/>
                  <a:gd name="connsiteY28" fmla="*/ 322978 h 569392"/>
                  <a:gd name="connsiteX29" fmla="*/ 300024 w 606016"/>
                  <a:gd name="connsiteY29" fmla="*/ 322978 h 569392"/>
                  <a:gd name="connsiteX30" fmla="*/ 289459 w 606016"/>
                  <a:gd name="connsiteY30" fmla="*/ 312428 h 569392"/>
                  <a:gd name="connsiteX31" fmla="*/ 289459 w 606016"/>
                  <a:gd name="connsiteY31" fmla="*/ 254072 h 569392"/>
                  <a:gd name="connsiteX32" fmla="*/ 300024 w 606016"/>
                  <a:gd name="connsiteY32" fmla="*/ 243521 h 569392"/>
                  <a:gd name="connsiteX33" fmla="*/ 122040 w 606016"/>
                  <a:gd name="connsiteY33" fmla="*/ 203440 h 569392"/>
                  <a:gd name="connsiteX34" fmla="*/ 483976 w 606016"/>
                  <a:gd name="connsiteY34" fmla="*/ 203440 h 569392"/>
                  <a:gd name="connsiteX35" fmla="*/ 494170 w 606016"/>
                  <a:gd name="connsiteY35" fmla="*/ 213520 h 569392"/>
                  <a:gd name="connsiteX36" fmla="*/ 483976 w 606016"/>
                  <a:gd name="connsiteY36" fmla="*/ 223692 h 569392"/>
                  <a:gd name="connsiteX37" fmla="*/ 122040 w 606016"/>
                  <a:gd name="connsiteY37" fmla="*/ 223692 h 569392"/>
                  <a:gd name="connsiteX38" fmla="*/ 111846 w 606016"/>
                  <a:gd name="connsiteY38" fmla="*/ 213520 h 569392"/>
                  <a:gd name="connsiteX39" fmla="*/ 122040 w 606016"/>
                  <a:gd name="connsiteY39" fmla="*/ 203440 h 569392"/>
                  <a:gd name="connsiteX40" fmla="*/ 122040 w 606016"/>
                  <a:gd name="connsiteY40" fmla="*/ 162935 h 569392"/>
                  <a:gd name="connsiteX41" fmla="*/ 483976 w 606016"/>
                  <a:gd name="connsiteY41" fmla="*/ 162935 h 569392"/>
                  <a:gd name="connsiteX42" fmla="*/ 494170 w 606016"/>
                  <a:gd name="connsiteY42" fmla="*/ 173015 h 569392"/>
                  <a:gd name="connsiteX43" fmla="*/ 483976 w 606016"/>
                  <a:gd name="connsiteY43" fmla="*/ 183187 h 569392"/>
                  <a:gd name="connsiteX44" fmla="*/ 122040 w 606016"/>
                  <a:gd name="connsiteY44" fmla="*/ 183187 h 569392"/>
                  <a:gd name="connsiteX45" fmla="*/ 111846 w 606016"/>
                  <a:gd name="connsiteY45" fmla="*/ 173015 h 569392"/>
                  <a:gd name="connsiteX46" fmla="*/ 122040 w 606016"/>
                  <a:gd name="connsiteY46" fmla="*/ 162935 h 569392"/>
                  <a:gd name="connsiteX47" fmla="*/ 273826 w 606016"/>
                  <a:gd name="connsiteY47" fmla="*/ 119891 h 569392"/>
                  <a:gd name="connsiteX48" fmla="*/ 483975 w 606016"/>
                  <a:gd name="connsiteY48" fmla="*/ 119891 h 569392"/>
                  <a:gd name="connsiteX49" fmla="*/ 494169 w 606016"/>
                  <a:gd name="connsiteY49" fmla="*/ 129971 h 569392"/>
                  <a:gd name="connsiteX50" fmla="*/ 483975 w 606016"/>
                  <a:gd name="connsiteY50" fmla="*/ 140143 h 569392"/>
                  <a:gd name="connsiteX51" fmla="*/ 273826 w 606016"/>
                  <a:gd name="connsiteY51" fmla="*/ 140143 h 569392"/>
                  <a:gd name="connsiteX52" fmla="*/ 263632 w 606016"/>
                  <a:gd name="connsiteY52" fmla="*/ 129971 h 569392"/>
                  <a:gd name="connsiteX53" fmla="*/ 273826 w 606016"/>
                  <a:gd name="connsiteY53" fmla="*/ 119891 h 569392"/>
                  <a:gd name="connsiteX54" fmla="*/ 273826 w 606016"/>
                  <a:gd name="connsiteY54" fmla="*/ 79386 h 569392"/>
                  <a:gd name="connsiteX55" fmla="*/ 483975 w 606016"/>
                  <a:gd name="connsiteY55" fmla="*/ 79386 h 569392"/>
                  <a:gd name="connsiteX56" fmla="*/ 494169 w 606016"/>
                  <a:gd name="connsiteY56" fmla="*/ 89466 h 569392"/>
                  <a:gd name="connsiteX57" fmla="*/ 483975 w 606016"/>
                  <a:gd name="connsiteY57" fmla="*/ 99638 h 569392"/>
                  <a:gd name="connsiteX58" fmla="*/ 273826 w 606016"/>
                  <a:gd name="connsiteY58" fmla="*/ 99638 h 569392"/>
                  <a:gd name="connsiteX59" fmla="*/ 263632 w 606016"/>
                  <a:gd name="connsiteY59" fmla="*/ 89466 h 569392"/>
                  <a:gd name="connsiteX60" fmla="*/ 273826 w 606016"/>
                  <a:gd name="connsiteY60" fmla="*/ 79386 h 569392"/>
                  <a:gd name="connsiteX61" fmla="*/ 132642 w 606016"/>
                  <a:gd name="connsiteY61" fmla="*/ 70848 h 569392"/>
                  <a:gd name="connsiteX62" fmla="*/ 225759 w 606016"/>
                  <a:gd name="connsiteY62" fmla="*/ 70848 h 569392"/>
                  <a:gd name="connsiteX63" fmla="*/ 236323 w 606016"/>
                  <a:gd name="connsiteY63" fmla="*/ 81400 h 569392"/>
                  <a:gd name="connsiteX64" fmla="*/ 236323 w 606016"/>
                  <a:gd name="connsiteY64" fmla="*/ 137988 h 569392"/>
                  <a:gd name="connsiteX65" fmla="*/ 225759 w 606016"/>
                  <a:gd name="connsiteY65" fmla="*/ 148540 h 569392"/>
                  <a:gd name="connsiteX66" fmla="*/ 132642 w 606016"/>
                  <a:gd name="connsiteY66" fmla="*/ 148540 h 569392"/>
                  <a:gd name="connsiteX67" fmla="*/ 122078 w 606016"/>
                  <a:gd name="connsiteY67" fmla="*/ 137988 h 569392"/>
                  <a:gd name="connsiteX68" fmla="*/ 122078 w 606016"/>
                  <a:gd name="connsiteY68" fmla="*/ 81400 h 569392"/>
                  <a:gd name="connsiteX69" fmla="*/ 132642 w 606016"/>
                  <a:gd name="connsiteY69" fmla="*/ 70848 h 569392"/>
                  <a:gd name="connsiteX70" fmla="*/ 49473 w 606016"/>
                  <a:gd name="connsiteY70" fmla="*/ 40524 h 569392"/>
                  <a:gd name="connsiteX71" fmla="*/ 40588 w 606016"/>
                  <a:gd name="connsiteY71" fmla="*/ 49395 h 569392"/>
                  <a:gd name="connsiteX72" fmla="*/ 40588 w 606016"/>
                  <a:gd name="connsiteY72" fmla="*/ 363877 h 569392"/>
                  <a:gd name="connsiteX73" fmla="*/ 565428 w 606016"/>
                  <a:gd name="connsiteY73" fmla="*/ 363877 h 569392"/>
                  <a:gd name="connsiteX74" fmla="*/ 565428 w 606016"/>
                  <a:gd name="connsiteY74" fmla="*/ 49395 h 569392"/>
                  <a:gd name="connsiteX75" fmla="*/ 556450 w 606016"/>
                  <a:gd name="connsiteY75" fmla="*/ 40524 h 569392"/>
                  <a:gd name="connsiteX76" fmla="*/ 49473 w 606016"/>
                  <a:gd name="connsiteY76" fmla="*/ 0 h 569392"/>
                  <a:gd name="connsiteX77" fmla="*/ 556450 w 606016"/>
                  <a:gd name="connsiteY77" fmla="*/ 0 h 569392"/>
                  <a:gd name="connsiteX78" fmla="*/ 606016 w 606016"/>
                  <a:gd name="connsiteY78" fmla="*/ 49395 h 569392"/>
                  <a:gd name="connsiteX79" fmla="*/ 606016 w 606016"/>
                  <a:gd name="connsiteY79" fmla="*/ 392916 h 569392"/>
                  <a:gd name="connsiteX80" fmla="*/ 556450 w 606016"/>
                  <a:gd name="connsiteY80" fmla="*/ 442311 h 569392"/>
                  <a:gd name="connsiteX81" fmla="*/ 386522 w 606016"/>
                  <a:gd name="connsiteY81" fmla="*/ 442311 h 569392"/>
                  <a:gd name="connsiteX82" fmla="*/ 386522 w 606016"/>
                  <a:gd name="connsiteY82" fmla="*/ 508606 h 569392"/>
                  <a:gd name="connsiteX83" fmla="*/ 413363 w 606016"/>
                  <a:gd name="connsiteY83" fmla="*/ 508606 h 569392"/>
                  <a:gd name="connsiteX84" fmla="*/ 443851 w 606016"/>
                  <a:gd name="connsiteY84" fmla="*/ 539046 h 569392"/>
                  <a:gd name="connsiteX85" fmla="*/ 413363 w 606016"/>
                  <a:gd name="connsiteY85" fmla="*/ 569392 h 569392"/>
                  <a:gd name="connsiteX86" fmla="*/ 192653 w 606016"/>
                  <a:gd name="connsiteY86" fmla="*/ 569392 h 569392"/>
                  <a:gd name="connsiteX87" fmla="*/ 162165 w 606016"/>
                  <a:gd name="connsiteY87" fmla="*/ 539046 h 569392"/>
                  <a:gd name="connsiteX88" fmla="*/ 192653 w 606016"/>
                  <a:gd name="connsiteY88" fmla="*/ 508606 h 569392"/>
                  <a:gd name="connsiteX89" fmla="*/ 219494 w 606016"/>
                  <a:gd name="connsiteY89" fmla="*/ 508606 h 569392"/>
                  <a:gd name="connsiteX90" fmla="*/ 219494 w 606016"/>
                  <a:gd name="connsiteY90" fmla="*/ 442311 h 569392"/>
                  <a:gd name="connsiteX91" fmla="*/ 49473 w 606016"/>
                  <a:gd name="connsiteY91" fmla="*/ 442311 h 569392"/>
                  <a:gd name="connsiteX92" fmla="*/ 0 w 606016"/>
                  <a:gd name="connsiteY92" fmla="*/ 392916 h 569392"/>
                  <a:gd name="connsiteX93" fmla="*/ 0 w 606016"/>
                  <a:gd name="connsiteY93" fmla="*/ 49395 h 569392"/>
                  <a:gd name="connsiteX94" fmla="*/ 49473 w 606016"/>
                  <a:gd name="connsiteY94" fmla="*/ 0 h 56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6016" h="569392">
                    <a:moveTo>
                      <a:pt x="484158" y="384419"/>
                    </a:moveTo>
                    <a:cubicBezTo>
                      <a:pt x="476489" y="384419"/>
                      <a:pt x="470317" y="390582"/>
                      <a:pt x="470317" y="398145"/>
                    </a:cubicBezTo>
                    <a:cubicBezTo>
                      <a:pt x="470317" y="405802"/>
                      <a:pt x="476489" y="411964"/>
                      <a:pt x="484158" y="411964"/>
                    </a:cubicBezTo>
                    <a:cubicBezTo>
                      <a:pt x="491733" y="411964"/>
                      <a:pt x="497906" y="405802"/>
                      <a:pt x="497906" y="398145"/>
                    </a:cubicBezTo>
                    <a:cubicBezTo>
                      <a:pt x="497906" y="390582"/>
                      <a:pt x="491733" y="384419"/>
                      <a:pt x="484158" y="384419"/>
                    </a:cubicBezTo>
                    <a:close/>
                    <a:moveTo>
                      <a:pt x="545040" y="381151"/>
                    </a:moveTo>
                    <a:cubicBezTo>
                      <a:pt x="535595" y="381151"/>
                      <a:pt x="527926" y="388714"/>
                      <a:pt x="527926" y="398145"/>
                    </a:cubicBezTo>
                    <a:cubicBezTo>
                      <a:pt x="527926" y="407576"/>
                      <a:pt x="535595" y="415232"/>
                      <a:pt x="545040" y="415232"/>
                    </a:cubicBezTo>
                    <a:cubicBezTo>
                      <a:pt x="554486" y="415232"/>
                      <a:pt x="562155" y="407576"/>
                      <a:pt x="562155" y="398145"/>
                    </a:cubicBezTo>
                    <a:cubicBezTo>
                      <a:pt x="562155" y="388714"/>
                      <a:pt x="554486" y="381151"/>
                      <a:pt x="545040" y="381151"/>
                    </a:cubicBezTo>
                    <a:close/>
                    <a:moveTo>
                      <a:pt x="122039" y="293411"/>
                    </a:moveTo>
                    <a:lnTo>
                      <a:pt x="239679" y="293411"/>
                    </a:lnTo>
                    <a:cubicBezTo>
                      <a:pt x="245290" y="293411"/>
                      <a:pt x="249872" y="297984"/>
                      <a:pt x="249872" y="303584"/>
                    </a:cubicBezTo>
                    <a:cubicBezTo>
                      <a:pt x="249872" y="309090"/>
                      <a:pt x="245290" y="313663"/>
                      <a:pt x="239679" y="313663"/>
                    </a:cubicBezTo>
                    <a:lnTo>
                      <a:pt x="122039" y="313663"/>
                    </a:lnTo>
                    <a:cubicBezTo>
                      <a:pt x="116428" y="313663"/>
                      <a:pt x="111846" y="309090"/>
                      <a:pt x="111846" y="303584"/>
                    </a:cubicBezTo>
                    <a:cubicBezTo>
                      <a:pt x="111846" y="297984"/>
                      <a:pt x="116428" y="293411"/>
                      <a:pt x="122039" y="293411"/>
                    </a:cubicBezTo>
                    <a:close/>
                    <a:moveTo>
                      <a:pt x="122039" y="252836"/>
                    </a:moveTo>
                    <a:lnTo>
                      <a:pt x="239679" y="252836"/>
                    </a:lnTo>
                    <a:cubicBezTo>
                      <a:pt x="245290" y="252836"/>
                      <a:pt x="249872" y="257316"/>
                      <a:pt x="249872" y="262916"/>
                    </a:cubicBezTo>
                    <a:cubicBezTo>
                      <a:pt x="249872" y="268515"/>
                      <a:pt x="245290" y="273088"/>
                      <a:pt x="239679" y="273088"/>
                    </a:cubicBezTo>
                    <a:lnTo>
                      <a:pt x="122039" y="273088"/>
                    </a:lnTo>
                    <a:cubicBezTo>
                      <a:pt x="116428" y="273088"/>
                      <a:pt x="111846" y="268515"/>
                      <a:pt x="111846" y="262916"/>
                    </a:cubicBezTo>
                    <a:cubicBezTo>
                      <a:pt x="111846" y="257316"/>
                      <a:pt x="116428" y="252836"/>
                      <a:pt x="122039" y="252836"/>
                    </a:cubicBezTo>
                    <a:close/>
                    <a:moveTo>
                      <a:pt x="300024" y="243521"/>
                    </a:moveTo>
                    <a:lnTo>
                      <a:pt x="473372" y="243521"/>
                    </a:lnTo>
                    <a:cubicBezTo>
                      <a:pt x="479169" y="243521"/>
                      <a:pt x="483937" y="248283"/>
                      <a:pt x="483937" y="254072"/>
                    </a:cubicBezTo>
                    <a:lnTo>
                      <a:pt x="483937" y="312428"/>
                    </a:lnTo>
                    <a:cubicBezTo>
                      <a:pt x="483937" y="318216"/>
                      <a:pt x="479169" y="322978"/>
                      <a:pt x="473372" y="322978"/>
                    </a:cubicBezTo>
                    <a:lnTo>
                      <a:pt x="300024" y="322978"/>
                    </a:lnTo>
                    <a:cubicBezTo>
                      <a:pt x="294227" y="322978"/>
                      <a:pt x="289459" y="318216"/>
                      <a:pt x="289459" y="312428"/>
                    </a:cubicBezTo>
                    <a:lnTo>
                      <a:pt x="289459" y="254072"/>
                    </a:lnTo>
                    <a:cubicBezTo>
                      <a:pt x="289459" y="248283"/>
                      <a:pt x="294227" y="243521"/>
                      <a:pt x="300024" y="243521"/>
                    </a:cubicBezTo>
                    <a:close/>
                    <a:moveTo>
                      <a:pt x="122040" y="203440"/>
                    </a:moveTo>
                    <a:lnTo>
                      <a:pt x="483976" y="203440"/>
                    </a:lnTo>
                    <a:cubicBezTo>
                      <a:pt x="489587" y="203440"/>
                      <a:pt x="494170" y="207920"/>
                      <a:pt x="494170" y="213520"/>
                    </a:cubicBezTo>
                    <a:cubicBezTo>
                      <a:pt x="494170" y="219119"/>
                      <a:pt x="489587" y="223692"/>
                      <a:pt x="483976" y="223692"/>
                    </a:cubicBezTo>
                    <a:lnTo>
                      <a:pt x="122040" y="223692"/>
                    </a:lnTo>
                    <a:cubicBezTo>
                      <a:pt x="116429" y="223692"/>
                      <a:pt x="111846" y="219119"/>
                      <a:pt x="111846" y="213520"/>
                    </a:cubicBezTo>
                    <a:cubicBezTo>
                      <a:pt x="111846" y="207920"/>
                      <a:pt x="116429" y="203440"/>
                      <a:pt x="122040" y="203440"/>
                    </a:cubicBezTo>
                    <a:close/>
                    <a:moveTo>
                      <a:pt x="122040" y="162935"/>
                    </a:moveTo>
                    <a:lnTo>
                      <a:pt x="483976" y="162935"/>
                    </a:lnTo>
                    <a:cubicBezTo>
                      <a:pt x="489587" y="162935"/>
                      <a:pt x="494170" y="167415"/>
                      <a:pt x="494170" y="173015"/>
                    </a:cubicBezTo>
                    <a:cubicBezTo>
                      <a:pt x="494170" y="178614"/>
                      <a:pt x="489587" y="183187"/>
                      <a:pt x="483976" y="183187"/>
                    </a:cubicBezTo>
                    <a:lnTo>
                      <a:pt x="122040" y="183187"/>
                    </a:lnTo>
                    <a:cubicBezTo>
                      <a:pt x="116429" y="183187"/>
                      <a:pt x="111846" y="178614"/>
                      <a:pt x="111846" y="173015"/>
                    </a:cubicBezTo>
                    <a:cubicBezTo>
                      <a:pt x="111846" y="167415"/>
                      <a:pt x="116429" y="162935"/>
                      <a:pt x="122040" y="162935"/>
                    </a:cubicBezTo>
                    <a:close/>
                    <a:moveTo>
                      <a:pt x="273826" y="119891"/>
                    </a:moveTo>
                    <a:lnTo>
                      <a:pt x="483975" y="119891"/>
                    </a:lnTo>
                    <a:cubicBezTo>
                      <a:pt x="489586" y="119891"/>
                      <a:pt x="494169" y="124371"/>
                      <a:pt x="494169" y="129971"/>
                    </a:cubicBezTo>
                    <a:cubicBezTo>
                      <a:pt x="494169" y="135570"/>
                      <a:pt x="489586" y="140143"/>
                      <a:pt x="483975" y="140143"/>
                    </a:cubicBezTo>
                    <a:lnTo>
                      <a:pt x="273826" y="140143"/>
                    </a:lnTo>
                    <a:cubicBezTo>
                      <a:pt x="268215" y="140143"/>
                      <a:pt x="263632" y="135570"/>
                      <a:pt x="263632" y="129971"/>
                    </a:cubicBezTo>
                    <a:cubicBezTo>
                      <a:pt x="263632" y="124371"/>
                      <a:pt x="268215" y="119891"/>
                      <a:pt x="273826" y="119891"/>
                    </a:cubicBezTo>
                    <a:close/>
                    <a:moveTo>
                      <a:pt x="273826" y="79386"/>
                    </a:moveTo>
                    <a:lnTo>
                      <a:pt x="483975" y="79386"/>
                    </a:lnTo>
                    <a:cubicBezTo>
                      <a:pt x="489586" y="79386"/>
                      <a:pt x="494169" y="83866"/>
                      <a:pt x="494169" y="89466"/>
                    </a:cubicBezTo>
                    <a:cubicBezTo>
                      <a:pt x="494169" y="95065"/>
                      <a:pt x="489586" y="99638"/>
                      <a:pt x="483975" y="99638"/>
                    </a:cubicBezTo>
                    <a:lnTo>
                      <a:pt x="273826" y="99638"/>
                    </a:lnTo>
                    <a:cubicBezTo>
                      <a:pt x="268215" y="99638"/>
                      <a:pt x="263632" y="95065"/>
                      <a:pt x="263632" y="89466"/>
                    </a:cubicBezTo>
                    <a:cubicBezTo>
                      <a:pt x="263632" y="83866"/>
                      <a:pt x="268215" y="79386"/>
                      <a:pt x="273826" y="79386"/>
                    </a:cubicBezTo>
                    <a:close/>
                    <a:moveTo>
                      <a:pt x="132642" y="70848"/>
                    </a:moveTo>
                    <a:lnTo>
                      <a:pt x="225759" y="70848"/>
                    </a:lnTo>
                    <a:cubicBezTo>
                      <a:pt x="231648" y="70848"/>
                      <a:pt x="236323" y="75611"/>
                      <a:pt x="236323" y="81400"/>
                    </a:cubicBezTo>
                    <a:lnTo>
                      <a:pt x="236323" y="137988"/>
                    </a:lnTo>
                    <a:cubicBezTo>
                      <a:pt x="236323" y="143871"/>
                      <a:pt x="231648" y="148540"/>
                      <a:pt x="225759" y="148540"/>
                    </a:cubicBezTo>
                    <a:lnTo>
                      <a:pt x="132642" y="148540"/>
                    </a:lnTo>
                    <a:cubicBezTo>
                      <a:pt x="126753" y="148540"/>
                      <a:pt x="122078" y="143871"/>
                      <a:pt x="122078" y="137988"/>
                    </a:cubicBezTo>
                    <a:lnTo>
                      <a:pt x="122078" y="81400"/>
                    </a:lnTo>
                    <a:cubicBezTo>
                      <a:pt x="122078" y="75611"/>
                      <a:pt x="126753" y="70848"/>
                      <a:pt x="132642" y="70848"/>
                    </a:cubicBezTo>
                    <a:close/>
                    <a:moveTo>
                      <a:pt x="49473" y="40524"/>
                    </a:moveTo>
                    <a:cubicBezTo>
                      <a:pt x="44610" y="40524"/>
                      <a:pt x="40588" y="44446"/>
                      <a:pt x="40588" y="49395"/>
                    </a:cubicBezTo>
                    <a:lnTo>
                      <a:pt x="40588" y="363877"/>
                    </a:lnTo>
                    <a:lnTo>
                      <a:pt x="565428" y="363877"/>
                    </a:lnTo>
                    <a:lnTo>
                      <a:pt x="565428" y="49395"/>
                    </a:lnTo>
                    <a:cubicBezTo>
                      <a:pt x="565428" y="44446"/>
                      <a:pt x="561407" y="40524"/>
                      <a:pt x="556450" y="40524"/>
                    </a:cubicBezTo>
                    <a:close/>
                    <a:moveTo>
                      <a:pt x="49473" y="0"/>
                    </a:moveTo>
                    <a:lnTo>
                      <a:pt x="556450" y="0"/>
                    </a:lnTo>
                    <a:cubicBezTo>
                      <a:pt x="583758" y="0"/>
                      <a:pt x="606016" y="22130"/>
                      <a:pt x="606016" y="49395"/>
                    </a:cubicBezTo>
                    <a:lnTo>
                      <a:pt x="606016" y="392916"/>
                    </a:lnTo>
                    <a:cubicBezTo>
                      <a:pt x="606016" y="420181"/>
                      <a:pt x="583758" y="442311"/>
                      <a:pt x="556450" y="442311"/>
                    </a:cubicBezTo>
                    <a:lnTo>
                      <a:pt x="386522" y="442311"/>
                    </a:lnTo>
                    <a:lnTo>
                      <a:pt x="386522" y="508606"/>
                    </a:lnTo>
                    <a:lnTo>
                      <a:pt x="413363" y="508606"/>
                    </a:lnTo>
                    <a:cubicBezTo>
                      <a:pt x="430197" y="508606"/>
                      <a:pt x="443851" y="522239"/>
                      <a:pt x="443851" y="539046"/>
                    </a:cubicBezTo>
                    <a:cubicBezTo>
                      <a:pt x="443851" y="555760"/>
                      <a:pt x="430197" y="569392"/>
                      <a:pt x="413363" y="569392"/>
                    </a:cubicBezTo>
                    <a:lnTo>
                      <a:pt x="192653" y="569392"/>
                    </a:lnTo>
                    <a:cubicBezTo>
                      <a:pt x="175819" y="569392"/>
                      <a:pt x="162165" y="555760"/>
                      <a:pt x="162165" y="539046"/>
                    </a:cubicBezTo>
                    <a:cubicBezTo>
                      <a:pt x="162165" y="522239"/>
                      <a:pt x="175819" y="508606"/>
                      <a:pt x="192653" y="508606"/>
                    </a:cubicBezTo>
                    <a:lnTo>
                      <a:pt x="219494" y="508606"/>
                    </a:lnTo>
                    <a:lnTo>
                      <a:pt x="219494" y="442311"/>
                    </a:lnTo>
                    <a:lnTo>
                      <a:pt x="49473" y="442311"/>
                    </a:lnTo>
                    <a:cubicBezTo>
                      <a:pt x="22258" y="442311"/>
                      <a:pt x="0" y="420181"/>
                      <a:pt x="0" y="392916"/>
                    </a:cubicBezTo>
                    <a:lnTo>
                      <a:pt x="0" y="49395"/>
                    </a:lnTo>
                    <a:cubicBezTo>
                      <a:pt x="0" y="22130"/>
                      <a:pt x="22258" y="0"/>
                      <a:pt x="49473" y="0"/>
                    </a:cubicBezTo>
                    <a:close/>
                  </a:path>
                </a:pathLst>
              </a:custGeom>
              <a:solidFill>
                <a:schemeClr val="bg1"/>
              </a:solidFill>
              <a:ln>
                <a:noFill/>
              </a:ln>
            </p:spPr>
            <p:txBody>
              <a:bodyPr/>
              <a:lstStyle/>
              <a:p>
                <a:endParaRPr lang="zh-CN" altLang="en-US" dirty="0"/>
              </a:p>
            </p:txBody>
          </p:sp>
        </p:grpSp>
        <p:grpSp>
          <p:nvGrpSpPr>
            <p:cNvPr id="39" name="组合 38">
              <a:extLst>
                <a:ext uri="{FF2B5EF4-FFF2-40B4-BE49-F238E27FC236}">
                  <a16:creationId xmlns:a16="http://schemas.microsoft.com/office/drawing/2014/main" id="{15910808-95BA-4C84-AF22-8BB8B6BEFFFC}"/>
                </a:ext>
              </a:extLst>
            </p:cNvPr>
            <p:cNvGrpSpPr/>
            <p:nvPr/>
          </p:nvGrpSpPr>
          <p:grpSpPr>
            <a:xfrm>
              <a:off x="4887042" y="3658773"/>
              <a:ext cx="1575300" cy="1575300"/>
              <a:chOff x="4887042" y="3658773"/>
              <a:chExt cx="1575300" cy="1575300"/>
            </a:xfrm>
          </p:grpSpPr>
          <p:sp>
            <p:nvSpPr>
              <p:cNvPr id="19" name="MH_SubTitle_2">
                <a:extLst>
                  <a:ext uri="{FF2B5EF4-FFF2-40B4-BE49-F238E27FC236}">
                    <a16:creationId xmlns:a16="http://schemas.microsoft.com/office/drawing/2014/main" id="{5AEEBAC4-6BEC-42B2-A7C9-720253688928}"/>
                  </a:ext>
                </a:extLst>
              </p:cNvPr>
              <p:cNvSpPr/>
              <p:nvPr>
                <p:custDataLst>
                  <p:tags r:id="rId1"/>
                </p:custDataLst>
              </p:nvPr>
            </p:nvSpPr>
            <p:spPr>
              <a:xfrm>
                <a:off x="4887042" y="3658773"/>
                <a:ext cx="1575300" cy="157530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Arial" pitchFamily="34" charset="0"/>
                  <a:ea typeface="黑体" pitchFamily="49" charset="-122"/>
                </a:endParaRPr>
              </a:p>
            </p:txBody>
          </p:sp>
          <p:sp>
            <p:nvSpPr>
              <p:cNvPr id="33" name="warning_159454">
                <a:extLst>
                  <a:ext uri="{FF2B5EF4-FFF2-40B4-BE49-F238E27FC236}">
                    <a16:creationId xmlns:a16="http://schemas.microsoft.com/office/drawing/2014/main" id="{F8D6DDC4-B4E2-4871-8149-CF1A6105D59A}"/>
                  </a:ext>
                </a:extLst>
              </p:cNvPr>
              <p:cNvSpPr>
                <a:spLocks noChangeAspect="1"/>
              </p:cNvSpPr>
              <p:nvPr/>
            </p:nvSpPr>
            <p:spPr bwMode="auto">
              <a:xfrm>
                <a:off x="5369850" y="4182401"/>
                <a:ext cx="609685" cy="528045"/>
              </a:xfrm>
              <a:custGeom>
                <a:avLst/>
                <a:gdLst>
                  <a:gd name="T0" fmla="*/ 6588 w 6959"/>
                  <a:gd name="T1" fmla="*/ 4580 h 6036"/>
                  <a:gd name="T2" fmla="*/ 4319 w 6959"/>
                  <a:gd name="T3" fmla="*/ 649 h 6036"/>
                  <a:gd name="T4" fmla="*/ 2641 w 6959"/>
                  <a:gd name="T5" fmla="*/ 649 h 6036"/>
                  <a:gd name="T6" fmla="*/ 371 w 6959"/>
                  <a:gd name="T7" fmla="*/ 4580 h 6036"/>
                  <a:gd name="T8" fmla="*/ 1209 w 6959"/>
                  <a:gd name="T9" fmla="*/ 6036 h 6036"/>
                  <a:gd name="T10" fmla="*/ 5741 w 6959"/>
                  <a:gd name="T11" fmla="*/ 6036 h 6036"/>
                  <a:gd name="T12" fmla="*/ 6588 w 6959"/>
                  <a:gd name="T13" fmla="*/ 4580 h 6036"/>
                  <a:gd name="T14" fmla="*/ 3479 w 6959"/>
                  <a:gd name="T15" fmla="*/ 5164 h 6036"/>
                  <a:gd name="T16" fmla="*/ 3117 w 6959"/>
                  <a:gd name="T17" fmla="*/ 4802 h 6036"/>
                  <a:gd name="T18" fmla="*/ 3479 w 6959"/>
                  <a:gd name="T19" fmla="*/ 4441 h 6036"/>
                  <a:gd name="T20" fmla="*/ 3832 w 6959"/>
                  <a:gd name="T21" fmla="*/ 4812 h 6036"/>
                  <a:gd name="T22" fmla="*/ 3479 w 6959"/>
                  <a:gd name="T23" fmla="*/ 5164 h 6036"/>
                  <a:gd name="T24" fmla="*/ 3808 w 6959"/>
                  <a:gd name="T25" fmla="*/ 2828 h 6036"/>
                  <a:gd name="T26" fmla="*/ 3759 w 6959"/>
                  <a:gd name="T27" fmla="*/ 3666 h 6036"/>
                  <a:gd name="T28" fmla="*/ 3751 w 6959"/>
                  <a:gd name="T29" fmla="*/ 3929 h 6036"/>
                  <a:gd name="T30" fmla="*/ 3479 w 6959"/>
                  <a:gd name="T31" fmla="*/ 4192 h 6036"/>
                  <a:gd name="T32" fmla="*/ 3207 w 6959"/>
                  <a:gd name="T33" fmla="*/ 3937 h 6036"/>
                  <a:gd name="T34" fmla="*/ 3133 w 6959"/>
                  <a:gd name="T35" fmla="*/ 2637 h 6036"/>
                  <a:gd name="T36" fmla="*/ 3108 w 6959"/>
                  <a:gd name="T37" fmla="*/ 2292 h 6036"/>
                  <a:gd name="T38" fmla="*/ 3388 w 6959"/>
                  <a:gd name="T39" fmla="*/ 1897 h 6036"/>
                  <a:gd name="T40" fmla="*/ 3808 w 6959"/>
                  <a:gd name="T41" fmla="*/ 2102 h 6036"/>
                  <a:gd name="T42" fmla="*/ 3841 w 6959"/>
                  <a:gd name="T43" fmla="*/ 2284 h 6036"/>
                  <a:gd name="T44" fmla="*/ 3808 w 6959"/>
                  <a:gd name="T45" fmla="*/ 2828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59" h="6036">
                    <a:moveTo>
                      <a:pt x="6588" y="4580"/>
                    </a:moveTo>
                    <a:lnTo>
                      <a:pt x="4319" y="649"/>
                    </a:lnTo>
                    <a:cubicBezTo>
                      <a:pt x="3948" y="0"/>
                      <a:pt x="3011" y="0"/>
                      <a:pt x="2641" y="649"/>
                    </a:cubicBezTo>
                    <a:lnTo>
                      <a:pt x="371" y="4580"/>
                    </a:lnTo>
                    <a:cubicBezTo>
                      <a:pt x="0" y="5229"/>
                      <a:pt x="461" y="6036"/>
                      <a:pt x="1209" y="6036"/>
                    </a:cubicBezTo>
                    <a:lnTo>
                      <a:pt x="5741" y="6036"/>
                    </a:lnTo>
                    <a:cubicBezTo>
                      <a:pt x="6489" y="6036"/>
                      <a:pt x="6959" y="5221"/>
                      <a:pt x="6588" y="4580"/>
                    </a:cubicBezTo>
                    <a:close/>
                    <a:moveTo>
                      <a:pt x="3479" y="5164"/>
                    </a:moveTo>
                    <a:cubicBezTo>
                      <a:pt x="3281" y="5164"/>
                      <a:pt x="3117" y="5000"/>
                      <a:pt x="3117" y="4802"/>
                    </a:cubicBezTo>
                    <a:cubicBezTo>
                      <a:pt x="3117" y="4605"/>
                      <a:pt x="3281" y="4441"/>
                      <a:pt x="3479" y="4441"/>
                    </a:cubicBezTo>
                    <a:cubicBezTo>
                      <a:pt x="3676" y="4441"/>
                      <a:pt x="3840" y="4605"/>
                      <a:pt x="3832" y="4812"/>
                    </a:cubicBezTo>
                    <a:cubicBezTo>
                      <a:pt x="3841" y="5000"/>
                      <a:pt x="3668" y="5164"/>
                      <a:pt x="3479" y="5164"/>
                    </a:cubicBezTo>
                    <a:close/>
                    <a:moveTo>
                      <a:pt x="3808" y="2828"/>
                    </a:moveTo>
                    <a:cubicBezTo>
                      <a:pt x="3792" y="3108"/>
                      <a:pt x="3775" y="3386"/>
                      <a:pt x="3759" y="3666"/>
                    </a:cubicBezTo>
                    <a:cubicBezTo>
                      <a:pt x="3751" y="3757"/>
                      <a:pt x="3751" y="3840"/>
                      <a:pt x="3751" y="3929"/>
                    </a:cubicBezTo>
                    <a:cubicBezTo>
                      <a:pt x="3743" y="4077"/>
                      <a:pt x="3627" y="4192"/>
                      <a:pt x="3479" y="4192"/>
                    </a:cubicBezTo>
                    <a:cubicBezTo>
                      <a:pt x="3331" y="4192"/>
                      <a:pt x="3216" y="4085"/>
                      <a:pt x="3207" y="3937"/>
                    </a:cubicBezTo>
                    <a:cubicBezTo>
                      <a:pt x="3183" y="3501"/>
                      <a:pt x="3157" y="3073"/>
                      <a:pt x="3133" y="2637"/>
                    </a:cubicBezTo>
                    <a:cubicBezTo>
                      <a:pt x="3125" y="2522"/>
                      <a:pt x="3117" y="2406"/>
                      <a:pt x="3108" y="2292"/>
                    </a:cubicBezTo>
                    <a:cubicBezTo>
                      <a:pt x="3108" y="2102"/>
                      <a:pt x="3215" y="1946"/>
                      <a:pt x="3388" y="1897"/>
                    </a:cubicBezTo>
                    <a:cubicBezTo>
                      <a:pt x="3561" y="1856"/>
                      <a:pt x="3733" y="1938"/>
                      <a:pt x="3808" y="2102"/>
                    </a:cubicBezTo>
                    <a:cubicBezTo>
                      <a:pt x="3833" y="2160"/>
                      <a:pt x="3841" y="2217"/>
                      <a:pt x="3841" y="2284"/>
                    </a:cubicBezTo>
                    <a:cubicBezTo>
                      <a:pt x="3833" y="2466"/>
                      <a:pt x="3816" y="2648"/>
                      <a:pt x="3808" y="2828"/>
                    </a:cubicBezTo>
                    <a:close/>
                  </a:path>
                </a:pathLst>
              </a:custGeom>
              <a:solidFill>
                <a:schemeClr val="bg1"/>
              </a:solidFill>
              <a:ln>
                <a:noFill/>
              </a:ln>
            </p:spPr>
          </p:sp>
        </p:grpSp>
      </p:grpSp>
      <p:sp>
        <p:nvSpPr>
          <p:cNvPr id="34" name="矩形 33">
            <a:extLst>
              <a:ext uri="{FF2B5EF4-FFF2-40B4-BE49-F238E27FC236}">
                <a16:creationId xmlns:a16="http://schemas.microsoft.com/office/drawing/2014/main" id="{6CB1AE3C-9163-4845-B1CC-0F54A4567811}"/>
              </a:ext>
            </a:extLst>
          </p:cNvPr>
          <p:cNvSpPr/>
          <p:nvPr/>
        </p:nvSpPr>
        <p:spPr>
          <a:xfrm>
            <a:off x="3674683" y="-782678"/>
            <a:ext cx="423333" cy="474134"/>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F777B3B0-293A-4489-AC7D-A920A3AF1A66}"/>
              </a:ext>
            </a:extLst>
          </p:cNvPr>
          <p:cNvSpPr/>
          <p:nvPr/>
        </p:nvSpPr>
        <p:spPr>
          <a:xfrm>
            <a:off x="4355924" y="-768956"/>
            <a:ext cx="423333" cy="474134"/>
          </a:xfrm>
          <a:prstGeom prst="rect">
            <a:avLst/>
          </a:prstGeom>
          <a:solidFill>
            <a:srgbClr val="FE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57E62EAC-F292-4C53-9E33-1AE2F223F936}"/>
              </a:ext>
            </a:extLst>
          </p:cNvPr>
          <p:cNvSpPr/>
          <p:nvPr/>
        </p:nvSpPr>
        <p:spPr>
          <a:xfrm>
            <a:off x="2454609" y="-782678"/>
            <a:ext cx="423333" cy="474134"/>
          </a:xfrm>
          <a:prstGeom prst="rect">
            <a:avLst/>
          </a:prstGeom>
          <a:solidFill>
            <a:srgbClr val="BE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E5F20346-E411-4036-B104-7C3003221C50}"/>
              </a:ext>
            </a:extLst>
          </p:cNvPr>
          <p:cNvSpPr/>
          <p:nvPr/>
        </p:nvSpPr>
        <p:spPr>
          <a:xfrm>
            <a:off x="3109794" y="-734993"/>
            <a:ext cx="423333" cy="474134"/>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a:extLst>
              <a:ext uri="{FF2B5EF4-FFF2-40B4-BE49-F238E27FC236}">
                <a16:creationId xmlns:a16="http://schemas.microsoft.com/office/drawing/2014/main" id="{7F76D863-C73C-4CC3-AC9A-40A3C2002E29}"/>
              </a:ext>
            </a:extLst>
          </p:cNvPr>
          <p:cNvGrpSpPr/>
          <p:nvPr/>
        </p:nvGrpSpPr>
        <p:grpSpPr>
          <a:xfrm>
            <a:off x="1530442" y="2920090"/>
            <a:ext cx="830997" cy="2566912"/>
            <a:chOff x="1333945" y="2444098"/>
            <a:chExt cx="830997" cy="2566912"/>
          </a:xfrm>
        </p:grpSpPr>
        <p:sp>
          <p:nvSpPr>
            <p:cNvPr id="10" name="矩形 9">
              <a:extLst>
                <a:ext uri="{FF2B5EF4-FFF2-40B4-BE49-F238E27FC236}">
                  <a16:creationId xmlns:a16="http://schemas.microsoft.com/office/drawing/2014/main" id="{031E1972-C98B-4EDD-8DA6-180D7C5139F0}"/>
                </a:ext>
              </a:extLst>
            </p:cNvPr>
            <p:cNvSpPr/>
            <p:nvPr/>
          </p:nvSpPr>
          <p:spPr>
            <a:xfrm>
              <a:off x="1694201" y="2444098"/>
              <a:ext cx="394588" cy="2332287"/>
            </a:xfrm>
            <a:prstGeom prst="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EEF1371-B986-4711-8930-EF05DD6FE3F0}"/>
                </a:ext>
              </a:extLst>
            </p:cNvPr>
            <p:cNvSpPr txBox="1"/>
            <p:nvPr/>
          </p:nvSpPr>
          <p:spPr>
            <a:xfrm>
              <a:off x="1333945" y="2444098"/>
              <a:ext cx="830997" cy="2566912"/>
            </a:xfrm>
            <a:prstGeom prst="rect">
              <a:avLst/>
            </a:prstGeom>
            <a:noFill/>
          </p:spPr>
          <p:txBody>
            <a:bodyPr vert="eaVert" wrap="square" rtlCol="0">
              <a:spAutoFit/>
            </a:bodyPr>
            <a:lstStyle/>
            <a:p>
              <a:r>
                <a:rPr kumimoji="1" lang="zh-CN" altLang="en-US" sz="2400" b="1" dirty="0">
                  <a:solidFill>
                    <a:schemeClr val="bg1"/>
                  </a:solidFill>
                  <a:latin typeface="微软雅黑" panose="020B0503020204020204" pitchFamily="34" charset="-122"/>
                  <a:ea typeface="微软雅黑" panose="020B0503020204020204" pitchFamily="34" charset="-122"/>
                  <a:sym typeface="Impact" panose="020B0806030902050204" pitchFamily="34" charset="0"/>
                </a:rPr>
                <a:t>应该避免的情况</a:t>
              </a:r>
            </a:p>
            <a:p>
              <a:endParaRPr lang="zh-CN" altLang="en-US" dirty="0"/>
            </a:p>
          </p:txBody>
        </p:sp>
      </p:grpSp>
    </p:spTree>
    <p:extLst>
      <p:ext uri="{BB962C8B-B14F-4D97-AF65-F5344CB8AC3E}">
        <p14:creationId xmlns:p14="http://schemas.microsoft.com/office/powerpoint/2010/main" val="298632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 calcmode="lin" valueType="num">
                                      <p:cBhvr>
                                        <p:cTn id="9" dur="500" fill="hold"/>
                                        <p:tgtEl>
                                          <p:spTgt spid="44"/>
                                        </p:tgtEl>
                                        <p:attrNameLst>
                                          <p:attrName>style.rotation</p:attrName>
                                        </p:attrNameLst>
                                      </p:cBhvr>
                                      <p:tavLst>
                                        <p:tav tm="0">
                                          <p:val>
                                            <p:fltVal val="360"/>
                                          </p:val>
                                        </p:tav>
                                        <p:tav tm="100000">
                                          <p:val>
                                            <p:fltVal val="0"/>
                                          </p:val>
                                        </p:tav>
                                      </p:tavLst>
                                    </p:anim>
                                    <p:animEffect transition="in" filter="fade">
                                      <p:cBhvr>
                                        <p:cTn id="10" dur="500"/>
                                        <p:tgtEl>
                                          <p:spTgt spid="44"/>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DD60685-F885-4DD5-BBFE-E44CC6286D5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11" name="任意多边形: 形状 10">
            <a:extLst>
              <a:ext uri="{FF2B5EF4-FFF2-40B4-BE49-F238E27FC236}">
                <a16:creationId xmlns:a16="http://schemas.microsoft.com/office/drawing/2014/main" id="{7285622D-5CB0-4167-A5C8-B9E722C98466}"/>
              </a:ext>
            </a:extLst>
          </p:cNvPr>
          <p:cNvSpPr/>
          <p:nvPr/>
        </p:nvSpPr>
        <p:spPr>
          <a:xfrm rot="3600000" flipH="1">
            <a:off x="4446211" y="4313770"/>
            <a:ext cx="3310393" cy="5504670"/>
          </a:xfrm>
          <a:custGeom>
            <a:avLst/>
            <a:gdLst>
              <a:gd name="connsiteX0" fmla="*/ 3284792 w 3310393"/>
              <a:gd name="connsiteY0" fmla="*/ 4227315 h 5504670"/>
              <a:gd name="connsiteX1" fmla="*/ 1198031 w 3310393"/>
              <a:gd name="connsiteY1" fmla="*/ 612938 h 5504670"/>
              <a:gd name="connsiteX2" fmla="*/ 1009159 w 3310393"/>
              <a:gd name="connsiteY2" fmla="*/ 518927 h 5504670"/>
              <a:gd name="connsiteX3" fmla="*/ 983023 w 3310393"/>
              <a:gd name="connsiteY3" fmla="*/ 527716 h 5504670"/>
              <a:gd name="connsiteX4" fmla="*/ 985675 w 3310393"/>
              <a:gd name="connsiteY4" fmla="*/ 524654 h 5504670"/>
              <a:gd name="connsiteX5" fmla="*/ 393685 w 3310393"/>
              <a:gd name="connsiteY5" fmla="*/ 500703 h 5504670"/>
              <a:gd name="connsiteX6" fmla="*/ 76949 w 3310393"/>
              <a:gd name="connsiteY6" fmla="*/ 0 h 5504670"/>
              <a:gd name="connsiteX7" fmla="*/ 76949 w 3310393"/>
              <a:gd name="connsiteY7" fmla="*/ 0 h 5504670"/>
              <a:gd name="connsiteX8" fmla="*/ 256058 w 3310393"/>
              <a:gd name="connsiteY8" fmla="*/ 739079 h 5504670"/>
              <a:gd name="connsiteX9" fmla="*/ 657961 w 3310393"/>
              <a:gd name="connsiteY9" fmla="*/ 784935 h 5504670"/>
              <a:gd name="connsiteX10" fmla="*/ 811019 w 3310393"/>
              <a:gd name="connsiteY10" fmla="*/ 706013 h 5504670"/>
              <a:gd name="connsiteX11" fmla="*/ 3010681 w 3310393"/>
              <a:gd name="connsiteY11" fmla="*/ 4515940 h 5504670"/>
              <a:gd name="connsiteX12" fmla="*/ 2865804 w 3310393"/>
              <a:gd name="connsiteY12" fmla="*/ 4609031 h 5504670"/>
              <a:gd name="connsiteX13" fmla="*/ 2704565 w 3310393"/>
              <a:gd name="connsiteY13" fmla="*/ 4980017 h 5504670"/>
              <a:gd name="connsiteX14" fmla="*/ 3255071 w 3310393"/>
              <a:gd name="connsiteY14" fmla="*/ 5504670 h 5504670"/>
              <a:gd name="connsiteX15" fmla="*/ 3255072 w 3310393"/>
              <a:gd name="connsiteY15" fmla="*/ 5504670 h 5504670"/>
              <a:gd name="connsiteX16" fmla="*/ 2979818 w 3310393"/>
              <a:gd name="connsiteY16" fmla="*/ 4980017 h 5504670"/>
              <a:gd name="connsiteX17" fmla="*/ 3255071 w 3310393"/>
              <a:gd name="connsiteY17" fmla="*/ 4455364 h 5504670"/>
              <a:gd name="connsiteX18" fmla="*/ 3251093 w 3310393"/>
              <a:gd name="connsiteY18" fmla="*/ 4456129 h 5504670"/>
              <a:gd name="connsiteX19" fmla="*/ 3271772 w 3310393"/>
              <a:gd name="connsiteY19" fmla="*/ 4437889 h 5504670"/>
              <a:gd name="connsiteX20" fmla="*/ 3284792 w 3310393"/>
              <a:gd name="connsiteY20" fmla="*/ 4227315 h 55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10393" h="5504670">
                <a:moveTo>
                  <a:pt x="3284792" y="4227315"/>
                </a:moveTo>
                <a:lnTo>
                  <a:pt x="1198031" y="612938"/>
                </a:lnTo>
                <a:cubicBezTo>
                  <a:pt x="1158504" y="544477"/>
                  <a:pt x="1082967" y="509769"/>
                  <a:pt x="1009159" y="518927"/>
                </a:cubicBezTo>
                <a:lnTo>
                  <a:pt x="983023" y="527716"/>
                </a:lnTo>
                <a:lnTo>
                  <a:pt x="985675" y="524654"/>
                </a:lnTo>
                <a:cubicBezTo>
                  <a:pt x="791776" y="612788"/>
                  <a:pt x="572452" y="603915"/>
                  <a:pt x="393685" y="500703"/>
                </a:cubicBezTo>
                <a:cubicBezTo>
                  <a:pt x="214917" y="397492"/>
                  <a:pt x="97571" y="211989"/>
                  <a:pt x="76949" y="0"/>
                </a:cubicBezTo>
                <a:lnTo>
                  <a:pt x="76949" y="0"/>
                </a:lnTo>
                <a:cubicBezTo>
                  <a:pt x="-75069" y="263303"/>
                  <a:pt x="5120" y="594200"/>
                  <a:pt x="256058" y="739079"/>
                </a:cubicBezTo>
                <a:cubicBezTo>
                  <a:pt x="381527" y="811519"/>
                  <a:pt x="525927" y="823738"/>
                  <a:pt x="657961" y="784935"/>
                </a:cubicBezTo>
                <a:lnTo>
                  <a:pt x="811019" y="706013"/>
                </a:lnTo>
                <a:lnTo>
                  <a:pt x="3010681" y="4515940"/>
                </a:lnTo>
                <a:lnTo>
                  <a:pt x="2865804" y="4609031"/>
                </a:lnTo>
                <a:cubicBezTo>
                  <a:pt x="2766182" y="4703974"/>
                  <a:pt x="2704565" y="4835138"/>
                  <a:pt x="2704565" y="4980017"/>
                </a:cubicBezTo>
                <a:cubicBezTo>
                  <a:pt x="2704565" y="5269775"/>
                  <a:pt x="2951035" y="5504670"/>
                  <a:pt x="3255071" y="5504670"/>
                </a:cubicBezTo>
                <a:lnTo>
                  <a:pt x="3255072" y="5504670"/>
                </a:lnTo>
                <a:cubicBezTo>
                  <a:pt x="3081795" y="5380816"/>
                  <a:pt x="2979818" y="5186440"/>
                  <a:pt x="2979818" y="4980017"/>
                </a:cubicBezTo>
                <a:cubicBezTo>
                  <a:pt x="2979818" y="4773594"/>
                  <a:pt x="3081795" y="4579218"/>
                  <a:pt x="3255071" y="4455364"/>
                </a:cubicBezTo>
                <a:lnTo>
                  <a:pt x="3251093" y="4456129"/>
                </a:lnTo>
                <a:lnTo>
                  <a:pt x="3271772" y="4437889"/>
                </a:lnTo>
                <a:cubicBezTo>
                  <a:pt x="3316608" y="4378549"/>
                  <a:pt x="3324319" y="4295777"/>
                  <a:pt x="3284792" y="4227315"/>
                </a:cubicBezTo>
                <a:close/>
              </a:path>
            </a:pathLst>
          </a:custGeom>
          <a:solidFill>
            <a:srgbClr val="BE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顶角 7">
            <a:extLst>
              <a:ext uri="{FF2B5EF4-FFF2-40B4-BE49-F238E27FC236}">
                <a16:creationId xmlns:a16="http://schemas.microsoft.com/office/drawing/2014/main" id="{9B475B86-2D7E-4D95-A6B6-40D5E2912B01}"/>
              </a:ext>
            </a:extLst>
          </p:cNvPr>
          <p:cNvSpPr/>
          <p:nvPr/>
        </p:nvSpPr>
        <p:spPr>
          <a:xfrm flipV="1">
            <a:off x="0" y="6774024"/>
            <a:ext cx="12192000" cy="83976"/>
          </a:xfrm>
          <a:prstGeom prst="round2SameRect">
            <a:avLst>
              <a:gd name="adj1" fmla="val 0"/>
              <a:gd name="adj2" fmla="val 0"/>
            </a:avLst>
          </a:prstGeom>
          <a:solidFill>
            <a:srgbClr val="404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226B2624-4F22-47EF-BD46-CAF4AC79B4C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64435" y="2300188"/>
            <a:ext cx="1687321" cy="1218283"/>
          </a:xfrm>
          <a:prstGeom prst="rect">
            <a:avLst/>
          </a:prstGeom>
        </p:spPr>
      </p:pic>
      <p:pic>
        <p:nvPicPr>
          <p:cNvPr id="21" name="图片 20">
            <a:extLst>
              <a:ext uri="{FF2B5EF4-FFF2-40B4-BE49-F238E27FC236}">
                <a16:creationId xmlns:a16="http://schemas.microsoft.com/office/drawing/2014/main" id="{0A373CBA-208C-42DD-99BD-D96786B5A30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596069" y="3409615"/>
            <a:ext cx="1811530" cy="1110096"/>
          </a:xfrm>
          <a:prstGeom prst="rect">
            <a:avLst/>
          </a:prstGeom>
        </p:spPr>
      </p:pic>
      <p:pic>
        <p:nvPicPr>
          <p:cNvPr id="23" name="图片 22">
            <a:extLst>
              <a:ext uri="{FF2B5EF4-FFF2-40B4-BE49-F238E27FC236}">
                <a16:creationId xmlns:a16="http://schemas.microsoft.com/office/drawing/2014/main" id="{5B7C1EBD-02DE-4927-A728-78529DE9AE4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64611" y="2300188"/>
            <a:ext cx="1687321" cy="1218283"/>
          </a:xfrm>
          <a:prstGeom prst="rect">
            <a:avLst/>
          </a:prstGeom>
        </p:spPr>
      </p:pic>
      <p:grpSp>
        <p:nvGrpSpPr>
          <p:cNvPr id="7" name="组合 6">
            <a:extLst>
              <a:ext uri="{FF2B5EF4-FFF2-40B4-BE49-F238E27FC236}">
                <a16:creationId xmlns:a16="http://schemas.microsoft.com/office/drawing/2014/main" id="{D96BDBF6-066B-41AA-B6B2-B0E4A54697DD}"/>
              </a:ext>
            </a:extLst>
          </p:cNvPr>
          <p:cNvGrpSpPr/>
          <p:nvPr/>
        </p:nvGrpSpPr>
        <p:grpSpPr>
          <a:xfrm>
            <a:off x="7149722" y="3511372"/>
            <a:ext cx="1517100" cy="924046"/>
            <a:chOff x="7149722" y="3511372"/>
            <a:chExt cx="1517100" cy="924046"/>
          </a:xfrm>
        </p:grpSpPr>
        <p:sp>
          <p:nvSpPr>
            <p:cNvPr id="25" name="矩形: 圆角 24">
              <a:extLst>
                <a:ext uri="{FF2B5EF4-FFF2-40B4-BE49-F238E27FC236}">
                  <a16:creationId xmlns:a16="http://schemas.microsoft.com/office/drawing/2014/main" id="{76F37699-374F-471F-AF18-668102E2F477}"/>
                </a:ext>
              </a:extLst>
            </p:cNvPr>
            <p:cNvSpPr/>
            <p:nvPr/>
          </p:nvSpPr>
          <p:spPr>
            <a:xfrm>
              <a:off x="7149722" y="3511372"/>
              <a:ext cx="1517100" cy="924046"/>
            </a:xfrm>
            <a:prstGeom prst="round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2F872BEA-1DC1-44C1-BEDF-D874AB8A49AD}"/>
                </a:ext>
              </a:extLst>
            </p:cNvPr>
            <p:cNvSpPr txBox="1"/>
            <p:nvPr/>
          </p:nvSpPr>
          <p:spPr>
            <a:xfrm>
              <a:off x="7524017" y="3619452"/>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听</a:t>
              </a:r>
            </a:p>
          </p:txBody>
        </p:sp>
      </p:grpSp>
      <p:grpSp>
        <p:nvGrpSpPr>
          <p:cNvPr id="13" name="组合 12">
            <a:extLst>
              <a:ext uri="{FF2B5EF4-FFF2-40B4-BE49-F238E27FC236}">
                <a16:creationId xmlns:a16="http://schemas.microsoft.com/office/drawing/2014/main" id="{14F24930-BE69-4346-B08E-734E967B40D3}"/>
              </a:ext>
            </a:extLst>
          </p:cNvPr>
          <p:cNvGrpSpPr/>
          <p:nvPr/>
        </p:nvGrpSpPr>
        <p:grpSpPr>
          <a:xfrm>
            <a:off x="10388653" y="3492710"/>
            <a:ext cx="1517100" cy="924046"/>
            <a:chOff x="10388653" y="3492710"/>
            <a:chExt cx="1517100" cy="924046"/>
          </a:xfrm>
        </p:grpSpPr>
        <p:sp>
          <p:nvSpPr>
            <p:cNvPr id="26" name="矩形: 圆角 25">
              <a:extLst>
                <a:ext uri="{FF2B5EF4-FFF2-40B4-BE49-F238E27FC236}">
                  <a16:creationId xmlns:a16="http://schemas.microsoft.com/office/drawing/2014/main" id="{4A5A496B-5014-4C4E-8B1F-2B757114CA7A}"/>
                </a:ext>
              </a:extLst>
            </p:cNvPr>
            <p:cNvSpPr/>
            <p:nvPr/>
          </p:nvSpPr>
          <p:spPr>
            <a:xfrm>
              <a:off x="10388653" y="3492710"/>
              <a:ext cx="1517100" cy="924046"/>
            </a:xfrm>
            <a:prstGeom prst="roundRect">
              <a:avLst/>
            </a:prstGeom>
            <a:solidFill>
              <a:srgbClr val="FE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214DA5AE-186D-4B10-B859-91B085234303}"/>
                </a:ext>
              </a:extLst>
            </p:cNvPr>
            <p:cNvSpPr txBox="1"/>
            <p:nvPr/>
          </p:nvSpPr>
          <p:spPr>
            <a:xfrm>
              <a:off x="10798389" y="3619452"/>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写</a:t>
              </a:r>
            </a:p>
          </p:txBody>
        </p:sp>
      </p:grpSp>
      <p:grpSp>
        <p:nvGrpSpPr>
          <p:cNvPr id="10" name="组合 9">
            <a:extLst>
              <a:ext uri="{FF2B5EF4-FFF2-40B4-BE49-F238E27FC236}">
                <a16:creationId xmlns:a16="http://schemas.microsoft.com/office/drawing/2014/main" id="{19EDFA48-96D6-4FDB-B5C8-B214435F9C7B}"/>
              </a:ext>
            </a:extLst>
          </p:cNvPr>
          <p:cNvGrpSpPr/>
          <p:nvPr/>
        </p:nvGrpSpPr>
        <p:grpSpPr>
          <a:xfrm>
            <a:off x="8748986" y="2441497"/>
            <a:ext cx="1517100" cy="924046"/>
            <a:chOff x="8748986" y="2441497"/>
            <a:chExt cx="1517100" cy="924046"/>
          </a:xfrm>
        </p:grpSpPr>
        <p:sp>
          <p:nvSpPr>
            <p:cNvPr id="24" name="矩形: 圆角 23">
              <a:extLst>
                <a:ext uri="{FF2B5EF4-FFF2-40B4-BE49-F238E27FC236}">
                  <a16:creationId xmlns:a16="http://schemas.microsoft.com/office/drawing/2014/main" id="{581E73B9-B12A-462B-A2C2-B3C0BBE73B9A}"/>
                </a:ext>
              </a:extLst>
            </p:cNvPr>
            <p:cNvSpPr/>
            <p:nvPr/>
          </p:nvSpPr>
          <p:spPr>
            <a:xfrm>
              <a:off x="8748986" y="2441497"/>
              <a:ext cx="1517100" cy="924046"/>
            </a:xfrm>
            <a:prstGeom prst="round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A65D2F2-6BFF-4D13-AF64-91E091D06309}"/>
                </a:ext>
              </a:extLst>
            </p:cNvPr>
            <p:cNvSpPr txBox="1"/>
            <p:nvPr/>
          </p:nvSpPr>
          <p:spPr>
            <a:xfrm>
              <a:off x="9153020" y="2560301"/>
              <a:ext cx="697627" cy="707886"/>
            </a:xfrm>
            <a:prstGeom prst="rect">
              <a:avLst/>
            </a:prstGeom>
            <a:noFill/>
          </p:spPr>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说</a:t>
              </a:r>
            </a:p>
          </p:txBody>
        </p:sp>
      </p:grpSp>
      <p:grpSp>
        <p:nvGrpSpPr>
          <p:cNvPr id="4" name="组合 3">
            <a:extLst>
              <a:ext uri="{FF2B5EF4-FFF2-40B4-BE49-F238E27FC236}">
                <a16:creationId xmlns:a16="http://schemas.microsoft.com/office/drawing/2014/main" id="{0DE9D1C0-3396-448E-8FE6-CF40D4469D91}"/>
              </a:ext>
            </a:extLst>
          </p:cNvPr>
          <p:cNvGrpSpPr/>
          <p:nvPr/>
        </p:nvGrpSpPr>
        <p:grpSpPr>
          <a:xfrm>
            <a:off x="3818389" y="-1"/>
            <a:ext cx="4555222" cy="531845"/>
            <a:chOff x="3818389" y="-1"/>
            <a:chExt cx="4555222" cy="531845"/>
          </a:xfrm>
        </p:grpSpPr>
        <p:sp>
          <p:nvSpPr>
            <p:cNvPr id="6" name="矩形: 圆顶角 5">
              <a:extLst>
                <a:ext uri="{FF2B5EF4-FFF2-40B4-BE49-F238E27FC236}">
                  <a16:creationId xmlns:a16="http://schemas.microsoft.com/office/drawing/2014/main" id="{D52560AF-77B6-467F-AD66-7E021F4C9409}"/>
                </a:ext>
              </a:extLst>
            </p:cNvPr>
            <p:cNvSpPr/>
            <p:nvPr/>
          </p:nvSpPr>
          <p:spPr>
            <a:xfrm flipV="1">
              <a:off x="3818389" y="-1"/>
              <a:ext cx="4555222" cy="531845"/>
            </a:xfrm>
            <a:prstGeom prst="round2SameRect">
              <a:avLst>
                <a:gd name="adj1" fmla="val 50000"/>
                <a:gd name="adj2" fmla="val 0"/>
              </a:avLst>
            </a:prstGeom>
            <a:solidFill>
              <a:srgbClr val="404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7468903B-3CF3-4354-AE3C-A84F0EF73190}"/>
                </a:ext>
              </a:extLst>
            </p:cNvPr>
            <p:cNvGrpSpPr/>
            <p:nvPr/>
          </p:nvGrpSpPr>
          <p:grpSpPr>
            <a:xfrm>
              <a:off x="5106777" y="13317"/>
              <a:ext cx="1978445" cy="515526"/>
              <a:chOff x="5062276" y="16318"/>
              <a:chExt cx="1978445" cy="515526"/>
            </a:xfrm>
          </p:grpSpPr>
          <p:sp>
            <p:nvSpPr>
              <p:cNvPr id="32" name="文本框 31">
                <a:extLst>
                  <a:ext uri="{FF2B5EF4-FFF2-40B4-BE49-F238E27FC236}">
                    <a16:creationId xmlns:a16="http://schemas.microsoft.com/office/drawing/2014/main" id="{8A3DF8E2-DED9-4239-A3C3-4B182724BF29}"/>
                  </a:ext>
                </a:extLst>
              </p:cNvPr>
              <p:cNvSpPr txBox="1"/>
              <p:nvPr/>
            </p:nvSpPr>
            <p:spPr>
              <a:xfrm>
                <a:off x="5564355" y="16318"/>
                <a:ext cx="1476366" cy="400110"/>
              </a:xfrm>
              <a:prstGeom prst="rect">
                <a:avLst/>
              </a:prstGeom>
              <a:noFill/>
            </p:spPr>
            <p:txBody>
              <a:bodyPr wrap="square" rtlCol="0">
                <a:spAutoFit/>
              </a:bodyPr>
              <a:lstStyle/>
              <a:p>
                <a:pPr algn="dist"/>
                <a:r>
                  <a:rPr lang="en-US" altLang="zh-CN" sz="2000" dirty="0">
                    <a:solidFill>
                      <a:schemeClr val="bg1"/>
                    </a:solidFill>
                    <a:latin typeface="微软雅黑" panose="020B0503020204020204" pitchFamily="34" charset="-122"/>
                    <a:ea typeface="微软雅黑" panose="020B0503020204020204" pitchFamily="34" charset="-122"/>
                  </a:rPr>
                  <a:t>LOGO</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3F1E333-DCBF-4AB4-BE49-CE8B29FA047C}"/>
                  </a:ext>
                </a:extLst>
              </p:cNvPr>
              <p:cNvSpPr txBox="1"/>
              <p:nvPr/>
            </p:nvSpPr>
            <p:spPr>
              <a:xfrm>
                <a:off x="5585855" y="301012"/>
                <a:ext cx="1433366" cy="230832"/>
              </a:xfrm>
              <a:prstGeom prst="rect">
                <a:avLst/>
              </a:prstGeom>
              <a:noFill/>
            </p:spPr>
            <p:txBody>
              <a:bodyPr wrap="square" rtlCol="0">
                <a:spAutoFit/>
              </a:bodyPr>
              <a:lstStyle/>
              <a:p>
                <a:pPr algn="dist"/>
                <a:r>
                  <a:rPr lang="en-US" altLang="zh-CN" sz="900" dirty="0">
                    <a:solidFill>
                      <a:schemeClr val="bg1"/>
                    </a:solidFill>
                    <a:latin typeface="微软雅黑" panose="020B0503020204020204" pitchFamily="34" charset="-122"/>
                    <a:ea typeface="微软雅黑" panose="020B0503020204020204" pitchFamily="34" charset="-122"/>
                  </a:rPr>
                  <a:t>YOUR COMPANY</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A73277B8-9869-4E65-9458-8FC62CD61E7C}"/>
                  </a:ext>
                </a:extLst>
              </p:cNvPr>
              <p:cNvSpPr/>
              <p:nvPr/>
            </p:nvSpPr>
            <p:spPr>
              <a:xfrm>
                <a:off x="5062276" y="62184"/>
                <a:ext cx="407473" cy="40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404042"/>
                    </a:solidFill>
                    <a:latin typeface="微软雅黑" panose="020B0503020204020204" pitchFamily="34" charset="-122"/>
                    <a:ea typeface="微软雅黑" panose="020B0503020204020204" pitchFamily="34" charset="-122"/>
                  </a:rPr>
                  <a:t>G</a:t>
                </a:r>
                <a:endParaRPr lang="zh-CN" altLang="en-US" sz="2800" dirty="0">
                  <a:solidFill>
                    <a:srgbClr val="404042"/>
                  </a:solidFill>
                  <a:latin typeface="微软雅黑" panose="020B0503020204020204" pitchFamily="34" charset="-122"/>
                  <a:ea typeface="微软雅黑" panose="020B0503020204020204" pitchFamily="34" charset="-122"/>
                </a:endParaRPr>
              </a:p>
            </p:txBody>
          </p:sp>
        </p:grpSp>
      </p:grpSp>
      <p:sp>
        <p:nvSpPr>
          <p:cNvPr id="20" name="矩形: 圆顶角 19">
            <a:extLst>
              <a:ext uri="{FF2B5EF4-FFF2-40B4-BE49-F238E27FC236}">
                <a16:creationId xmlns:a16="http://schemas.microsoft.com/office/drawing/2014/main" id="{BFB5C770-FCA6-443A-9BDD-43CAFCA280BD}"/>
              </a:ext>
            </a:extLst>
          </p:cNvPr>
          <p:cNvSpPr/>
          <p:nvPr/>
        </p:nvSpPr>
        <p:spPr>
          <a:xfrm rot="16200000" flipV="1">
            <a:off x="-1158652" y="3324225"/>
            <a:ext cx="2445395" cy="209550"/>
          </a:xfrm>
          <a:prstGeom prst="round2SameRect">
            <a:avLst>
              <a:gd name="adj1" fmla="val 0"/>
              <a:gd name="adj2" fmla="val 0"/>
            </a:avLst>
          </a:prstGeom>
          <a:solidFill>
            <a:srgbClr val="BE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51C44CF-CC76-451A-937D-B8E4974BA82B}"/>
              </a:ext>
            </a:extLst>
          </p:cNvPr>
          <p:cNvSpPr txBox="1"/>
          <p:nvPr/>
        </p:nvSpPr>
        <p:spPr>
          <a:xfrm>
            <a:off x="733844" y="2392330"/>
            <a:ext cx="5534464" cy="1015663"/>
          </a:xfrm>
          <a:prstGeom prst="rect">
            <a:avLst/>
          </a:prstGeom>
          <a:noFill/>
        </p:spPr>
        <p:txBody>
          <a:bodyPr wrap="none" rtlCol="0">
            <a:spAutoFit/>
          </a:bodyPr>
          <a:lstStyle/>
          <a:p>
            <a:r>
              <a:rPr lang="en-US" altLang="zh-CN" sz="6000" b="1" dirty="0">
                <a:solidFill>
                  <a:srgbClr val="404042"/>
                </a:solidFill>
                <a:latin typeface="微软雅黑" panose="020B0503020204020204" pitchFamily="34" charset="-122"/>
                <a:ea typeface="微软雅黑" panose="020B0503020204020204" pitchFamily="34" charset="-122"/>
              </a:rPr>
              <a:t>THANK YOUR</a:t>
            </a:r>
            <a:endParaRPr lang="zh-CN" altLang="en-US" sz="6000" b="1" dirty="0">
              <a:solidFill>
                <a:srgbClr val="404042"/>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DD7D6DB-2C0D-4145-A5C2-FD71EAE18B35}"/>
              </a:ext>
            </a:extLst>
          </p:cNvPr>
          <p:cNvSpPr txBox="1"/>
          <p:nvPr/>
        </p:nvSpPr>
        <p:spPr>
          <a:xfrm>
            <a:off x="3078182" y="3465563"/>
            <a:ext cx="3262432" cy="1015663"/>
          </a:xfrm>
          <a:prstGeom prst="rect">
            <a:avLst/>
          </a:prstGeom>
          <a:noFill/>
        </p:spPr>
        <p:txBody>
          <a:bodyPr wrap="none" rtlCol="0">
            <a:spAutoFit/>
          </a:bodyPr>
          <a:lstStyle/>
          <a:p>
            <a:r>
              <a:rPr lang="zh-CN" altLang="en-US" sz="6000" b="1" dirty="0">
                <a:solidFill>
                  <a:srgbClr val="BE0100"/>
                </a:solidFill>
                <a:latin typeface="微软雅黑" panose="020B0503020204020204" pitchFamily="34" charset="-122"/>
                <a:ea typeface="微软雅黑" panose="020B0503020204020204" pitchFamily="34" charset="-122"/>
              </a:rPr>
              <a:t>谢谢聆听</a:t>
            </a:r>
          </a:p>
        </p:txBody>
      </p:sp>
      <p:cxnSp>
        <p:nvCxnSpPr>
          <p:cNvPr id="9" name="直接连接符 8">
            <a:extLst>
              <a:ext uri="{FF2B5EF4-FFF2-40B4-BE49-F238E27FC236}">
                <a16:creationId xmlns:a16="http://schemas.microsoft.com/office/drawing/2014/main" id="{939EC33A-4A19-4014-993D-84C029B3DD78}"/>
              </a:ext>
            </a:extLst>
          </p:cNvPr>
          <p:cNvCxnSpPr>
            <a:cxnSpLocks/>
          </p:cNvCxnSpPr>
          <p:nvPr/>
        </p:nvCxnSpPr>
        <p:spPr>
          <a:xfrm flipV="1">
            <a:off x="822857" y="3447065"/>
            <a:ext cx="5401647" cy="18498"/>
          </a:xfrm>
          <a:prstGeom prst="line">
            <a:avLst/>
          </a:prstGeom>
          <a:ln>
            <a:solidFill>
              <a:srgbClr val="40404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636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P spid="5"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658"/>
            <a:ext cx="12192000" cy="6844684"/>
          </a:xfrm>
          <a:prstGeom prst="rect">
            <a:avLst/>
          </a:prstGeom>
        </p:spPr>
      </p:pic>
      <p:sp>
        <p:nvSpPr>
          <p:cNvPr id="61" name="TextBox 72">
            <a:extLst>
              <a:ext uri="{FF2B5EF4-FFF2-40B4-BE49-F238E27FC236}">
                <a16:creationId xmlns:a16="http://schemas.microsoft.com/office/drawing/2014/main" id="{8E14B626-7D4F-4F92-8113-4284CFA36A58}"/>
              </a:ext>
            </a:extLst>
          </p:cNvPr>
          <p:cNvSpPr txBox="1"/>
          <p:nvPr/>
        </p:nvSpPr>
        <p:spPr>
          <a:xfrm>
            <a:off x="5627960" y="1021173"/>
            <a:ext cx="5696993" cy="5386090"/>
          </a:xfrm>
          <a:prstGeom prst="rect">
            <a:avLst/>
          </a:prstGeom>
          <a:noFill/>
          <a:ln>
            <a:solidFill>
              <a:schemeClr val="bg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4400" b="1" kern="0" dirty="0">
                <a:solidFill>
                  <a:schemeClr val="bg1">
                    <a:lumMod val="85000"/>
                  </a:schemeClr>
                </a:solidFill>
                <a:latin typeface="微软雅黑" panose="020B0503020204020204" pitchFamily="34" charset="-122"/>
                <a:ea typeface="微软雅黑" panose="020B0503020204020204" pitchFamily="34" charset="-122"/>
                <a:cs typeface="Arial" pitchFamily="34" charset="0"/>
              </a:rPr>
              <a:t>壹</a:t>
            </a:r>
          </a:p>
        </p:txBody>
      </p:sp>
      <p:grpSp>
        <p:nvGrpSpPr>
          <p:cNvPr id="70" name="组合 69">
            <a:extLst>
              <a:ext uri="{FF2B5EF4-FFF2-40B4-BE49-F238E27FC236}">
                <a16:creationId xmlns:a16="http://schemas.microsoft.com/office/drawing/2014/main" id="{A212A377-6792-4241-AEFD-F0A3D05346C8}"/>
              </a:ext>
            </a:extLst>
          </p:cNvPr>
          <p:cNvGrpSpPr/>
          <p:nvPr/>
        </p:nvGrpSpPr>
        <p:grpSpPr>
          <a:xfrm>
            <a:off x="6318326" y="2923683"/>
            <a:ext cx="4345636" cy="1183872"/>
            <a:chOff x="6177484" y="2322838"/>
            <a:chExt cx="4345636" cy="1025411"/>
          </a:xfrm>
        </p:grpSpPr>
        <p:sp>
          <p:nvSpPr>
            <p:cNvPr id="15" name="TextBox 72">
              <a:extLst>
                <a:ext uri="{FF2B5EF4-FFF2-40B4-BE49-F238E27FC236}">
                  <a16:creationId xmlns:a16="http://schemas.microsoft.com/office/drawing/2014/main" id="{C8BF0AE2-199C-40AF-85A7-F1AA96068D0A}"/>
                </a:ext>
              </a:extLst>
            </p:cNvPr>
            <p:cNvSpPr txBox="1"/>
            <p:nvPr/>
          </p:nvSpPr>
          <p:spPr>
            <a:xfrm>
              <a:off x="6180269" y="2322838"/>
              <a:ext cx="434285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5400" b="1" kern="0" dirty="0">
                  <a:solidFill>
                    <a:srgbClr val="404042"/>
                  </a:solidFill>
                  <a:latin typeface="微软雅黑" panose="020B0503020204020204" pitchFamily="34" charset="-122"/>
                  <a:ea typeface="微软雅黑" panose="020B0503020204020204" pitchFamily="34" charset="-122"/>
                  <a:cs typeface="Arial" pitchFamily="34" charset="0"/>
                </a:rPr>
                <a:t>沟通的重要性</a:t>
              </a:r>
            </a:p>
          </p:txBody>
        </p:sp>
        <p:sp>
          <p:nvSpPr>
            <p:cNvPr id="62" name="TextBox 72">
              <a:extLst>
                <a:ext uri="{FF2B5EF4-FFF2-40B4-BE49-F238E27FC236}">
                  <a16:creationId xmlns:a16="http://schemas.microsoft.com/office/drawing/2014/main" id="{0DC6CCBC-56BC-4A57-8E6D-9C4CCFDCA09A}"/>
                </a:ext>
              </a:extLst>
            </p:cNvPr>
            <p:cNvSpPr txBox="1"/>
            <p:nvPr/>
          </p:nvSpPr>
          <p:spPr>
            <a:xfrm>
              <a:off x="6177484" y="3081668"/>
              <a:ext cx="4342851" cy="2665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en-US" altLang="zh-CN"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THE IMPORTANCE OF COMMUNICATION</a:t>
              </a:r>
              <a:endParaRPr lang="zh-CN" altLang="en-US"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endParaRPr>
            </a:p>
          </p:txBody>
        </p:sp>
      </p:grpSp>
      <p:grpSp>
        <p:nvGrpSpPr>
          <p:cNvPr id="48" name="组合 47">
            <a:extLst>
              <a:ext uri="{FF2B5EF4-FFF2-40B4-BE49-F238E27FC236}">
                <a16:creationId xmlns:a16="http://schemas.microsoft.com/office/drawing/2014/main" id="{332047BD-AD37-44A7-8FF9-231FF8B234F0}"/>
              </a:ext>
            </a:extLst>
          </p:cNvPr>
          <p:cNvGrpSpPr/>
          <p:nvPr/>
        </p:nvGrpSpPr>
        <p:grpSpPr>
          <a:xfrm>
            <a:off x="1746990" y="920902"/>
            <a:ext cx="2709646" cy="3920882"/>
            <a:chOff x="1746990" y="607390"/>
            <a:chExt cx="2709646" cy="3920882"/>
          </a:xfrm>
        </p:grpSpPr>
        <p:pic>
          <p:nvPicPr>
            <p:cNvPr id="69" name="图片 68">
              <a:extLst>
                <a:ext uri="{FF2B5EF4-FFF2-40B4-BE49-F238E27FC236}">
                  <a16:creationId xmlns:a16="http://schemas.microsoft.com/office/drawing/2014/main" id="{CCCF98F5-083C-4CE3-8492-1E55098CB4C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303698" y="607390"/>
              <a:ext cx="2152938" cy="2119406"/>
            </a:xfrm>
            <a:custGeom>
              <a:avLst/>
              <a:gdLst>
                <a:gd name="connsiteX0" fmla="*/ 1035949 w 2152938"/>
                <a:gd name="connsiteY0" fmla="*/ 0 h 2119406"/>
                <a:gd name="connsiteX1" fmla="*/ 2152938 w 2152938"/>
                <a:gd name="connsiteY1" fmla="*/ 996760 h 2119406"/>
                <a:gd name="connsiteX2" fmla="*/ 1151131 w 2152938"/>
                <a:gd name="connsiteY2" fmla="*/ 2119406 h 2119406"/>
                <a:gd name="connsiteX3" fmla="*/ 1074115 w 2152938"/>
                <a:gd name="connsiteY3" fmla="*/ 2119406 h 2119406"/>
                <a:gd name="connsiteX4" fmla="*/ 0 w 2152938"/>
                <a:gd name="connsiteY4" fmla="*/ 1160906 h 211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38" h="2119406">
                  <a:moveTo>
                    <a:pt x="1035949" y="0"/>
                  </a:moveTo>
                  <a:lnTo>
                    <a:pt x="2152938" y="996760"/>
                  </a:lnTo>
                  <a:lnTo>
                    <a:pt x="1151131" y="2119406"/>
                  </a:lnTo>
                  <a:lnTo>
                    <a:pt x="1074115" y="2119406"/>
                  </a:lnTo>
                  <a:lnTo>
                    <a:pt x="0" y="1160906"/>
                  </a:lnTo>
                  <a:close/>
                </a:path>
              </a:pathLst>
            </a:custGeom>
            <a:ln w="31750">
              <a:solidFill>
                <a:schemeClr val="bg1"/>
              </a:solidFill>
            </a:ln>
          </p:spPr>
        </p:pic>
        <p:sp>
          <p:nvSpPr>
            <p:cNvPr id="63" name="矩形 62">
              <a:extLst>
                <a:ext uri="{FF2B5EF4-FFF2-40B4-BE49-F238E27FC236}">
                  <a16:creationId xmlns:a16="http://schemas.microsoft.com/office/drawing/2014/main" id="{53A4A195-4FC8-435C-9102-4900CE96149E}"/>
                </a:ext>
              </a:extLst>
            </p:cNvPr>
            <p:cNvSpPr/>
            <p:nvPr/>
          </p:nvSpPr>
          <p:spPr>
            <a:xfrm rot="13354360">
              <a:off x="1746990" y="3449949"/>
              <a:ext cx="1078323" cy="1078323"/>
            </a:xfrm>
            <a:prstGeom prst="rect">
              <a:avLst/>
            </a:prstGeom>
            <a:noFill/>
            <a:ln w="5397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65A064B4-BE03-432C-B69F-20A95E6B18AC}"/>
              </a:ext>
            </a:extLst>
          </p:cNvPr>
          <p:cNvGrpSpPr/>
          <p:nvPr/>
        </p:nvGrpSpPr>
        <p:grpSpPr>
          <a:xfrm>
            <a:off x="1473441" y="2721845"/>
            <a:ext cx="1421349" cy="736506"/>
            <a:chOff x="1473441" y="2408333"/>
            <a:chExt cx="1421349" cy="736506"/>
          </a:xfrm>
        </p:grpSpPr>
        <p:sp>
          <p:nvSpPr>
            <p:cNvPr id="64" name="矩形 63">
              <a:extLst>
                <a:ext uri="{FF2B5EF4-FFF2-40B4-BE49-F238E27FC236}">
                  <a16:creationId xmlns:a16="http://schemas.microsoft.com/office/drawing/2014/main" id="{4195F289-AFDF-4160-9AD2-A0529F3C8BF4}"/>
                </a:ext>
              </a:extLst>
            </p:cNvPr>
            <p:cNvSpPr/>
            <p:nvPr/>
          </p:nvSpPr>
          <p:spPr>
            <a:xfrm rot="13354360">
              <a:off x="2201741" y="2451790"/>
              <a:ext cx="693049" cy="693049"/>
            </a:xfrm>
            <a:prstGeom prst="rect">
              <a:avLst/>
            </a:prstGeom>
            <a:noFill/>
            <a:ln w="47625">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EDBE1E2-1A79-4E84-AADA-6DFCF3CD0297}"/>
                </a:ext>
              </a:extLst>
            </p:cNvPr>
            <p:cNvSpPr/>
            <p:nvPr/>
          </p:nvSpPr>
          <p:spPr>
            <a:xfrm rot="13354360">
              <a:off x="1473441" y="2408333"/>
              <a:ext cx="693049" cy="693049"/>
            </a:xfrm>
            <a:prstGeom prst="rect">
              <a:avLst/>
            </a:prstGeom>
            <a:noFill/>
            <a:ln w="444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75BDFE9-5BB4-4D63-AFA1-1BE121853067}"/>
              </a:ext>
            </a:extLst>
          </p:cNvPr>
          <p:cNvGrpSpPr/>
          <p:nvPr/>
        </p:nvGrpSpPr>
        <p:grpSpPr>
          <a:xfrm>
            <a:off x="2815006" y="4606255"/>
            <a:ext cx="1103154" cy="1064334"/>
            <a:chOff x="2815006" y="4292743"/>
            <a:chExt cx="1103154" cy="1064334"/>
          </a:xfrm>
        </p:grpSpPr>
        <p:sp>
          <p:nvSpPr>
            <p:cNvPr id="66" name="矩形 65">
              <a:extLst>
                <a:ext uri="{FF2B5EF4-FFF2-40B4-BE49-F238E27FC236}">
                  <a16:creationId xmlns:a16="http://schemas.microsoft.com/office/drawing/2014/main" id="{68596E2D-0F20-4271-B308-D6150DB8A46D}"/>
                </a:ext>
              </a:extLst>
            </p:cNvPr>
            <p:cNvSpPr/>
            <p:nvPr/>
          </p:nvSpPr>
          <p:spPr>
            <a:xfrm rot="13354360">
              <a:off x="3354334" y="4793251"/>
              <a:ext cx="563826" cy="563826"/>
            </a:xfrm>
            <a:prstGeom prst="rect">
              <a:avLst/>
            </a:prstGeom>
            <a:noFill/>
            <a:ln w="63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4246545-B0BC-4150-A49E-48B3D2FBF750}"/>
                </a:ext>
              </a:extLst>
            </p:cNvPr>
            <p:cNvSpPr/>
            <p:nvPr/>
          </p:nvSpPr>
          <p:spPr>
            <a:xfrm rot="13354360">
              <a:off x="2815006" y="4292743"/>
              <a:ext cx="563826" cy="563826"/>
            </a:xfrm>
            <a:prstGeom prst="rect">
              <a:avLst/>
            </a:prstGeom>
            <a:noFill/>
            <a:ln w="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8390BC8C-3A7F-4937-903F-B4667FE0FF6C}"/>
              </a:ext>
            </a:extLst>
          </p:cNvPr>
          <p:cNvGrpSpPr/>
          <p:nvPr/>
        </p:nvGrpSpPr>
        <p:grpSpPr>
          <a:xfrm>
            <a:off x="3338235" y="2877859"/>
            <a:ext cx="1930875" cy="1930875"/>
            <a:chOff x="3338235" y="2564347"/>
            <a:chExt cx="1930875" cy="1930875"/>
          </a:xfrm>
        </p:grpSpPr>
        <p:sp>
          <p:nvSpPr>
            <p:cNvPr id="8" name="矩形 7">
              <a:extLst>
                <a:ext uri="{FF2B5EF4-FFF2-40B4-BE49-F238E27FC236}">
                  <a16:creationId xmlns:a16="http://schemas.microsoft.com/office/drawing/2014/main" id="{932A9D20-7A92-4FAB-BC67-0D3EB186B95A}"/>
                </a:ext>
              </a:extLst>
            </p:cNvPr>
            <p:cNvSpPr/>
            <p:nvPr/>
          </p:nvSpPr>
          <p:spPr>
            <a:xfrm rot="18704672">
              <a:off x="3338235" y="2564347"/>
              <a:ext cx="1930875" cy="1930875"/>
            </a:xfrm>
            <a:prstGeom prst="rect">
              <a:avLst/>
            </a:prstGeom>
            <a:solidFill>
              <a:srgbClr val="FEB728"/>
            </a:solidFill>
            <a:ln w="136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4AF49AE-FE92-4F54-8A9D-9DF073BEB729}"/>
                </a:ext>
              </a:extLst>
            </p:cNvPr>
            <p:cNvSpPr txBox="1"/>
            <p:nvPr/>
          </p:nvSpPr>
          <p:spPr>
            <a:xfrm>
              <a:off x="3642273" y="2929620"/>
              <a:ext cx="1322798" cy="1200329"/>
            </a:xfrm>
            <a:prstGeom prst="rect">
              <a:avLst/>
            </a:prstGeom>
            <a:noFill/>
          </p:spPr>
          <p:txBody>
            <a:bodyPr wrap="none" rtlCol="0">
              <a:spAutoFit/>
            </a:bodyPr>
            <a:lstStyle/>
            <a:p>
              <a:r>
                <a:rPr lang="en-US" altLang="zh-CN" sz="7200" b="1" dirty="0">
                  <a:solidFill>
                    <a:srgbClr val="404042"/>
                  </a:solidFill>
                  <a:latin typeface="微软雅黑" panose="020B0503020204020204" pitchFamily="34" charset="-122"/>
                  <a:ea typeface="微软雅黑" panose="020B0503020204020204" pitchFamily="34" charset="-122"/>
                </a:rPr>
                <a:t>01</a:t>
              </a:r>
              <a:endParaRPr lang="zh-CN" altLang="en-US" sz="7200" b="1" dirty="0">
                <a:solidFill>
                  <a:srgbClr val="40404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14487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anim calcmode="lin" valueType="num">
                                      <p:cBhvr>
                                        <p:cTn id="31" dur="1000" fill="hold"/>
                                        <p:tgtEl>
                                          <p:spTgt spid="70"/>
                                        </p:tgtEl>
                                        <p:attrNameLst>
                                          <p:attrName>ppt_x</p:attrName>
                                        </p:attrNameLst>
                                      </p:cBhvr>
                                      <p:tavLst>
                                        <p:tav tm="0">
                                          <p:val>
                                            <p:strVal val="#ppt_x"/>
                                          </p:val>
                                        </p:tav>
                                        <p:tav tm="100000">
                                          <p:val>
                                            <p:strVal val="#ppt_x"/>
                                          </p:val>
                                        </p:tav>
                                      </p:tavLst>
                                    </p:anim>
                                    <p:anim calcmode="lin" valueType="num">
                                      <p:cBhvr>
                                        <p:cTn id="3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 name="组合 15">
            <a:extLst>
              <a:ext uri="{FF2B5EF4-FFF2-40B4-BE49-F238E27FC236}">
                <a16:creationId xmlns:a16="http://schemas.microsoft.com/office/drawing/2014/main" id="{54F626EB-870E-42DC-A42D-A371A9314EDF}"/>
              </a:ext>
            </a:extLst>
          </p:cNvPr>
          <p:cNvGrpSpPr/>
          <p:nvPr/>
        </p:nvGrpSpPr>
        <p:grpSpPr>
          <a:xfrm>
            <a:off x="699147" y="2081067"/>
            <a:ext cx="10881918" cy="4498095"/>
            <a:chOff x="655041" y="1950687"/>
            <a:chExt cx="10881918" cy="4498095"/>
          </a:xfrm>
        </p:grpSpPr>
        <p:sp>
          <p:nvSpPr>
            <p:cNvPr id="6" name="矩形 5">
              <a:extLst>
                <a:ext uri="{FF2B5EF4-FFF2-40B4-BE49-F238E27FC236}">
                  <a16:creationId xmlns:a16="http://schemas.microsoft.com/office/drawing/2014/main" id="{B3EE90B8-9DF7-42FE-BED6-F89CA9BA8302}"/>
                </a:ext>
              </a:extLst>
            </p:cNvPr>
            <p:cNvSpPr/>
            <p:nvPr/>
          </p:nvSpPr>
          <p:spPr>
            <a:xfrm>
              <a:off x="655041" y="1950687"/>
              <a:ext cx="10863859" cy="4229713"/>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TextBox 9">
              <a:extLst>
                <a:ext uri="{FF2B5EF4-FFF2-40B4-BE49-F238E27FC236}">
                  <a16:creationId xmlns:a16="http://schemas.microsoft.com/office/drawing/2014/main" id="{C3B34490-8F37-4586-B243-3B732E2CE8CF}"/>
                </a:ext>
              </a:extLst>
            </p:cNvPr>
            <p:cNvSpPr>
              <a:spLocks noChangeArrowheads="1"/>
            </p:cNvSpPr>
            <p:nvPr/>
          </p:nvSpPr>
          <p:spPr bwMode="auto">
            <a:xfrm>
              <a:off x="655041" y="2245195"/>
              <a:ext cx="10881918" cy="4203587"/>
            </a:xfrm>
            <a:prstGeom prst="rect">
              <a:avLst/>
            </a:prstGeom>
            <a:solidFill>
              <a:srgbClr val="21B7B3"/>
            </a:solidFill>
            <a:ln>
              <a:noFill/>
            </a:ln>
          </p:spPr>
          <p:txBody>
            <a:bodyPr wrap="square">
              <a:spAutoFit/>
            </a:bodyPr>
            <a:lstStyle/>
            <a:p>
              <a:pPr algn="just">
                <a:lnSpc>
                  <a:spcPct val="150000"/>
                </a:lnSpc>
              </a:pPr>
              <a:r>
                <a:rPr lang="zh-CN" altLang="en-US" sz="1400" dirty="0">
                  <a:solidFill>
                    <a:srgbClr val="0C0C0C"/>
                  </a:solidFill>
                  <a:latin typeface="微软雅黑" pitchFamily="34" charset="-122"/>
                  <a:ea typeface="微软雅黑" pitchFamily="34" charset="-122"/>
                  <a:sym typeface="微软雅黑" pitchFamily="34" charset="-122"/>
                </a:rPr>
                <a:t> </a:t>
              </a: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珍妮是医院护理部主任，负责管理</a:t>
              </a:r>
              <a:r>
                <a:rPr lang="en-US" altLang="zh-CN"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9</a:t>
              </a: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名值班主管以及</a:t>
              </a:r>
              <a:r>
                <a:rPr lang="en-US" altLang="zh-CN"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115</a:t>
              </a: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名护士。</a:t>
              </a:r>
            </a:p>
            <a:p>
              <a:pPr algn="just">
                <a:lnSpc>
                  <a:spcPct val="150000"/>
                </a:lnSpc>
              </a:pP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     星期一早上，珍妮来到医院，她看见一大群护士，正聚在一起激烈地讨论着。当她们看见珍妮时，立即停止了交谈。</a:t>
              </a:r>
            </a:p>
            <a:p>
              <a:pPr algn="just">
                <a:lnSpc>
                  <a:spcPct val="150000"/>
                </a:lnSpc>
              </a:pP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     珍妮来到办公室，半分钟后她的一名值班主管走了进来。他说：“珍妮，上周你发出的信对人们的打击太大了”。</a:t>
              </a:r>
            </a:p>
            <a:p>
              <a:pPr algn="just">
                <a:lnSpc>
                  <a:spcPct val="150000"/>
                </a:lnSpc>
              </a:pP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     “发生了什么事？”珍妮问道：“在主管会议上大家都一致同意向每个人通报我们单位的财务预算，以及裁员的可能性。我所做的只不过是执行这项决议。”</a:t>
              </a:r>
            </a:p>
            <a:p>
              <a:pPr algn="just">
                <a:lnSpc>
                  <a:spcPct val="150000"/>
                </a:lnSpc>
              </a:pPr>
              <a:r>
                <a:rPr lang="zh-CN" altLang="en-US" dirty="0">
                  <a:solidFill>
                    <a:schemeClr val="bg1"/>
                  </a:solidFill>
                  <a:latin typeface="思源黑体 CN Regular" panose="020B0500000000000000" pitchFamily="34" charset="-122"/>
                  <a:ea typeface="思源黑体 CN Regular" panose="020B0500000000000000" pitchFamily="34" charset="-122"/>
                  <a:sym typeface="微软雅黑" pitchFamily="34" charset="-122"/>
                </a:rPr>
                <a:t>      “可你都说了什么呢”，主管很失望，“我们需要为护士的生计着想。我们以为你会直接找护士谈话，谨慎地透露这个坏消息，而你却给她们这种形式的信件，并寄到她们家里，她们整个周末都处于极度焦虑之中。现在传言四起，我们处于一种近乎骚乱的局势中，我从没见过员工的士气如此低沉。”</a:t>
              </a:r>
            </a:p>
          </p:txBody>
        </p:sp>
      </p:grpSp>
      <p:grpSp>
        <p:nvGrpSpPr>
          <p:cNvPr id="18" name="组合 17">
            <a:extLst>
              <a:ext uri="{FF2B5EF4-FFF2-40B4-BE49-F238E27FC236}">
                <a16:creationId xmlns:a16="http://schemas.microsoft.com/office/drawing/2014/main" id="{67CDEAA2-FF67-4373-A6D8-AC39A0D7A1E8}"/>
              </a:ext>
            </a:extLst>
          </p:cNvPr>
          <p:cNvGrpSpPr/>
          <p:nvPr/>
        </p:nvGrpSpPr>
        <p:grpSpPr>
          <a:xfrm>
            <a:off x="769148" y="1375028"/>
            <a:ext cx="4960213" cy="461665"/>
            <a:chOff x="769148" y="1413128"/>
            <a:chExt cx="4960213" cy="461665"/>
          </a:xfrm>
        </p:grpSpPr>
        <p:sp>
          <p:nvSpPr>
            <p:cNvPr id="10" name="TextBox 1">
              <a:extLst>
                <a:ext uri="{FF2B5EF4-FFF2-40B4-BE49-F238E27FC236}">
                  <a16:creationId xmlns:a16="http://schemas.microsoft.com/office/drawing/2014/main" id="{6270158D-2814-460A-A73C-E11174E4F978}"/>
                </a:ext>
              </a:extLst>
            </p:cNvPr>
            <p:cNvSpPr txBox="1"/>
            <p:nvPr/>
          </p:nvSpPr>
          <p:spPr>
            <a:xfrm>
              <a:off x="1232037" y="1413128"/>
              <a:ext cx="4497324" cy="461665"/>
            </a:xfrm>
            <a:prstGeom prst="rect">
              <a:avLst/>
            </a:prstGeom>
            <a:solidFill>
              <a:srgbClr val="FEB728"/>
            </a:solidFill>
          </p:spPr>
          <p:txBody>
            <a:bodyPr wrap="square" rtlCol="0">
              <a:spAutoFit/>
            </a:bodyPr>
            <a:lstStyle/>
            <a:p>
              <a:pPr defTabSz="432037">
                <a:defRPr/>
              </a:pPr>
              <a:r>
                <a:rPr lang="zh-CN" altLang="en-US" sz="2400" b="1" kern="0" dirty="0">
                  <a:latin typeface="微软雅黑" panose="020B0503020204020204" pitchFamily="34" charset="-122"/>
                  <a:ea typeface="微软雅黑" panose="020B0503020204020204" pitchFamily="34" charset="-122"/>
                  <a:cs typeface="Arial" pitchFamily="34" charset="0"/>
                </a:rPr>
                <a:t>课前范例</a:t>
              </a:r>
              <a:r>
                <a:rPr lang="en-US" altLang="zh-CN" sz="2400" b="1" kern="0" dirty="0">
                  <a:latin typeface="微软雅黑" panose="020B0503020204020204" pitchFamily="34" charset="-122"/>
                  <a:ea typeface="微软雅黑" panose="020B0503020204020204" pitchFamily="34" charset="-122"/>
                  <a:cs typeface="Arial" pitchFamily="34" charset="0"/>
                </a:rPr>
                <a:t>——</a:t>
              </a:r>
              <a:r>
                <a:rPr lang="zh-CN" altLang="en-US" sz="2400" b="1" kern="0" dirty="0">
                  <a:latin typeface="微软雅黑" panose="020B0503020204020204" pitchFamily="34" charset="-122"/>
                  <a:ea typeface="微软雅黑" panose="020B0503020204020204" pitchFamily="34" charset="-122"/>
                  <a:cs typeface="Arial" pitchFamily="34" charset="0"/>
                </a:rPr>
                <a:t>珍妮犯了什么错</a:t>
              </a:r>
              <a:endParaRPr lang="en-US" altLang="zh-CN" sz="2400" b="1" kern="0" dirty="0">
                <a:latin typeface="微软雅黑" panose="020B0503020204020204" pitchFamily="34" charset="-122"/>
                <a:ea typeface="微软雅黑" panose="020B0503020204020204" pitchFamily="34" charset="-122"/>
                <a:cs typeface="Arial" pitchFamily="34" charset="0"/>
              </a:endParaRPr>
            </a:p>
          </p:txBody>
        </p:sp>
        <p:sp>
          <p:nvSpPr>
            <p:cNvPr id="15" name="矩形 14">
              <a:extLst>
                <a:ext uri="{FF2B5EF4-FFF2-40B4-BE49-F238E27FC236}">
                  <a16:creationId xmlns:a16="http://schemas.microsoft.com/office/drawing/2014/main" id="{7CA61303-EF03-4C34-A6AC-01FD35732B7D}"/>
                </a:ext>
              </a:extLst>
            </p:cNvPr>
            <p:cNvSpPr/>
            <p:nvPr/>
          </p:nvSpPr>
          <p:spPr>
            <a:xfrm rot="13354360">
              <a:off x="769148" y="1480468"/>
              <a:ext cx="339029" cy="339029"/>
            </a:xfrm>
            <a:prstGeom prst="rect">
              <a:avLst/>
            </a:prstGeom>
            <a:noFill/>
            <a:ln w="0">
              <a:solidFill>
                <a:srgbClr val="009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69F093C8-B0BD-4AD3-A3AE-D06FF79561C4}"/>
              </a:ext>
            </a:extLst>
          </p:cNvPr>
          <p:cNvSpPr txBox="1"/>
          <p:nvPr/>
        </p:nvSpPr>
        <p:spPr>
          <a:xfrm>
            <a:off x="1132874" y="406035"/>
            <a:ext cx="295465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沟通的重要性</a:t>
            </a:r>
          </a:p>
        </p:txBody>
      </p:sp>
    </p:spTree>
    <p:extLst>
      <p:ext uri="{BB962C8B-B14F-4D97-AF65-F5344CB8AC3E}">
        <p14:creationId xmlns:p14="http://schemas.microsoft.com/office/powerpoint/2010/main" val="1046840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pic>
        <p:nvPicPr>
          <p:cNvPr id="20" name="图片 19">
            <a:extLst>
              <a:ext uri="{FF2B5EF4-FFF2-40B4-BE49-F238E27FC236}">
                <a16:creationId xmlns:a16="http://schemas.microsoft.com/office/drawing/2014/main" id="{30D998F4-D1FE-4AC8-A7FB-15948357A27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78459" y="2455050"/>
            <a:ext cx="10840440" cy="2979388"/>
          </a:xfrm>
          <a:custGeom>
            <a:avLst/>
            <a:gdLst>
              <a:gd name="connsiteX0" fmla="*/ 0 w 10840440"/>
              <a:gd name="connsiteY0" fmla="*/ 0 h 2979388"/>
              <a:gd name="connsiteX1" fmla="*/ 10840440 w 10840440"/>
              <a:gd name="connsiteY1" fmla="*/ 0 h 2979388"/>
              <a:gd name="connsiteX2" fmla="*/ 10840440 w 10840440"/>
              <a:gd name="connsiteY2" fmla="*/ 2979388 h 2979388"/>
              <a:gd name="connsiteX3" fmla="*/ 0 w 10840440"/>
              <a:gd name="connsiteY3" fmla="*/ 2979388 h 2979388"/>
            </a:gdLst>
            <a:ahLst/>
            <a:cxnLst>
              <a:cxn ang="0">
                <a:pos x="connsiteX0" y="connsiteY0"/>
              </a:cxn>
              <a:cxn ang="0">
                <a:pos x="connsiteX1" y="connsiteY1"/>
              </a:cxn>
              <a:cxn ang="0">
                <a:pos x="connsiteX2" y="connsiteY2"/>
              </a:cxn>
              <a:cxn ang="0">
                <a:pos x="connsiteX3" y="connsiteY3"/>
              </a:cxn>
            </a:cxnLst>
            <a:rect l="l" t="t" r="r" b="b"/>
            <a:pathLst>
              <a:path w="10840440" h="2979388">
                <a:moveTo>
                  <a:pt x="0" y="0"/>
                </a:moveTo>
                <a:lnTo>
                  <a:pt x="10840440" y="0"/>
                </a:lnTo>
                <a:lnTo>
                  <a:pt x="10840440" y="2979388"/>
                </a:lnTo>
                <a:lnTo>
                  <a:pt x="0" y="2979388"/>
                </a:lnTo>
                <a:close/>
              </a:path>
            </a:pathLst>
          </a:cu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 Box 3">
            <a:extLst>
              <a:ext uri="{FF2B5EF4-FFF2-40B4-BE49-F238E27FC236}">
                <a16:creationId xmlns:a16="http://schemas.microsoft.com/office/drawing/2014/main" id="{0AC5ABE5-3775-410B-9454-66C39FCC119B}"/>
              </a:ext>
            </a:extLst>
          </p:cNvPr>
          <p:cNvSpPr txBox="1">
            <a:spLocks noChangeArrowheads="1"/>
          </p:cNvSpPr>
          <p:nvPr/>
        </p:nvSpPr>
        <p:spPr bwMode="auto">
          <a:xfrm>
            <a:off x="593165" y="2028815"/>
            <a:ext cx="4464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b="1" dirty="0">
                <a:latin typeface="微软雅黑" panose="020B0503020204020204" pitchFamily="34" charset="-122"/>
                <a:ea typeface="微软雅黑" panose="020B0503020204020204" pitchFamily="34" charset="-122"/>
                <a:sym typeface="Impact" panose="020B0806030902050204" pitchFamily="34" charset="0"/>
              </a:rPr>
              <a:t>沟者，构筑管道也；通者，顺畅也</a:t>
            </a:r>
          </a:p>
        </p:txBody>
      </p:sp>
      <p:sp>
        <p:nvSpPr>
          <p:cNvPr id="10" name="Text Box 4">
            <a:extLst>
              <a:ext uri="{FF2B5EF4-FFF2-40B4-BE49-F238E27FC236}">
                <a16:creationId xmlns:a16="http://schemas.microsoft.com/office/drawing/2014/main" id="{EC252097-62F0-4FC5-95DB-2B6334563F62}"/>
              </a:ext>
            </a:extLst>
          </p:cNvPr>
          <p:cNvSpPr txBox="1">
            <a:spLocks noChangeArrowheads="1"/>
          </p:cNvSpPr>
          <p:nvPr/>
        </p:nvSpPr>
        <p:spPr bwMode="auto">
          <a:xfrm>
            <a:off x="591341" y="5517744"/>
            <a:ext cx="10129668" cy="45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Impact" panose="020B0806030902050204" pitchFamily="34" charset="0"/>
              </a:rPr>
              <a:t>沟通是两个或者两个以上的人，互相通过任何信息传递的途径，以达成对一个特定信息的相同理解</a:t>
            </a:r>
          </a:p>
        </p:txBody>
      </p:sp>
      <p:grpSp>
        <p:nvGrpSpPr>
          <p:cNvPr id="11" name="组合 10">
            <a:extLst>
              <a:ext uri="{FF2B5EF4-FFF2-40B4-BE49-F238E27FC236}">
                <a16:creationId xmlns:a16="http://schemas.microsoft.com/office/drawing/2014/main" id="{4FBDDBCF-8F6A-4623-87CD-AC438ECEFFA9}"/>
              </a:ext>
            </a:extLst>
          </p:cNvPr>
          <p:cNvGrpSpPr/>
          <p:nvPr/>
        </p:nvGrpSpPr>
        <p:grpSpPr>
          <a:xfrm>
            <a:off x="655041" y="1387292"/>
            <a:ext cx="3823468" cy="515115"/>
            <a:chOff x="948918" y="5385680"/>
            <a:chExt cx="7464147" cy="823912"/>
          </a:xfrm>
        </p:grpSpPr>
        <p:sp>
          <p:nvSpPr>
            <p:cNvPr id="12" name="矩形 11">
              <a:extLst>
                <a:ext uri="{FF2B5EF4-FFF2-40B4-BE49-F238E27FC236}">
                  <a16:creationId xmlns:a16="http://schemas.microsoft.com/office/drawing/2014/main" id="{BCC0E5EF-CDE7-419F-9C77-06E07C77D19C}"/>
                </a:ext>
              </a:extLst>
            </p:cNvPr>
            <p:cNvSpPr/>
            <p:nvPr/>
          </p:nvSpPr>
          <p:spPr>
            <a:xfrm>
              <a:off x="996241" y="5385680"/>
              <a:ext cx="7416824" cy="823912"/>
            </a:xfrm>
            <a:prstGeom prst="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13" name="Text Box 4">
              <a:extLst>
                <a:ext uri="{FF2B5EF4-FFF2-40B4-BE49-F238E27FC236}">
                  <a16:creationId xmlns:a16="http://schemas.microsoft.com/office/drawing/2014/main" id="{CB558C06-874B-4C67-845D-34A27BD77716}"/>
                </a:ext>
              </a:extLst>
            </p:cNvPr>
            <p:cNvSpPr txBox="1">
              <a:spLocks noChangeArrowheads="1"/>
            </p:cNvSpPr>
            <p:nvPr/>
          </p:nvSpPr>
          <p:spPr bwMode="auto">
            <a:xfrm>
              <a:off x="948918" y="5443693"/>
              <a:ext cx="6471305" cy="7384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400" b="1" dirty="0">
                  <a:solidFill>
                    <a:schemeClr val="bg1"/>
                  </a:solidFill>
                  <a:latin typeface="微软雅黑" panose="020B0503020204020204" pitchFamily="34" charset="-122"/>
                  <a:ea typeface="微软雅黑" panose="020B0503020204020204" pitchFamily="34" charset="-122"/>
                  <a:sym typeface="Impact" panose="020B0806030902050204" pitchFamily="34" charset="0"/>
                </a:rPr>
                <a:t>沟  通  的  定  义</a:t>
              </a:r>
            </a:p>
          </p:txBody>
        </p:sp>
      </p:grpSp>
      <p:sp>
        <p:nvSpPr>
          <p:cNvPr id="14" name="文本框 13">
            <a:extLst>
              <a:ext uri="{FF2B5EF4-FFF2-40B4-BE49-F238E27FC236}">
                <a16:creationId xmlns:a16="http://schemas.microsoft.com/office/drawing/2014/main" id="{BE8EF3D5-98C6-404E-A60C-6610E547FB38}"/>
              </a:ext>
            </a:extLst>
          </p:cNvPr>
          <p:cNvSpPr txBox="1"/>
          <p:nvPr/>
        </p:nvSpPr>
        <p:spPr>
          <a:xfrm>
            <a:off x="1132874" y="406035"/>
            <a:ext cx="295465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沟通的重要性</a:t>
            </a:r>
          </a:p>
        </p:txBody>
      </p:sp>
    </p:spTree>
    <p:extLst>
      <p:ext uri="{BB962C8B-B14F-4D97-AF65-F5344CB8AC3E}">
        <p14:creationId xmlns:p14="http://schemas.microsoft.com/office/powerpoint/2010/main" val="1265167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
            <a:extLst>
              <a:ext uri="{FF2B5EF4-FFF2-40B4-BE49-F238E27FC236}">
                <a16:creationId xmlns:a16="http://schemas.microsoft.com/office/drawing/2014/main" id="{E2F61955-A20C-4F20-98C4-8F05EE0F35FE}"/>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09576" y="14430"/>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132874" y="406035"/>
            <a:ext cx="2954655"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思源黑体 CN Bold" panose="020B0800000000000000" pitchFamily="34" charset="-122"/>
                <a:ea typeface="思源黑体 CN Bold" panose="020B0800000000000000" pitchFamily="34" charset="-122"/>
                <a:cs typeface="Arial" pitchFamily="34" charset="0"/>
              </a:rPr>
              <a:t>沟通的重要性</a:t>
            </a:r>
          </a:p>
        </p:txBody>
      </p:sp>
      <p:sp>
        <p:nvSpPr>
          <p:cNvPr id="36" name="MH_Other_7">
            <a:extLst>
              <a:ext uri="{FF2B5EF4-FFF2-40B4-BE49-F238E27FC236}">
                <a16:creationId xmlns:a16="http://schemas.microsoft.com/office/drawing/2014/main" id="{775B867C-8606-414C-913F-7AC1166AFA7D}"/>
              </a:ext>
            </a:extLst>
          </p:cNvPr>
          <p:cNvSpPr>
            <a:spLocks noChangeArrowheads="1"/>
          </p:cNvSpPr>
          <p:nvPr>
            <p:custDataLst>
              <p:tags r:id="rId1"/>
            </p:custDataLst>
          </p:nvPr>
        </p:nvSpPr>
        <p:spPr bwMode="auto">
          <a:xfrm>
            <a:off x="5011739" y="5284788"/>
            <a:ext cx="2065337" cy="412750"/>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sz="1350">
              <a:solidFill>
                <a:srgbClr val="FFFFFF"/>
              </a:solidFill>
              <a:latin typeface="Arial" pitchFamily="34" charset="0"/>
            </a:endParaRPr>
          </a:p>
        </p:txBody>
      </p:sp>
      <p:grpSp>
        <p:nvGrpSpPr>
          <p:cNvPr id="11" name="组合 10">
            <a:extLst>
              <a:ext uri="{FF2B5EF4-FFF2-40B4-BE49-F238E27FC236}">
                <a16:creationId xmlns:a16="http://schemas.microsoft.com/office/drawing/2014/main" id="{102E4EC7-DF99-48C4-A8FE-95AE4AA953CB}"/>
              </a:ext>
            </a:extLst>
          </p:cNvPr>
          <p:cNvGrpSpPr/>
          <p:nvPr/>
        </p:nvGrpSpPr>
        <p:grpSpPr>
          <a:xfrm>
            <a:off x="2489657" y="3992562"/>
            <a:ext cx="2995156" cy="957263"/>
            <a:chOff x="2489657" y="3992562"/>
            <a:chExt cx="2995156" cy="957263"/>
          </a:xfrm>
        </p:grpSpPr>
        <p:cxnSp>
          <p:nvCxnSpPr>
            <p:cNvPr id="34" name="MH_Other_5">
              <a:extLst>
                <a:ext uri="{FF2B5EF4-FFF2-40B4-BE49-F238E27FC236}">
                  <a16:creationId xmlns:a16="http://schemas.microsoft.com/office/drawing/2014/main" id="{967BF77A-75D7-4834-B81F-78F6EA2F59F7}"/>
                </a:ext>
              </a:extLst>
            </p:cNvPr>
            <p:cNvCxnSpPr>
              <a:cxnSpLocks/>
            </p:cNvCxnSpPr>
            <p:nvPr>
              <p:custDataLst>
                <p:tags r:id="rId14"/>
              </p:custDataLst>
            </p:nvPr>
          </p:nvCxnSpPr>
          <p:spPr>
            <a:xfrm flipH="1" flipV="1">
              <a:off x="3440342" y="4612557"/>
              <a:ext cx="2044471" cy="337268"/>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38" name="MH_Other_8">
              <a:extLst>
                <a:ext uri="{FF2B5EF4-FFF2-40B4-BE49-F238E27FC236}">
                  <a16:creationId xmlns:a16="http://schemas.microsoft.com/office/drawing/2014/main" id="{AC1E5AEA-CEAF-4CA2-8CFB-AC9D77BB8EB1}"/>
                </a:ext>
              </a:extLst>
            </p:cNvPr>
            <p:cNvSpPr/>
            <p:nvPr>
              <p:custDataLst>
                <p:tags r:id="rId15"/>
              </p:custDataLst>
            </p:nvPr>
          </p:nvSpPr>
          <p:spPr bwMode="auto">
            <a:xfrm>
              <a:off x="2489657" y="3992562"/>
              <a:ext cx="957263" cy="957263"/>
            </a:xfrm>
            <a:prstGeom prst="ellipse">
              <a:avLst/>
            </a:prstGeom>
            <a:solidFill>
              <a:srgbClr val="21B7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A</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2" name="组合 11">
            <a:extLst>
              <a:ext uri="{FF2B5EF4-FFF2-40B4-BE49-F238E27FC236}">
                <a16:creationId xmlns:a16="http://schemas.microsoft.com/office/drawing/2014/main" id="{247AF346-018B-4229-94D4-D36753DF37F9}"/>
              </a:ext>
            </a:extLst>
          </p:cNvPr>
          <p:cNvGrpSpPr/>
          <p:nvPr/>
        </p:nvGrpSpPr>
        <p:grpSpPr>
          <a:xfrm>
            <a:off x="3274675" y="2699999"/>
            <a:ext cx="2800687" cy="2270104"/>
            <a:chOff x="3274675" y="2699999"/>
            <a:chExt cx="2800687" cy="2270104"/>
          </a:xfrm>
        </p:grpSpPr>
        <p:cxnSp>
          <p:nvCxnSpPr>
            <p:cNvPr id="33" name="MH_Other_4">
              <a:extLst>
                <a:ext uri="{FF2B5EF4-FFF2-40B4-BE49-F238E27FC236}">
                  <a16:creationId xmlns:a16="http://schemas.microsoft.com/office/drawing/2014/main" id="{6043F706-BFD6-4BD9-ACA7-EBC5037547F1}"/>
                </a:ext>
              </a:extLst>
            </p:cNvPr>
            <p:cNvCxnSpPr>
              <a:cxnSpLocks/>
            </p:cNvCxnSpPr>
            <p:nvPr>
              <p:custDataLst>
                <p:tags r:id="rId12"/>
              </p:custDataLst>
            </p:nvPr>
          </p:nvCxnSpPr>
          <p:spPr>
            <a:xfrm flipH="1" flipV="1">
              <a:off x="4126793" y="3450982"/>
              <a:ext cx="1948569" cy="1519121"/>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39" name="MH_Other_9">
              <a:extLst>
                <a:ext uri="{FF2B5EF4-FFF2-40B4-BE49-F238E27FC236}">
                  <a16:creationId xmlns:a16="http://schemas.microsoft.com/office/drawing/2014/main" id="{66AFA922-ECD2-4687-8999-B44ADE8194E1}"/>
                </a:ext>
              </a:extLst>
            </p:cNvPr>
            <p:cNvSpPr/>
            <p:nvPr>
              <p:custDataLst>
                <p:tags r:id="rId13"/>
              </p:custDataLst>
            </p:nvPr>
          </p:nvSpPr>
          <p:spPr bwMode="auto">
            <a:xfrm>
              <a:off x="3274675" y="2699999"/>
              <a:ext cx="957600" cy="957600"/>
            </a:xfrm>
            <a:prstGeom prst="ellipse">
              <a:avLst/>
            </a:prstGeom>
            <a:solidFill>
              <a:srgbClr val="FEB72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B</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3" name="组合 12">
            <a:extLst>
              <a:ext uri="{FF2B5EF4-FFF2-40B4-BE49-F238E27FC236}">
                <a16:creationId xmlns:a16="http://schemas.microsoft.com/office/drawing/2014/main" id="{FF560F9A-46CC-42DE-BCB3-8F0A070DE544}"/>
              </a:ext>
            </a:extLst>
          </p:cNvPr>
          <p:cNvGrpSpPr/>
          <p:nvPr/>
        </p:nvGrpSpPr>
        <p:grpSpPr>
          <a:xfrm>
            <a:off x="4603972" y="1823700"/>
            <a:ext cx="1434560" cy="3088918"/>
            <a:chOff x="4603972" y="1823700"/>
            <a:chExt cx="1434560" cy="3088918"/>
          </a:xfrm>
        </p:grpSpPr>
        <p:cxnSp>
          <p:nvCxnSpPr>
            <p:cNvPr id="32" name="MH_Other_3">
              <a:extLst>
                <a:ext uri="{FF2B5EF4-FFF2-40B4-BE49-F238E27FC236}">
                  <a16:creationId xmlns:a16="http://schemas.microsoft.com/office/drawing/2014/main" id="{4498AC0F-262A-4C86-B08D-9E0306370A52}"/>
                </a:ext>
              </a:extLst>
            </p:cNvPr>
            <p:cNvCxnSpPr>
              <a:cxnSpLocks/>
              <a:stCxn id="44" idx="7"/>
            </p:cNvCxnSpPr>
            <p:nvPr>
              <p:custDataLst>
                <p:tags r:id="rId10"/>
              </p:custDataLst>
            </p:nvPr>
          </p:nvCxnSpPr>
          <p:spPr>
            <a:xfrm flipH="1" flipV="1">
              <a:off x="5202621" y="2781300"/>
              <a:ext cx="835911" cy="2131318"/>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40" name="MH_Other_10">
              <a:extLst>
                <a:ext uri="{FF2B5EF4-FFF2-40B4-BE49-F238E27FC236}">
                  <a16:creationId xmlns:a16="http://schemas.microsoft.com/office/drawing/2014/main" id="{3717CF22-0F8E-4188-945C-2FC3DE96E639}"/>
                </a:ext>
              </a:extLst>
            </p:cNvPr>
            <p:cNvSpPr/>
            <p:nvPr>
              <p:custDataLst>
                <p:tags r:id="rId11"/>
              </p:custDataLst>
            </p:nvPr>
          </p:nvSpPr>
          <p:spPr bwMode="auto">
            <a:xfrm>
              <a:off x="4603972" y="1823700"/>
              <a:ext cx="957600" cy="957600"/>
            </a:xfrm>
            <a:prstGeom prst="ellipse">
              <a:avLst/>
            </a:prstGeom>
            <a:solidFill>
              <a:srgbClr val="21B7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C</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4" name="组合 13">
            <a:extLst>
              <a:ext uri="{FF2B5EF4-FFF2-40B4-BE49-F238E27FC236}">
                <a16:creationId xmlns:a16="http://schemas.microsoft.com/office/drawing/2014/main" id="{961B08D8-2115-4771-84D1-1752DB950739}"/>
              </a:ext>
            </a:extLst>
          </p:cNvPr>
          <p:cNvGrpSpPr/>
          <p:nvPr/>
        </p:nvGrpSpPr>
        <p:grpSpPr>
          <a:xfrm>
            <a:off x="6187777" y="1881660"/>
            <a:ext cx="1406495" cy="2794397"/>
            <a:chOff x="6187777" y="1881660"/>
            <a:chExt cx="1406495" cy="2794397"/>
          </a:xfrm>
        </p:grpSpPr>
        <p:cxnSp>
          <p:nvCxnSpPr>
            <p:cNvPr id="35" name="MH_Other_6">
              <a:extLst>
                <a:ext uri="{FF2B5EF4-FFF2-40B4-BE49-F238E27FC236}">
                  <a16:creationId xmlns:a16="http://schemas.microsoft.com/office/drawing/2014/main" id="{D939B3F0-17D7-4D4A-9381-408A0A7B3AF2}"/>
                </a:ext>
              </a:extLst>
            </p:cNvPr>
            <p:cNvCxnSpPr>
              <a:cxnSpLocks/>
            </p:cNvCxnSpPr>
            <p:nvPr>
              <p:custDataLst>
                <p:tags r:id="rId8"/>
              </p:custDataLst>
            </p:nvPr>
          </p:nvCxnSpPr>
          <p:spPr>
            <a:xfrm flipV="1">
              <a:off x="6187777" y="2781300"/>
              <a:ext cx="738540" cy="1894757"/>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41" name="MH_Other_11">
              <a:extLst>
                <a:ext uri="{FF2B5EF4-FFF2-40B4-BE49-F238E27FC236}">
                  <a16:creationId xmlns:a16="http://schemas.microsoft.com/office/drawing/2014/main" id="{CD5021FD-01C4-43A8-8865-5FA21CFF2CDA}"/>
                </a:ext>
              </a:extLst>
            </p:cNvPr>
            <p:cNvSpPr/>
            <p:nvPr>
              <p:custDataLst>
                <p:tags r:id="rId9"/>
              </p:custDataLst>
            </p:nvPr>
          </p:nvSpPr>
          <p:spPr bwMode="auto">
            <a:xfrm>
              <a:off x="6636672" y="1881660"/>
              <a:ext cx="957600" cy="957600"/>
            </a:xfrm>
            <a:prstGeom prst="ellipse">
              <a:avLst/>
            </a:prstGeom>
            <a:solidFill>
              <a:srgbClr val="FEB72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D</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6" name="组合 15">
            <a:extLst>
              <a:ext uri="{FF2B5EF4-FFF2-40B4-BE49-F238E27FC236}">
                <a16:creationId xmlns:a16="http://schemas.microsoft.com/office/drawing/2014/main" id="{867D2C4C-B8CE-400B-B357-0FAAD3FB7329}"/>
              </a:ext>
            </a:extLst>
          </p:cNvPr>
          <p:cNvGrpSpPr/>
          <p:nvPr/>
        </p:nvGrpSpPr>
        <p:grpSpPr>
          <a:xfrm>
            <a:off x="6592888" y="4003231"/>
            <a:ext cx="2912208" cy="957600"/>
            <a:chOff x="6592888" y="4003231"/>
            <a:chExt cx="2912208" cy="957600"/>
          </a:xfrm>
        </p:grpSpPr>
        <p:cxnSp>
          <p:nvCxnSpPr>
            <p:cNvPr id="31" name="MH_Other_2">
              <a:extLst>
                <a:ext uri="{FF2B5EF4-FFF2-40B4-BE49-F238E27FC236}">
                  <a16:creationId xmlns:a16="http://schemas.microsoft.com/office/drawing/2014/main" id="{6D384B13-C6E0-44E9-8E7C-5C6B66D1CCAE}"/>
                </a:ext>
              </a:extLst>
            </p:cNvPr>
            <p:cNvCxnSpPr>
              <a:cxnSpLocks/>
            </p:cNvCxnSpPr>
            <p:nvPr>
              <p:custDataLst>
                <p:tags r:id="rId6"/>
              </p:custDataLst>
            </p:nvPr>
          </p:nvCxnSpPr>
          <p:spPr>
            <a:xfrm flipV="1">
              <a:off x="6592888" y="4612557"/>
              <a:ext cx="1954608" cy="337268"/>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42" name="MH_Other_12">
              <a:extLst>
                <a:ext uri="{FF2B5EF4-FFF2-40B4-BE49-F238E27FC236}">
                  <a16:creationId xmlns:a16="http://schemas.microsoft.com/office/drawing/2014/main" id="{E1C22356-75B8-42F1-BF87-B4DC0A696EFB}"/>
                </a:ext>
              </a:extLst>
            </p:cNvPr>
            <p:cNvSpPr/>
            <p:nvPr>
              <p:custDataLst>
                <p:tags r:id="rId7"/>
              </p:custDataLst>
            </p:nvPr>
          </p:nvSpPr>
          <p:spPr bwMode="auto">
            <a:xfrm>
              <a:off x="8547496" y="4003231"/>
              <a:ext cx="957600" cy="957600"/>
            </a:xfrm>
            <a:prstGeom prst="ellipse">
              <a:avLst/>
            </a:prstGeom>
            <a:solidFill>
              <a:srgbClr val="FEB72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F</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grpSp>
        <p:nvGrpSpPr>
          <p:cNvPr id="15" name="组合 14">
            <a:extLst>
              <a:ext uri="{FF2B5EF4-FFF2-40B4-BE49-F238E27FC236}">
                <a16:creationId xmlns:a16="http://schemas.microsoft.com/office/drawing/2014/main" id="{3DADD9E4-A446-4256-886A-52AA74B9E50D}"/>
              </a:ext>
            </a:extLst>
          </p:cNvPr>
          <p:cNvGrpSpPr/>
          <p:nvPr/>
        </p:nvGrpSpPr>
        <p:grpSpPr>
          <a:xfrm>
            <a:off x="6395613" y="2710668"/>
            <a:ext cx="2441310" cy="2051114"/>
            <a:chOff x="6395613" y="2710668"/>
            <a:chExt cx="2441310" cy="2051114"/>
          </a:xfrm>
        </p:grpSpPr>
        <p:cxnSp>
          <p:nvCxnSpPr>
            <p:cNvPr id="30" name="MH_Other_1">
              <a:extLst>
                <a:ext uri="{FF2B5EF4-FFF2-40B4-BE49-F238E27FC236}">
                  <a16:creationId xmlns:a16="http://schemas.microsoft.com/office/drawing/2014/main" id="{E17EE7B7-1B5C-477E-ADAE-E26EA058B2BB}"/>
                </a:ext>
              </a:extLst>
            </p:cNvPr>
            <p:cNvCxnSpPr>
              <a:cxnSpLocks/>
            </p:cNvCxnSpPr>
            <p:nvPr>
              <p:custDataLst>
                <p:tags r:id="rId4"/>
              </p:custDataLst>
            </p:nvPr>
          </p:nvCxnSpPr>
          <p:spPr>
            <a:xfrm flipV="1">
              <a:off x="6395613" y="3450982"/>
              <a:ext cx="1581739" cy="1310800"/>
            </a:xfrm>
            <a:prstGeom prst="straightConnector1">
              <a:avLst/>
            </a:prstGeom>
            <a:ln w="19050">
              <a:solidFill>
                <a:srgbClr val="BABABA"/>
              </a:solidFill>
              <a:tailEnd type="arrow"/>
            </a:ln>
          </p:spPr>
          <p:style>
            <a:lnRef idx="1">
              <a:schemeClr val="accent1"/>
            </a:lnRef>
            <a:fillRef idx="0">
              <a:schemeClr val="accent1"/>
            </a:fillRef>
            <a:effectRef idx="0">
              <a:schemeClr val="accent1"/>
            </a:effectRef>
            <a:fontRef idx="minor">
              <a:schemeClr val="tx1"/>
            </a:fontRef>
          </p:style>
        </p:cxnSp>
        <p:sp>
          <p:nvSpPr>
            <p:cNvPr id="43" name="MH_Other_13">
              <a:extLst>
                <a:ext uri="{FF2B5EF4-FFF2-40B4-BE49-F238E27FC236}">
                  <a16:creationId xmlns:a16="http://schemas.microsoft.com/office/drawing/2014/main" id="{CC506F69-95B3-425F-B6F1-4D18553D6D90}"/>
                </a:ext>
              </a:extLst>
            </p:cNvPr>
            <p:cNvSpPr/>
            <p:nvPr>
              <p:custDataLst>
                <p:tags r:id="rId5"/>
              </p:custDataLst>
            </p:nvPr>
          </p:nvSpPr>
          <p:spPr bwMode="auto">
            <a:xfrm>
              <a:off x="7879323" y="2710668"/>
              <a:ext cx="957600" cy="957600"/>
            </a:xfrm>
            <a:prstGeom prst="ellipse">
              <a:avLst/>
            </a:prstGeom>
            <a:solidFill>
              <a:srgbClr val="21B7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E</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57" name="Rectangle 49">
            <a:extLst>
              <a:ext uri="{FF2B5EF4-FFF2-40B4-BE49-F238E27FC236}">
                <a16:creationId xmlns:a16="http://schemas.microsoft.com/office/drawing/2014/main" id="{F67F2624-B4A7-4ABF-907C-68E745B06252}"/>
              </a:ext>
            </a:extLst>
          </p:cNvPr>
          <p:cNvSpPr>
            <a:spLocks noChangeArrowheads="1"/>
          </p:cNvSpPr>
          <p:nvPr/>
        </p:nvSpPr>
        <p:spPr bwMode="auto">
          <a:xfrm>
            <a:off x="2871603" y="1722048"/>
            <a:ext cx="1732369"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可以使思想一致、产生共识</a:t>
            </a:r>
          </a:p>
        </p:txBody>
      </p:sp>
      <p:sp>
        <p:nvSpPr>
          <p:cNvPr id="58" name="Rectangle 52">
            <a:extLst>
              <a:ext uri="{FF2B5EF4-FFF2-40B4-BE49-F238E27FC236}">
                <a16:creationId xmlns:a16="http://schemas.microsoft.com/office/drawing/2014/main" id="{8AEDFEDA-BA9A-4084-8963-4853F031DC80}"/>
              </a:ext>
            </a:extLst>
          </p:cNvPr>
          <p:cNvSpPr>
            <a:spLocks noChangeArrowheads="1"/>
          </p:cNvSpPr>
          <p:nvPr/>
        </p:nvSpPr>
        <p:spPr bwMode="auto">
          <a:xfrm>
            <a:off x="1118116" y="2542126"/>
            <a:ext cx="2138717"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可以使管理者洞悉真相、排除误解</a:t>
            </a:r>
          </a:p>
        </p:txBody>
      </p:sp>
      <p:sp>
        <p:nvSpPr>
          <p:cNvPr id="59" name="Rectangle 55">
            <a:extLst>
              <a:ext uri="{FF2B5EF4-FFF2-40B4-BE49-F238E27FC236}">
                <a16:creationId xmlns:a16="http://schemas.microsoft.com/office/drawing/2014/main" id="{DD3552A6-3871-40D0-80DC-71D02477C2D9}"/>
              </a:ext>
            </a:extLst>
          </p:cNvPr>
          <p:cNvSpPr>
            <a:spLocks noChangeArrowheads="1"/>
          </p:cNvSpPr>
          <p:nvPr/>
        </p:nvSpPr>
        <p:spPr bwMode="auto">
          <a:xfrm>
            <a:off x="660400" y="4221124"/>
            <a:ext cx="177548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可以疏导人员情绪、消除心理困扰；</a:t>
            </a:r>
          </a:p>
        </p:txBody>
      </p:sp>
      <p:sp>
        <p:nvSpPr>
          <p:cNvPr id="60" name="Rectangle 59">
            <a:extLst>
              <a:ext uri="{FF2B5EF4-FFF2-40B4-BE49-F238E27FC236}">
                <a16:creationId xmlns:a16="http://schemas.microsoft.com/office/drawing/2014/main" id="{CB58ED7B-32CB-420B-8FD2-69B5860E2A2D}"/>
              </a:ext>
            </a:extLst>
          </p:cNvPr>
          <p:cNvSpPr>
            <a:spLocks noChangeArrowheads="1"/>
          </p:cNvSpPr>
          <p:nvPr/>
        </p:nvSpPr>
        <p:spPr bwMode="auto">
          <a:xfrm>
            <a:off x="9199696" y="2542126"/>
            <a:ext cx="2319203"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可以减少摩擦争执与意见分歧</a:t>
            </a:r>
          </a:p>
        </p:txBody>
      </p:sp>
      <p:sp>
        <p:nvSpPr>
          <p:cNvPr id="61" name="Rectangle 60">
            <a:extLst>
              <a:ext uri="{FF2B5EF4-FFF2-40B4-BE49-F238E27FC236}">
                <a16:creationId xmlns:a16="http://schemas.microsoft.com/office/drawing/2014/main" id="{87CB6852-7A61-4BD0-9342-26A4DB7B748E}"/>
              </a:ext>
            </a:extLst>
          </p:cNvPr>
          <p:cNvSpPr>
            <a:spLocks noChangeArrowheads="1"/>
          </p:cNvSpPr>
          <p:nvPr/>
        </p:nvSpPr>
        <p:spPr bwMode="auto">
          <a:xfrm>
            <a:off x="8339946" y="1722048"/>
            <a:ext cx="2037109"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可以减少互相猜忌、凝聚团队情感</a:t>
            </a:r>
          </a:p>
        </p:txBody>
      </p:sp>
      <p:sp>
        <p:nvSpPr>
          <p:cNvPr id="62" name="Rectangle 61">
            <a:extLst>
              <a:ext uri="{FF2B5EF4-FFF2-40B4-BE49-F238E27FC236}">
                <a16:creationId xmlns:a16="http://schemas.microsoft.com/office/drawing/2014/main" id="{5FFE07CC-8C7B-4664-921E-C6661D71D43D}"/>
              </a:ext>
            </a:extLst>
          </p:cNvPr>
          <p:cNvSpPr>
            <a:spLocks noChangeArrowheads="1"/>
          </p:cNvSpPr>
          <p:nvPr/>
        </p:nvSpPr>
        <p:spPr bwMode="auto">
          <a:xfrm>
            <a:off x="9772095" y="4221124"/>
            <a:ext cx="1836183"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r>
              <a:rPr lang="zh-CN" altLang="en-US" dirty="0">
                <a:latin typeface="微软雅黑" pitchFamily="34" charset="-122"/>
                <a:ea typeface="微软雅黑" pitchFamily="34" charset="-122"/>
              </a:rPr>
              <a:t>可以增进人员彼此了解、改善人际关系</a:t>
            </a:r>
          </a:p>
        </p:txBody>
      </p:sp>
      <p:grpSp>
        <p:nvGrpSpPr>
          <p:cNvPr id="10" name="组合 9">
            <a:extLst>
              <a:ext uri="{FF2B5EF4-FFF2-40B4-BE49-F238E27FC236}">
                <a16:creationId xmlns:a16="http://schemas.microsoft.com/office/drawing/2014/main" id="{79E89646-3ECC-44C9-8E40-D70A32B93993}"/>
              </a:ext>
            </a:extLst>
          </p:cNvPr>
          <p:cNvGrpSpPr/>
          <p:nvPr/>
        </p:nvGrpSpPr>
        <p:grpSpPr>
          <a:xfrm>
            <a:off x="5283994" y="4601262"/>
            <a:ext cx="1520825" cy="1534257"/>
            <a:chOff x="5283994" y="4601262"/>
            <a:chExt cx="1520825" cy="1534257"/>
          </a:xfrm>
        </p:grpSpPr>
        <p:sp>
          <p:nvSpPr>
            <p:cNvPr id="37" name="MH_Title_1">
              <a:extLst>
                <a:ext uri="{FF2B5EF4-FFF2-40B4-BE49-F238E27FC236}">
                  <a16:creationId xmlns:a16="http://schemas.microsoft.com/office/drawing/2014/main" id="{40D9010E-A825-41F6-A3D6-1E30158CCE60}"/>
                </a:ext>
              </a:extLst>
            </p:cNvPr>
            <p:cNvSpPr/>
            <p:nvPr>
              <p:custDataLst>
                <p:tags r:id="rId2"/>
              </p:custDataLst>
            </p:nvPr>
          </p:nvSpPr>
          <p:spPr bwMode="auto">
            <a:xfrm>
              <a:off x="5283994" y="4612557"/>
              <a:ext cx="1520825" cy="1522962"/>
            </a:xfrm>
            <a:prstGeom prst="ellipse">
              <a:avLst/>
            </a:prstGeom>
            <a:solidFill>
              <a:srgbClr val="21B7B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050" b="1" dirty="0">
                <a:solidFill>
                  <a:srgbClr val="FFFFFF"/>
                </a:solidFill>
                <a:latin typeface="微软雅黑" panose="020B0503020204020204" pitchFamily="34" charset="-122"/>
                <a:ea typeface="微软雅黑" panose="020B0503020204020204" pitchFamily="34" charset="-122"/>
              </a:endParaRPr>
            </a:p>
          </p:txBody>
        </p:sp>
        <p:sp>
          <p:nvSpPr>
            <p:cNvPr id="44" name="MH_Other_14">
              <a:extLst>
                <a:ext uri="{FF2B5EF4-FFF2-40B4-BE49-F238E27FC236}">
                  <a16:creationId xmlns:a16="http://schemas.microsoft.com/office/drawing/2014/main" id="{A0C51578-E2C8-493E-8CCF-8B89300BBD90}"/>
                </a:ext>
              </a:extLst>
            </p:cNvPr>
            <p:cNvSpPr>
              <a:spLocks/>
            </p:cNvSpPr>
            <p:nvPr>
              <p:custDataLst>
                <p:tags r:id="rId3"/>
              </p:custDataLst>
            </p:nvPr>
          </p:nvSpPr>
          <p:spPr bwMode="auto">
            <a:xfrm>
              <a:off x="5302398" y="4601262"/>
              <a:ext cx="1451392" cy="69712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008EC0">
                    <a:alpha val="0"/>
                  </a:srgbClr>
                </a:gs>
              </a:gsLst>
              <a:lin ang="5400000" scaled="1"/>
            </a:gradFill>
            <a:ln>
              <a:noFill/>
            </a:ln>
          </p:spPr>
          <p:txBody>
            <a:bodyPr/>
            <a:lstStyle/>
            <a:p>
              <a:pPr>
                <a:defRPr/>
              </a:pPr>
              <a:endParaRPr lang="zh-CN" altLang="en-US" kern="0" dirty="0">
                <a:solidFill>
                  <a:srgbClr val="FFFFFF"/>
                </a:solidFill>
                <a:ea typeface="微软雅黑" pitchFamily="34" charset="-122"/>
              </a:endParaRPr>
            </a:p>
          </p:txBody>
        </p:sp>
        <p:sp>
          <p:nvSpPr>
            <p:cNvPr id="47" name="head_126464">
              <a:extLst>
                <a:ext uri="{FF2B5EF4-FFF2-40B4-BE49-F238E27FC236}">
                  <a16:creationId xmlns:a16="http://schemas.microsoft.com/office/drawing/2014/main" id="{E636D8EC-37AB-487C-91B8-46601B74E38B}"/>
                </a:ext>
              </a:extLst>
            </p:cNvPr>
            <p:cNvSpPr>
              <a:spLocks noChangeAspect="1"/>
            </p:cNvSpPr>
            <p:nvPr/>
          </p:nvSpPr>
          <p:spPr bwMode="auto">
            <a:xfrm>
              <a:off x="5615334" y="4955303"/>
              <a:ext cx="828009" cy="959305"/>
            </a:xfrm>
            <a:custGeom>
              <a:avLst/>
              <a:gdLst>
                <a:gd name="T0" fmla="*/ 3133 w 5620"/>
                <a:gd name="T1" fmla="*/ 0 h 6521"/>
                <a:gd name="T2" fmla="*/ 2072 w 5620"/>
                <a:gd name="T3" fmla="*/ 237 h 6521"/>
                <a:gd name="T4" fmla="*/ 635 w 5620"/>
                <a:gd name="T5" fmla="*/ 2488 h 6521"/>
                <a:gd name="T6" fmla="*/ 635 w 5620"/>
                <a:gd name="T7" fmla="*/ 2488 h 6521"/>
                <a:gd name="T8" fmla="*/ 635 w 5620"/>
                <a:gd name="T9" fmla="*/ 2820 h 6521"/>
                <a:gd name="T10" fmla="*/ 635 w 5620"/>
                <a:gd name="T11" fmla="*/ 2900 h 6521"/>
                <a:gd name="T12" fmla="*/ 128 w 5620"/>
                <a:gd name="T13" fmla="*/ 3867 h 6521"/>
                <a:gd name="T14" fmla="*/ 396 w 5620"/>
                <a:gd name="T15" fmla="*/ 4311 h 6521"/>
                <a:gd name="T16" fmla="*/ 635 w 5620"/>
                <a:gd name="T17" fmla="*/ 4311 h 6521"/>
                <a:gd name="T18" fmla="*/ 635 w 5620"/>
                <a:gd name="T19" fmla="*/ 4316 h 6521"/>
                <a:gd name="T20" fmla="*/ 635 w 5620"/>
                <a:gd name="T21" fmla="*/ 4737 h 6521"/>
                <a:gd name="T22" fmla="*/ 635 w 5620"/>
                <a:gd name="T23" fmla="*/ 5229 h 6521"/>
                <a:gd name="T24" fmla="*/ 1157 w 5620"/>
                <a:gd name="T25" fmla="*/ 5752 h 6521"/>
                <a:gd name="T26" fmla="*/ 1875 w 5620"/>
                <a:gd name="T27" fmla="*/ 5645 h 6521"/>
                <a:gd name="T28" fmla="*/ 1876 w 5620"/>
                <a:gd name="T29" fmla="*/ 6363 h 6521"/>
                <a:gd name="T30" fmla="*/ 1876 w 5620"/>
                <a:gd name="T31" fmla="*/ 6368 h 6521"/>
                <a:gd name="T32" fmla="*/ 1876 w 5620"/>
                <a:gd name="T33" fmla="*/ 6368 h 6521"/>
                <a:gd name="T34" fmla="*/ 2053 w 5620"/>
                <a:gd name="T35" fmla="*/ 6504 h 6521"/>
                <a:gd name="T36" fmla="*/ 4637 w 5620"/>
                <a:gd name="T37" fmla="*/ 6047 h 6521"/>
                <a:gd name="T38" fmla="*/ 4815 w 5620"/>
                <a:gd name="T39" fmla="*/ 5836 h 6521"/>
                <a:gd name="T40" fmla="*/ 4815 w 5620"/>
                <a:gd name="T41" fmla="*/ 5723 h 6521"/>
                <a:gd name="T42" fmla="*/ 4815 w 5620"/>
                <a:gd name="T43" fmla="*/ 5632 h 6521"/>
                <a:gd name="T44" fmla="*/ 4815 w 5620"/>
                <a:gd name="T45" fmla="*/ 4317 h 6521"/>
                <a:gd name="T46" fmla="*/ 5620 w 5620"/>
                <a:gd name="T47" fmla="*/ 2485 h 6521"/>
                <a:gd name="T48" fmla="*/ 3133 w 5620"/>
                <a:gd name="T49" fmla="*/ 0 h 6521"/>
                <a:gd name="T50" fmla="*/ 3676 w 5620"/>
                <a:gd name="T51" fmla="*/ 2271 h 6521"/>
                <a:gd name="T52" fmla="*/ 2923 w 5620"/>
                <a:gd name="T53" fmla="*/ 3575 h 6521"/>
                <a:gd name="T54" fmla="*/ 2920 w 5620"/>
                <a:gd name="T55" fmla="*/ 3580 h 6521"/>
                <a:gd name="T56" fmla="*/ 2840 w 5620"/>
                <a:gd name="T57" fmla="*/ 3627 h 6521"/>
                <a:gd name="T58" fmla="*/ 2812 w 5620"/>
                <a:gd name="T59" fmla="*/ 3539 h 6521"/>
                <a:gd name="T60" fmla="*/ 2873 w 5620"/>
                <a:gd name="T61" fmla="*/ 3211 h 6521"/>
                <a:gd name="T62" fmla="*/ 2983 w 5620"/>
                <a:gd name="T63" fmla="*/ 2635 h 6521"/>
                <a:gd name="T64" fmla="*/ 2989 w 5620"/>
                <a:gd name="T65" fmla="*/ 2579 h 6521"/>
                <a:gd name="T66" fmla="*/ 2925 w 5620"/>
                <a:gd name="T67" fmla="*/ 2576 h 6521"/>
                <a:gd name="T68" fmla="*/ 2500 w 5620"/>
                <a:gd name="T69" fmla="*/ 2577 h 6521"/>
                <a:gd name="T70" fmla="*/ 2439 w 5620"/>
                <a:gd name="T71" fmla="*/ 2469 h 6521"/>
                <a:gd name="T72" fmla="*/ 3192 w 5620"/>
                <a:gd name="T73" fmla="*/ 1165 h 6521"/>
                <a:gd name="T74" fmla="*/ 3195 w 5620"/>
                <a:gd name="T75" fmla="*/ 1160 h 6521"/>
                <a:gd name="T76" fmla="*/ 3275 w 5620"/>
                <a:gd name="T77" fmla="*/ 1113 h 6521"/>
                <a:gd name="T78" fmla="*/ 3303 w 5620"/>
                <a:gd name="T79" fmla="*/ 1201 h 6521"/>
                <a:gd name="T80" fmla="*/ 3241 w 5620"/>
                <a:gd name="T81" fmla="*/ 1529 h 6521"/>
                <a:gd name="T82" fmla="*/ 3132 w 5620"/>
                <a:gd name="T83" fmla="*/ 2105 h 6521"/>
                <a:gd name="T84" fmla="*/ 3125 w 5620"/>
                <a:gd name="T85" fmla="*/ 2161 h 6521"/>
                <a:gd name="T86" fmla="*/ 3189 w 5620"/>
                <a:gd name="T87" fmla="*/ 2164 h 6521"/>
                <a:gd name="T88" fmla="*/ 3615 w 5620"/>
                <a:gd name="T89" fmla="*/ 2163 h 6521"/>
                <a:gd name="T90" fmla="*/ 3676 w 5620"/>
                <a:gd name="T91" fmla="*/ 2271 h 6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20" h="6521">
                  <a:moveTo>
                    <a:pt x="3133" y="0"/>
                  </a:moveTo>
                  <a:cubicBezTo>
                    <a:pt x="2753" y="0"/>
                    <a:pt x="2393" y="85"/>
                    <a:pt x="2072" y="237"/>
                  </a:cubicBezTo>
                  <a:cubicBezTo>
                    <a:pt x="1223" y="632"/>
                    <a:pt x="635" y="1491"/>
                    <a:pt x="635" y="2488"/>
                  </a:cubicBezTo>
                  <a:lnTo>
                    <a:pt x="635" y="2488"/>
                  </a:lnTo>
                  <a:lnTo>
                    <a:pt x="635" y="2820"/>
                  </a:lnTo>
                  <a:lnTo>
                    <a:pt x="635" y="2900"/>
                  </a:lnTo>
                  <a:lnTo>
                    <a:pt x="128" y="3867"/>
                  </a:lnTo>
                  <a:cubicBezTo>
                    <a:pt x="0" y="4111"/>
                    <a:pt x="121" y="4311"/>
                    <a:pt x="396" y="4311"/>
                  </a:cubicBezTo>
                  <a:lnTo>
                    <a:pt x="635" y="4311"/>
                  </a:lnTo>
                  <a:lnTo>
                    <a:pt x="635" y="4316"/>
                  </a:lnTo>
                  <a:lnTo>
                    <a:pt x="635" y="4737"/>
                  </a:lnTo>
                  <a:lnTo>
                    <a:pt x="635" y="5229"/>
                  </a:lnTo>
                  <a:cubicBezTo>
                    <a:pt x="635" y="5516"/>
                    <a:pt x="869" y="5752"/>
                    <a:pt x="1157" y="5752"/>
                  </a:cubicBezTo>
                  <a:lnTo>
                    <a:pt x="1875" y="5645"/>
                  </a:lnTo>
                  <a:lnTo>
                    <a:pt x="1876" y="6363"/>
                  </a:lnTo>
                  <a:lnTo>
                    <a:pt x="1876" y="6368"/>
                  </a:lnTo>
                  <a:lnTo>
                    <a:pt x="1876" y="6368"/>
                  </a:lnTo>
                  <a:cubicBezTo>
                    <a:pt x="1880" y="6460"/>
                    <a:pt x="1957" y="6521"/>
                    <a:pt x="2053" y="6504"/>
                  </a:cubicBezTo>
                  <a:lnTo>
                    <a:pt x="4637" y="6047"/>
                  </a:lnTo>
                  <a:cubicBezTo>
                    <a:pt x="4735" y="6029"/>
                    <a:pt x="4815" y="5935"/>
                    <a:pt x="4815" y="5836"/>
                  </a:cubicBezTo>
                  <a:lnTo>
                    <a:pt x="4815" y="5723"/>
                  </a:lnTo>
                  <a:lnTo>
                    <a:pt x="4815" y="5632"/>
                  </a:lnTo>
                  <a:lnTo>
                    <a:pt x="4815" y="4317"/>
                  </a:lnTo>
                  <a:cubicBezTo>
                    <a:pt x="5309" y="3863"/>
                    <a:pt x="5620" y="3211"/>
                    <a:pt x="5620" y="2485"/>
                  </a:cubicBezTo>
                  <a:cubicBezTo>
                    <a:pt x="5619" y="1112"/>
                    <a:pt x="4505" y="0"/>
                    <a:pt x="3133" y="0"/>
                  </a:cubicBezTo>
                  <a:close/>
                  <a:moveTo>
                    <a:pt x="3676" y="2271"/>
                  </a:moveTo>
                  <a:cubicBezTo>
                    <a:pt x="3425" y="2705"/>
                    <a:pt x="3175" y="3140"/>
                    <a:pt x="2923" y="3575"/>
                  </a:cubicBezTo>
                  <a:cubicBezTo>
                    <a:pt x="2921" y="3576"/>
                    <a:pt x="2920" y="3577"/>
                    <a:pt x="2920" y="3580"/>
                  </a:cubicBezTo>
                  <a:cubicBezTo>
                    <a:pt x="2903" y="3612"/>
                    <a:pt x="2883" y="3643"/>
                    <a:pt x="2840" y="3627"/>
                  </a:cubicBezTo>
                  <a:cubicBezTo>
                    <a:pt x="2796" y="3611"/>
                    <a:pt x="2807" y="3572"/>
                    <a:pt x="2812" y="3539"/>
                  </a:cubicBezTo>
                  <a:cubicBezTo>
                    <a:pt x="2832" y="3429"/>
                    <a:pt x="2852" y="3320"/>
                    <a:pt x="2873" y="3211"/>
                  </a:cubicBezTo>
                  <a:cubicBezTo>
                    <a:pt x="2909" y="3019"/>
                    <a:pt x="2947" y="2827"/>
                    <a:pt x="2983" y="2635"/>
                  </a:cubicBezTo>
                  <a:cubicBezTo>
                    <a:pt x="2985" y="2619"/>
                    <a:pt x="2987" y="2601"/>
                    <a:pt x="2989" y="2579"/>
                  </a:cubicBezTo>
                  <a:cubicBezTo>
                    <a:pt x="2965" y="2577"/>
                    <a:pt x="2945" y="2576"/>
                    <a:pt x="2925" y="2576"/>
                  </a:cubicBezTo>
                  <a:cubicBezTo>
                    <a:pt x="2784" y="2576"/>
                    <a:pt x="2641" y="2577"/>
                    <a:pt x="2500" y="2577"/>
                  </a:cubicBezTo>
                  <a:cubicBezTo>
                    <a:pt x="2416" y="2577"/>
                    <a:pt x="2397" y="2543"/>
                    <a:pt x="2439" y="2469"/>
                  </a:cubicBezTo>
                  <a:cubicBezTo>
                    <a:pt x="2689" y="2035"/>
                    <a:pt x="2940" y="1600"/>
                    <a:pt x="3192" y="1165"/>
                  </a:cubicBezTo>
                  <a:cubicBezTo>
                    <a:pt x="3193" y="1164"/>
                    <a:pt x="3195" y="1163"/>
                    <a:pt x="3195" y="1160"/>
                  </a:cubicBezTo>
                  <a:cubicBezTo>
                    <a:pt x="3212" y="1128"/>
                    <a:pt x="3232" y="1097"/>
                    <a:pt x="3275" y="1113"/>
                  </a:cubicBezTo>
                  <a:cubicBezTo>
                    <a:pt x="3319" y="1129"/>
                    <a:pt x="3308" y="1168"/>
                    <a:pt x="3303" y="1201"/>
                  </a:cubicBezTo>
                  <a:cubicBezTo>
                    <a:pt x="3283" y="1311"/>
                    <a:pt x="3263" y="1420"/>
                    <a:pt x="3241" y="1529"/>
                  </a:cubicBezTo>
                  <a:cubicBezTo>
                    <a:pt x="3205" y="1721"/>
                    <a:pt x="3168" y="1913"/>
                    <a:pt x="3132" y="2105"/>
                  </a:cubicBezTo>
                  <a:cubicBezTo>
                    <a:pt x="3129" y="2121"/>
                    <a:pt x="3128" y="2139"/>
                    <a:pt x="3125" y="2161"/>
                  </a:cubicBezTo>
                  <a:cubicBezTo>
                    <a:pt x="3149" y="2163"/>
                    <a:pt x="3169" y="2164"/>
                    <a:pt x="3189" y="2164"/>
                  </a:cubicBezTo>
                  <a:cubicBezTo>
                    <a:pt x="3331" y="2164"/>
                    <a:pt x="3473" y="2163"/>
                    <a:pt x="3615" y="2163"/>
                  </a:cubicBezTo>
                  <a:cubicBezTo>
                    <a:pt x="3699" y="2163"/>
                    <a:pt x="3719" y="2197"/>
                    <a:pt x="3676" y="2271"/>
                  </a:cubicBezTo>
                  <a:close/>
                </a:path>
              </a:pathLst>
            </a:custGeom>
            <a:solidFill>
              <a:schemeClr val="bg1"/>
            </a:solidFill>
            <a:ln>
              <a:noFill/>
            </a:ln>
          </p:spPr>
        </p:sp>
      </p:grpSp>
    </p:spTree>
    <p:extLst>
      <p:ext uri="{BB962C8B-B14F-4D97-AF65-F5344CB8AC3E}">
        <p14:creationId xmlns:p14="http://schemas.microsoft.com/office/powerpoint/2010/main" val="407947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 calcmode="lin" valueType="num">
                                      <p:cBhvr additive="base">
                                        <p:cTn id="26" dur="500" fill="hold"/>
                                        <p:tgtEl>
                                          <p:spTgt spid="58"/>
                                        </p:tgtEl>
                                        <p:attrNameLst>
                                          <p:attrName>ppt_x</p:attrName>
                                        </p:attrNameLst>
                                      </p:cBhvr>
                                      <p:tavLst>
                                        <p:tav tm="0">
                                          <p:val>
                                            <p:strVal val="0-#ppt_w/2"/>
                                          </p:val>
                                        </p:tav>
                                        <p:tav tm="100000">
                                          <p:val>
                                            <p:strVal val="#ppt_x"/>
                                          </p:val>
                                        </p:tav>
                                      </p:tavLst>
                                    </p:anim>
                                    <p:anim calcmode="lin" valueType="num">
                                      <p:cBhvr additive="base">
                                        <p:cTn id="27" dur="500" fill="hold"/>
                                        <p:tgtEl>
                                          <p:spTgt spid="5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0-#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fill="hold"/>
                                        <p:tgtEl>
                                          <p:spTgt spid="61"/>
                                        </p:tgtEl>
                                        <p:attrNameLst>
                                          <p:attrName>ppt_x</p:attrName>
                                        </p:attrNameLst>
                                      </p:cBhvr>
                                      <p:tavLst>
                                        <p:tav tm="0">
                                          <p:val>
                                            <p:strVal val="1+#ppt_w/2"/>
                                          </p:val>
                                        </p:tav>
                                        <p:tav tm="100000">
                                          <p:val>
                                            <p:strVal val="#ppt_x"/>
                                          </p:val>
                                        </p:tav>
                                      </p:tavLst>
                                    </p:anim>
                                    <p:anim calcmode="lin" valueType="num">
                                      <p:cBhvr additive="base">
                                        <p:cTn id="45" dur="500" fill="hold"/>
                                        <p:tgtEl>
                                          <p:spTgt spid="61"/>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500" fill="hold"/>
                                        <p:tgtEl>
                                          <p:spTgt spid="60"/>
                                        </p:tgtEl>
                                        <p:attrNameLst>
                                          <p:attrName>ppt_x</p:attrName>
                                        </p:attrNameLst>
                                      </p:cBhvr>
                                      <p:tavLst>
                                        <p:tav tm="0">
                                          <p:val>
                                            <p:strVal val="1+#ppt_w/2"/>
                                          </p:val>
                                        </p:tav>
                                        <p:tav tm="100000">
                                          <p:val>
                                            <p:strVal val="#ppt_x"/>
                                          </p:val>
                                        </p:tav>
                                      </p:tavLst>
                                    </p:anim>
                                    <p:anim calcmode="lin" valueType="num">
                                      <p:cBhvr additive="base">
                                        <p:cTn id="54" dur="500" fill="hold"/>
                                        <p:tgtEl>
                                          <p:spTgt spid="6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ppt_x"/>
                                          </p:val>
                                        </p:tav>
                                        <p:tav tm="100000">
                                          <p:val>
                                            <p:strVal val="#ppt_x"/>
                                          </p:val>
                                        </p:tav>
                                      </p:tavLst>
                                    </p:anim>
                                    <p:anim calcmode="lin" valueType="num">
                                      <p:cBhvr additive="base">
                                        <p:cTn id="6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42AE81-12D0-4E3F-B19F-530DD5426C9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6658"/>
            <a:ext cx="12192000" cy="6844684"/>
          </a:xfrm>
          <a:prstGeom prst="rect">
            <a:avLst/>
          </a:prstGeom>
        </p:spPr>
      </p:pic>
      <p:sp>
        <p:nvSpPr>
          <p:cNvPr id="61" name="TextBox 72">
            <a:extLst>
              <a:ext uri="{FF2B5EF4-FFF2-40B4-BE49-F238E27FC236}">
                <a16:creationId xmlns:a16="http://schemas.microsoft.com/office/drawing/2014/main" id="{8E14B626-7D4F-4F92-8113-4284CFA36A58}"/>
              </a:ext>
            </a:extLst>
          </p:cNvPr>
          <p:cNvSpPr txBox="1"/>
          <p:nvPr/>
        </p:nvSpPr>
        <p:spPr>
          <a:xfrm>
            <a:off x="5627960" y="1021173"/>
            <a:ext cx="5696993" cy="5386090"/>
          </a:xfrm>
          <a:prstGeom prst="rect">
            <a:avLst/>
          </a:prstGeom>
          <a:noFill/>
          <a:ln>
            <a:solidFill>
              <a:schemeClr val="bg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32037">
              <a:defRPr/>
            </a:pPr>
            <a:r>
              <a:rPr lang="zh-CN" altLang="en-US" sz="34400" b="1" kern="0" dirty="0">
                <a:solidFill>
                  <a:schemeClr val="bg1">
                    <a:lumMod val="85000"/>
                  </a:schemeClr>
                </a:solidFill>
                <a:latin typeface="微软雅黑" panose="020B0503020204020204" pitchFamily="34" charset="-122"/>
                <a:ea typeface="微软雅黑" panose="020B0503020204020204" pitchFamily="34" charset="-122"/>
                <a:cs typeface="Arial" pitchFamily="34" charset="0"/>
              </a:rPr>
              <a:t>贰</a:t>
            </a:r>
          </a:p>
        </p:txBody>
      </p:sp>
      <p:grpSp>
        <p:nvGrpSpPr>
          <p:cNvPr id="70" name="组合 69">
            <a:extLst>
              <a:ext uri="{FF2B5EF4-FFF2-40B4-BE49-F238E27FC236}">
                <a16:creationId xmlns:a16="http://schemas.microsoft.com/office/drawing/2014/main" id="{A212A377-6792-4241-AEFD-F0A3D05346C8}"/>
              </a:ext>
            </a:extLst>
          </p:cNvPr>
          <p:cNvGrpSpPr/>
          <p:nvPr/>
        </p:nvGrpSpPr>
        <p:grpSpPr>
          <a:xfrm>
            <a:off x="6318326" y="2923683"/>
            <a:ext cx="4345636" cy="1183872"/>
            <a:chOff x="6177484" y="2322838"/>
            <a:chExt cx="4345636" cy="1025411"/>
          </a:xfrm>
        </p:grpSpPr>
        <p:sp>
          <p:nvSpPr>
            <p:cNvPr id="15" name="TextBox 72">
              <a:extLst>
                <a:ext uri="{FF2B5EF4-FFF2-40B4-BE49-F238E27FC236}">
                  <a16:creationId xmlns:a16="http://schemas.microsoft.com/office/drawing/2014/main" id="{C8BF0AE2-199C-40AF-85A7-F1AA96068D0A}"/>
                </a:ext>
              </a:extLst>
            </p:cNvPr>
            <p:cNvSpPr txBox="1"/>
            <p:nvPr/>
          </p:nvSpPr>
          <p:spPr>
            <a:xfrm>
              <a:off x="6180269" y="2322838"/>
              <a:ext cx="434285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zh-CN" altLang="en-US" sz="5400" b="1" kern="0" dirty="0">
                  <a:solidFill>
                    <a:srgbClr val="404042"/>
                  </a:solidFill>
                  <a:latin typeface="微软雅黑" panose="020B0503020204020204" pitchFamily="34" charset="-122"/>
                  <a:ea typeface="微软雅黑" panose="020B0503020204020204" pitchFamily="34" charset="-122"/>
                  <a:cs typeface="Arial" pitchFamily="34" charset="0"/>
                </a:rPr>
                <a:t>沟通的过程</a:t>
              </a:r>
            </a:p>
          </p:txBody>
        </p:sp>
        <p:sp>
          <p:nvSpPr>
            <p:cNvPr id="62" name="TextBox 72">
              <a:extLst>
                <a:ext uri="{FF2B5EF4-FFF2-40B4-BE49-F238E27FC236}">
                  <a16:creationId xmlns:a16="http://schemas.microsoft.com/office/drawing/2014/main" id="{0DC6CCBC-56BC-4A57-8E6D-9C4CCFDCA09A}"/>
                </a:ext>
              </a:extLst>
            </p:cNvPr>
            <p:cNvSpPr txBox="1"/>
            <p:nvPr/>
          </p:nvSpPr>
          <p:spPr>
            <a:xfrm>
              <a:off x="6177484" y="3081668"/>
              <a:ext cx="4342851" cy="2665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32037">
                <a:defRPr/>
              </a:pPr>
              <a:r>
                <a:rPr lang="en-US" altLang="zh-CN"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THE IMPORTANCE OF COMMUNICATION</a:t>
              </a:r>
              <a:endParaRPr lang="zh-CN" altLang="en-US" sz="1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endParaRPr>
            </a:p>
          </p:txBody>
        </p:sp>
      </p:grpSp>
      <p:grpSp>
        <p:nvGrpSpPr>
          <p:cNvPr id="48" name="组合 47">
            <a:extLst>
              <a:ext uri="{FF2B5EF4-FFF2-40B4-BE49-F238E27FC236}">
                <a16:creationId xmlns:a16="http://schemas.microsoft.com/office/drawing/2014/main" id="{332047BD-AD37-44A7-8FF9-231FF8B234F0}"/>
              </a:ext>
            </a:extLst>
          </p:cNvPr>
          <p:cNvGrpSpPr/>
          <p:nvPr/>
        </p:nvGrpSpPr>
        <p:grpSpPr>
          <a:xfrm>
            <a:off x="1746990" y="920902"/>
            <a:ext cx="2709646" cy="3920882"/>
            <a:chOff x="1746990" y="607390"/>
            <a:chExt cx="2709646" cy="3920882"/>
          </a:xfrm>
        </p:grpSpPr>
        <p:pic>
          <p:nvPicPr>
            <p:cNvPr id="69" name="图片 68">
              <a:extLst>
                <a:ext uri="{FF2B5EF4-FFF2-40B4-BE49-F238E27FC236}">
                  <a16:creationId xmlns:a16="http://schemas.microsoft.com/office/drawing/2014/main" id="{CCCF98F5-083C-4CE3-8492-1E55098CB4C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303698" y="607390"/>
              <a:ext cx="2152938" cy="2119406"/>
            </a:xfrm>
            <a:custGeom>
              <a:avLst/>
              <a:gdLst>
                <a:gd name="connsiteX0" fmla="*/ 1035949 w 2152938"/>
                <a:gd name="connsiteY0" fmla="*/ 0 h 2119406"/>
                <a:gd name="connsiteX1" fmla="*/ 2152938 w 2152938"/>
                <a:gd name="connsiteY1" fmla="*/ 996760 h 2119406"/>
                <a:gd name="connsiteX2" fmla="*/ 1151131 w 2152938"/>
                <a:gd name="connsiteY2" fmla="*/ 2119406 h 2119406"/>
                <a:gd name="connsiteX3" fmla="*/ 1074115 w 2152938"/>
                <a:gd name="connsiteY3" fmla="*/ 2119406 h 2119406"/>
                <a:gd name="connsiteX4" fmla="*/ 0 w 2152938"/>
                <a:gd name="connsiteY4" fmla="*/ 1160906 h 211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2938" h="2119406">
                  <a:moveTo>
                    <a:pt x="1035949" y="0"/>
                  </a:moveTo>
                  <a:lnTo>
                    <a:pt x="2152938" y="996760"/>
                  </a:lnTo>
                  <a:lnTo>
                    <a:pt x="1151131" y="2119406"/>
                  </a:lnTo>
                  <a:lnTo>
                    <a:pt x="1074115" y="2119406"/>
                  </a:lnTo>
                  <a:lnTo>
                    <a:pt x="0" y="1160906"/>
                  </a:lnTo>
                  <a:close/>
                </a:path>
              </a:pathLst>
            </a:custGeom>
            <a:ln w="31750">
              <a:solidFill>
                <a:schemeClr val="bg1"/>
              </a:solidFill>
            </a:ln>
          </p:spPr>
        </p:pic>
        <p:sp>
          <p:nvSpPr>
            <p:cNvPr id="63" name="矩形 62">
              <a:extLst>
                <a:ext uri="{FF2B5EF4-FFF2-40B4-BE49-F238E27FC236}">
                  <a16:creationId xmlns:a16="http://schemas.microsoft.com/office/drawing/2014/main" id="{53A4A195-4FC8-435C-9102-4900CE96149E}"/>
                </a:ext>
              </a:extLst>
            </p:cNvPr>
            <p:cNvSpPr/>
            <p:nvPr/>
          </p:nvSpPr>
          <p:spPr>
            <a:xfrm rot="13354360">
              <a:off x="1746990" y="3449949"/>
              <a:ext cx="1078323" cy="1078323"/>
            </a:xfrm>
            <a:prstGeom prst="rect">
              <a:avLst/>
            </a:prstGeom>
            <a:noFill/>
            <a:ln w="53975">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65A064B4-BE03-432C-B69F-20A95E6B18AC}"/>
              </a:ext>
            </a:extLst>
          </p:cNvPr>
          <p:cNvGrpSpPr/>
          <p:nvPr/>
        </p:nvGrpSpPr>
        <p:grpSpPr>
          <a:xfrm>
            <a:off x="1473441" y="2721845"/>
            <a:ext cx="1421349" cy="736506"/>
            <a:chOff x="1473441" y="2408333"/>
            <a:chExt cx="1421349" cy="736506"/>
          </a:xfrm>
        </p:grpSpPr>
        <p:sp>
          <p:nvSpPr>
            <p:cNvPr id="64" name="矩形 63">
              <a:extLst>
                <a:ext uri="{FF2B5EF4-FFF2-40B4-BE49-F238E27FC236}">
                  <a16:creationId xmlns:a16="http://schemas.microsoft.com/office/drawing/2014/main" id="{4195F289-AFDF-4160-9AD2-A0529F3C8BF4}"/>
                </a:ext>
              </a:extLst>
            </p:cNvPr>
            <p:cNvSpPr/>
            <p:nvPr/>
          </p:nvSpPr>
          <p:spPr>
            <a:xfrm rot="13354360">
              <a:off x="2201741" y="2451790"/>
              <a:ext cx="693049" cy="693049"/>
            </a:xfrm>
            <a:prstGeom prst="rect">
              <a:avLst/>
            </a:prstGeom>
            <a:noFill/>
            <a:ln w="47625">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EDBE1E2-1A79-4E84-AADA-6DFCF3CD0297}"/>
                </a:ext>
              </a:extLst>
            </p:cNvPr>
            <p:cNvSpPr/>
            <p:nvPr/>
          </p:nvSpPr>
          <p:spPr>
            <a:xfrm rot="13354360">
              <a:off x="1473441" y="2408333"/>
              <a:ext cx="693049" cy="693049"/>
            </a:xfrm>
            <a:prstGeom prst="rect">
              <a:avLst/>
            </a:prstGeom>
            <a:noFill/>
            <a:ln w="444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C75BDFE9-5BB4-4D63-AFA1-1BE121853067}"/>
              </a:ext>
            </a:extLst>
          </p:cNvPr>
          <p:cNvGrpSpPr/>
          <p:nvPr/>
        </p:nvGrpSpPr>
        <p:grpSpPr>
          <a:xfrm>
            <a:off x="2815006" y="4606255"/>
            <a:ext cx="1103154" cy="1064334"/>
            <a:chOff x="2815006" y="4292743"/>
            <a:chExt cx="1103154" cy="1064334"/>
          </a:xfrm>
        </p:grpSpPr>
        <p:sp>
          <p:nvSpPr>
            <p:cNvPr id="66" name="矩形 65">
              <a:extLst>
                <a:ext uri="{FF2B5EF4-FFF2-40B4-BE49-F238E27FC236}">
                  <a16:creationId xmlns:a16="http://schemas.microsoft.com/office/drawing/2014/main" id="{68596E2D-0F20-4271-B308-D6150DB8A46D}"/>
                </a:ext>
              </a:extLst>
            </p:cNvPr>
            <p:cNvSpPr/>
            <p:nvPr/>
          </p:nvSpPr>
          <p:spPr>
            <a:xfrm rot="13354360">
              <a:off x="3354334" y="4793251"/>
              <a:ext cx="563826" cy="563826"/>
            </a:xfrm>
            <a:prstGeom prst="rect">
              <a:avLst/>
            </a:prstGeom>
            <a:noFill/>
            <a:ln w="6350">
              <a:solidFill>
                <a:srgbClr val="21B7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4246545-B0BC-4150-A49E-48B3D2FBF750}"/>
                </a:ext>
              </a:extLst>
            </p:cNvPr>
            <p:cNvSpPr/>
            <p:nvPr/>
          </p:nvSpPr>
          <p:spPr>
            <a:xfrm rot="13354360">
              <a:off x="2815006" y="4292743"/>
              <a:ext cx="563826" cy="563826"/>
            </a:xfrm>
            <a:prstGeom prst="rect">
              <a:avLst/>
            </a:prstGeom>
            <a:noFill/>
            <a:ln w="0">
              <a:solidFill>
                <a:srgbClr val="FEB7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8390BC8C-3A7F-4937-903F-B4667FE0FF6C}"/>
              </a:ext>
            </a:extLst>
          </p:cNvPr>
          <p:cNvGrpSpPr/>
          <p:nvPr/>
        </p:nvGrpSpPr>
        <p:grpSpPr>
          <a:xfrm>
            <a:off x="3338235" y="2877859"/>
            <a:ext cx="1930875" cy="1930875"/>
            <a:chOff x="3338235" y="2564347"/>
            <a:chExt cx="1930875" cy="1930875"/>
          </a:xfrm>
        </p:grpSpPr>
        <p:sp>
          <p:nvSpPr>
            <p:cNvPr id="8" name="矩形 7">
              <a:extLst>
                <a:ext uri="{FF2B5EF4-FFF2-40B4-BE49-F238E27FC236}">
                  <a16:creationId xmlns:a16="http://schemas.microsoft.com/office/drawing/2014/main" id="{932A9D20-7A92-4FAB-BC67-0D3EB186B95A}"/>
                </a:ext>
              </a:extLst>
            </p:cNvPr>
            <p:cNvSpPr/>
            <p:nvPr/>
          </p:nvSpPr>
          <p:spPr>
            <a:xfrm rot="18704672">
              <a:off x="3338235" y="2564347"/>
              <a:ext cx="1930875" cy="1930875"/>
            </a:xfrm>
            <a:prstGeom prst="rect">
              <a:avLst/>
            </a:prstGeom>
            <a:solidFill>
              <a:srgbClr val="FEB728"/>
            </a:solidFill>
            <a:ln w="136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4AF49AE-FE92-4F54-8A9D-9DF073BEB729}"/>
                </a:ext>
              </a:extLst>
            </p:cNvPr>
            <p:cNvSpPr txBox="1"/>
            <p:nvPr/>
          </p:nvSpPr>
          <p:spPr>
            <a:xfrm>
              <a:off x="3642273" y="2929620"/>
              <a:ext cx="1322798" cy="1200329"/>
            </a:xfrm>
            <a:prstGeom prst="rect">
              <a:avLst/>
            </a:prstGeom>
            <a:noFill/>
          </p:spPr>
          <p:txBody>
            <a:bodyPr wrap="none" rtlCol="0">
              <a:spAutoFit/>
            </a:bodyPr>
            <a:lstStyle/>
            <a:p>
              <a:r>
                <a:rPr lang="en-US" altLang="zh-CN" sz="7200" b="1" dirty="0">
                  <a:solidFill>
                    <a:srgbClr val="404042"/>
                  </a:solidFill>
                  <a:latin typeface="微软雅黑" panose="020B0503020204020204" pitchFamily="34" charset="-122"/>
                  <a:ea typeface="微软雅黑" panose="020B0503020204020204" pitchFamily="34" charset="-122"/>
                </a:rPr>
                <a:t>02</a:t>
              </a:r>
              <a:endParaRPr lang="zh-CN" altLang="en-US" sz="7200" b="1" dirty="0">
                <a:solidFill>
                  <a:srgbClr val="40404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0753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2000"/>
                            </p:stCondLst>
                            <p:childTnLst>
                              <p:par>
                                <p:cTn id="28" presetID="42" presetClass="entr" presetSubtype="0"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fade">
                                      <p:cBhvr>
                                        <p:cTn id="30" dur="1000"/>
                                        <p:tgtEl>
                                          <p:spTgt spid="70"/>
                                        </p:tgtEl>
                                      </p:cBhvr>
                                    </p:animEffect>
                                    <p:anim calcmode="lin" valueType="num">
                                      <p:cBhvr>
                                        <p:cTn id="31" dur="1000" fill="hold"/>
                                        <p:tgtEl>
                                          <p:spTgt spid="70"/>
                                        </p:tgtEl>
                                        <p:attrNameLst>
                                          <p:attrName>ppt_x</p:attrName>
                                        </p:attrNameLst>
                                      </p:cBhvr>
                                      <p:tavLst>
                                        <p:tav tm="0">
                                          <p:val>
                                            <p:strVal val="#ppt_x"/>
                                          </p:val>
                                        </p:tav>
                                        <p:tav tm="100000">
                                          <p:val>
                                            <p:strVal val="#ppt_x"/>
                                          </p:val>
                                        </p:tav>
                                      </p:tavLst>
                                    </p:anim>
                                    <p:anim calcmode="lin" valueType="num">
                                      <p:cBhvr>
                                        <p:cTn id="3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81290"/>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66832"/>
            <a:ext cx="2492990"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沟通的过程</a:t>
            </a:r>
          </a:p>
        </p:txBody>
      </p:sp>
      <p:grpSp>
        <p:nvGrpSpPr>
          <p:cNvPr id="9" name="Group 53">
            <a:extLst>
              <a:ext uri="{FF2B5EF4-FFF2-40B4-BE49-F238E27FC236}">
                <a16:creationId xmlns:a16="http://schemas.microsoft.com/office/drawing/2014/main" id="{3C91A0C4-A83A-416A-925D-8E6EEC1A63EB}"/>
              </a:ext>
            </a:extLst>
          </p:cNvPr>
          <p:cNvGrpSpPr/>
          <p:nvPr/>
        </p:nvGrpSpPr>
        <p:grpSpPr bwMode="auto">
          <a:xfrm>
            <a:off x="1252601" y="1993149"/>
            <a:ext cx="9686797" cy="3776209"/>
            <a:chOff x="144" y="864"/>
            <a:chExt cx="5232" cy="1680"/>
          </a:xfrm>
        </p:grpSpPr>
        <p:sp>
          <p:nvSpPr>
            <p:cNvPr id="10" name="Rectangle 4">
              <a:extLst>
                <a:ext uri="{FF2B5EF4-FFF2-40B4-BE49-F238E27FC236}">
                  <a16:creationId xmlns:a16="http://schemas.microsoft.com/office/drawing/2014/main" id="{DDECEC9C-D68D-458C-8431-7E4EE46B40D6}"/>
                </a:ext>
              </a:extLst>
            </p:cNvPr>
            <p:cNvSpPr>
              <a:spLocks noChangeArrowheads="1"/>
            </p:cNvSpPr>
            <p:nvPr/>
          </p:nvSpPr>
          <p:spPr bwMode="auto">
            <a:xfrm>
              <a:off x="144" y="1008"/>
              <a:ext cx="720" cy="336"/>
            </a:xfrm>
            <a:prstGeom prst="rect">
              <a:avLst/>
            </a:prstGeom>
            <a:solidFill>
              <a:srgbClr val="21B7B3"/>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solidFill>
                    <a:schemeClr val="bg2"/>
                  </a:solidFill>
                  <a:latin typeface="Impact" panose="020B0806030902050204" pitchFamily="34" charset="0"/>
                  <a:ea typeface="微软雅黑" panose="020B0503020204020204" pitchFamily="34" charset="-122"/>
                  <a:sym typeface="Impact" panose="020B0806030902050204" pitchFamily="34" charset="0"/>
                </a:rPr>
                <a:t>信息源</a:t>
              </a:r>
            </a:p>
          </p:txBody>
        </p:sp>
        <p:sp>
          <p:nvSpPr>
            <p:cNvPr id="11" name="Line 5">
              <a:extLst>
                <a:ext uri="{FF2B5EF4-FFF2-40B4-BE49-F238E27FC236}">
                  <a16:creationId xmlns:a16="http://schemas.microsoft.com/office/drawing/2014/main" id="{97F9BED2-869A-41A0-97C1-73F93DDFB99C}"/>
                </a:ext>
              </a:extLst>
            </p:cNvPr>
            <p:cNvSpPr>
              <a:spLocks noChangeShapeType="1"/>
            </p:cNvSpPr>
            <p:nvPr/>
          </p:nvSpPr>
          <p:spPr bwMode="auto">
            <a:xfrm>
              <a:off x="864" y="1152"/>
              <a:ext cx="432" cy="0"/>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12" name="Rectangle 6">
              <a:extLst>
                <a:ext uri="{FF2B5EF4-FFF2-40B4-BE49-F238E27FC236}">
                  <a16:creationId xmlns:a16="http://schemas.microsoft.com/office/drawing/2014/main" id="{87F0CC20-31A8-437E-A339-8BFB60630A08}"/>
                </a:ext>
              </a:extLst>
            </p:cNvPr>
            <p:cNvSpPr>
              <a:spLocks noChangeArrowheads="1"/>
            </p:cNvSpPr>
            <p:nvPr/>
          </p:nvSpPr>
          <p:spPr bwMode="auto">
            <a:xfrm>
              <a:off x="1296" y="1008"/>
              <a:ext cx="768" cy="336"/>
            </a:xfrm>
            <a:prstGeom prst="rect">
              <a:avLst/>
            </a:prstGeom>
            <a:solidFill>
              <a:srgbClr val="21B7B3"/>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solidFill>
                    <a:schemeClr val="bg2"/>
                  </a:solidFill>
                  <a:latin typeface="Impact" panose="020B0806030902050204" pitchFamily="34" charset="0"/>
                  <a:ea typeface="微软雅黑" panose="020B0503020204020204" pitchFamily="34" charset="-122"/>
                  <a:sym typeface="Impact" panose="020B0806030902050204" pitchFamily="34" charset="0"/>
                </a:rPr>
                <a:t>编码</a:t>
              </a:r>
            </a:p>
          </p:txBody>
        </p:sp>
        <p:sp>
          <p:nvSpPr>
            <p:cNvPr id="13" name="Line 7">
              <a:extLst>
                <a:ext uri="{FF2B5EF4-FFF2-40B4-BE49-F238E27FC236}">
                  <a16:creationId xmlns:a16="http://schemas.microsoft.com/office/drawing/2014/main" id="{52164531-ADCE-4D49-AD5C-A49354DDB3D9}"/>
                </a:ext>
              </a:extLst>
            </p:cNvPr>
            <p:cNvSpPr>
              <a:spLocks noChangeShapeType="1"/>
            </p:cNvSpPr>
            <p:nvPr/>
          </p:nvSpPr>
          <p:spPr bwMode="auto">
            <a:xfrm>
              <a:off x="2064" y="1152"/>
              <a:ext cx="480" cy="0"/>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14" name="Rectangle 8">
              <a:extLst>
                <a:ext uri="{FF2B5EF4-FFF2-40B4-BE49-F238E27FC236}">
                  <a16:creationId xmlns:a16="http://schemas.microsoft.com/office/drawing/2014/main" id="{EC7198B4-4FF1-4D4F-9922-D5D671E71226}"/>
                </a:ext>
              </a:extLst>
            </p:cNvPr>
            <p:cNvSpPr>
              <a:spLocks noChangeArrowheads="1"/>
            </p:cNvSpPr>
            <p:nvPr/>
          </p:nvSpPr>
          <p:spPr bwMode="auto">
            <a:xfrm>
              <a:off x="2544" y="1008"/>
              <a:ext cx="672" cy="336"/>
            </a:xfrm>
            <a:prstGeom prst="rect">
              <a:avLst/>
            </a:prstGeom>
            <a:solidFill>
              <a:srgbClr val="21B7B3"/>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solidFill>
                    <a:schemeClr val="bg2"/>
                  </a:solidFill>
                  <a:latin typeface="Impact" panose="020B0806030902050204" pitchFamily="34" charset="0"/>
                  <a:ea typeface="微软雅黑" panose="020B0503020204020204" pitchFamily="34" charset="-122"/>
                  <a:sym typeface="Impact" panose="020B0806030902050204" pitchFamily="34" charset="0"/>
                </a:rPr>
                <a:t>通道</a:t>
              </a:r>
            </a:p>
          </p:txBody>
        </p:sp>
        <p:sp>
          <p:nvSpPr>
            <p:cNvPr id="15" name="Line 9">
              <a:extLst>
                <a:ext uri="{FF2B5EF4-FFF2-40B4-BE49-F238E27FC236}">
                  <a16:creationId xmlns:a16="http://schemas.microsoft.com/office/drawing/2014/main" id="{A3B116A8-36D3-4A0E-8561-6992F59B710C}"/>
                </a:ext>
              </a:extLst>
            </p:cNvPr>
            <p:cNvSpPr>
              <a:spLocks noChangeShapeType="1"/>
            </p:cNvSpPr>
            <p:nvPr/>
          </p:nvSpPr>
          <p:spPr bwMode="auto">
            <a:xfrm>
              <a:off x="3216" y="1152"/>
              <a:ext cx="480" cy="0"/>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16" name="Rectangle 10">
              <a:extLst>
                <a:ext uri="{FF2B5EF4-FFF2-40B4-BE49-F238E27FC236}">
                  <a16:creationId xmlns:a16="http://schemas.microsoft.com/office/drawing/2014/main" id="{745B3DAD-CB76-4FEF-B077-F8E03191B735}"/>
                </a:ext>
              </a:extLst>
            </p:cNvPr>
            <p:cNvSpPr>
              <a:spLocks noChangeArrowheads="1"/>
            </p:cNvSpPr>
            <p:nvPr/>
          </p:nvSpPr>
          <p:spPr bwMode="auto">
            <a:xfrm>
              <a:off x="3696" y="1008"/>
              <a:ext cx="576" cy="336"/>
            </a:xfrm>
            <a:prstGeom prst="rect">
              <a:avLst/>
            </a:prstGeom>
            <a:solidFill>
              <a:srgbClr val="21B7B3"/>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solidFill>
                    <a:schemeClr val="bg2"/>
                  </a:solidFill>
                  <a:latin typeface="Impact" panose="020B0806030902050204" pitchFamily="34" charset="0"/>
                  <a:ea typeface="微软雅黑" panose="020B0503020204020204" pitchFamily="34" charset="-122"/>
                  <a:sym typeface="Impact" panose="020B0806030902050204" pitchFamily="34" charset="0"/>
                </a:rPr>
                <a:t>解码</a:t>
              </a:r>
            </a:p>
          </p:txBody>
        </p:sp>
        <p:sp>
          <p:nvSpPr>
            <p:cNvPr id="17" name="Line 11">
              <a:extLst>
                <a:ext uri="{FF2B5EF4-FFF2-40B4-BE49-F238E27FC236}">
                  <a16:creationId xmlns:a16="http://schemas.microsoft.com/office/drawing/2014/main" id="{18C4FCF4-A338-4130-9D6E-2A7CAF25FC2E}"/>
                </a:ext>
              </a:extLst>
            </p:cNvPr>
            <p:cNvSpPr>
              <a:spLocks noChangeShapeType="1"/>
            </p:cNvSpPr>
            <p:nvPr/>
          </p:nvSpPr>
          <p:spPr bwMode="auto">
            <a:xfrm>
              <a:off x="4272" y="1152"/>
              <a:ext cx="384" cy="0"/>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18" name="Rectangle 12">
              <a:extLst>
                <a:ext uri="{FF2B5EF4-FFF2-40B4-BE49-F238E27FC236}">
                  <a16:creationId xmlns:a16="http://schemas.microsoft.com/office/drawing/2014/main" id="{9811DC37-A536-46D1-8DCA-5E642494214D}"/>
                </a:ext>
              </a:extLst>
            </p:cNvPr>
            <p:cNvSpPr>
              <a:spLocks noChangeArrowheads="1"/>
            </p:cNvSpPr>
            <p:nvPr/>
          </p:nvSpPr>
          <p:spPr bwMode="auto">
            <a:xfrm>
              <a:off x="4656" y="1008"/>
              <a:ext cx="720" cy="336"/>
            </a:xfrm>
            <a:prstGeom prst="rect">
              <a:avLst/>
            </a:prstGeom>
            <a:solidFill>
              <a:srgbClr val="21B7B3"/>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solidFill>
                    <a:schemeClr val="bg2"/>
                  </a:solidFill>
                  <a:latin typeface="Impact" panose="020B0806030902050204" pitchFamily="34" charset="0"/>
                  <a:ea typeface="微软雅黑" panose="020B0503020204020204" pitchFamily="34" charset="-122"/>
                  <a:sym typeface="Impact" panose="020B0806030902050204" pitchFamily="34" charset="0"/>
                </a:rPr>
                <a:t>接受者</a:t>
              </a:r>
            </a:p>
          </p:txBody>
        </p:sp>
        <p:sp>
          <p:nvSpPr>
            <p:cNvPr id="19" name="Line 13">
              <a:extLst>
                <a:ext uri="{FF2B5EF4-FFF2-40B4-BE49-F238E27FC236}">
                  <a16:creationId xmlns:a16="http://schemas.microsoft.com/office/drawing/2014/main" id="{E87C09AD-B2E2-4F5E-A147-D91E1C8C959B}"/>
                </a:ext>
              </a:extLst>
            </p:cNvPr>
            <p:cNvSpPr>
              <a:spLocks noChangeShapeType="1"/>
            </p:cNvSpPr>
            <p:nvPr/>
          </p:nvSpPr>
          <p:spPr bwMode="auto">
            <a:xfrm>
              <a:off x="4992" y="1344"/>
              <a:ext cx="0" cy="1056"/>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20" name="Line 14">
              <a:extLst>
                <a:ext uri="{FF2B5EF4-FFF2-40B4-BE49-F238E27FC236}">
                  <a16:creationId xmlns:a16="http://schemas.microsoft.com/office/drawing/2014/main" id="{D894885F-D8DB-44B8-A4E4-F05E8AB14082}"/>
                </a:ext>
              </a:extLst>
            </p:cNvPr>
            <p:cNvSpPr>
              <a:spLocks noChangeShapeType="1"/>
            </p:cNvSpPr>
            <p:nvPr/>
          </p:nvSpPr>
          <p:spPr bwMode="auto">
            <a:xfrm flipH="1">
              <a:off x="3216" y="2400"/>
              <a:ext cx="1776" cy="0"/>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21" name="Rectangle 15">
              <a:extLst>
                <a:ext uri="{FF2B5EF4-FFF2-40B4-BE49-F238E27FC236}">
                  <a16:creationId xmlns:a16="http://schemas.microsoft.com/office/drawing/2014/main" id="{97B87C64-41BD-4724-ACFF-B0E861DFA6F5}"/>
                </a:ext>
              </a:extLst>
            </p:cNvPr>
            <p:cNvSpPr>
              <a:spLocks noChangeArrowheads="1"/>
            </p:cNvSpPr>
            <p:nvPr/>
          </p:nvSpPr>
          <p:spPr bwMode="auto">
            <a:xfrm>
              <a:off x="2496" y="2208"/>
              <a:ext cx="720" cy="336"/>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latin typeface="Impact" panose="020B0806030902050204" pitchFamily="34" charset="0"/>
                  <a:ea typeface="微软雅黑" panose="020B0503020204020204" pitchFamily="34" charset="-122"/>
                  <a:sym typeface="Impact" panose="020B0806030902050204" pitchFamily="34" charset="0"/>
                </a:rPr>
                <a:t>反馈</a:t>
              </a:r>
            </a:p>
          </p:txBody>
        </p:sp>
        <p:sp>
          <p:nvSpPr>
            <p:cNvPr id="22" name="Line 16">
              <a:extLst>
                <a:ext uri="{FF2B5EF4-FFF2-40B4-BE49-F238E27FC236}">
                  <a16:creationId xmlns:a16="http://schemas.microsoft.com/office/drawing/2014/main" id="{11A4F2D3-4D93-4BA6-A1EC-106E2D205A34}"/>
                </a:ext>
              </a:extLst>
            </p:cNvPr>
            <p:cNvSpPr>
              <a:spLocks noChangeShapeType="1"/>
            </p:cNvSpPr>
            <p:nvPr/>
          </p:nvSpPr>
          <p:spPr bwMode="auto">
            <a:xfrm flipH="1">
              <a:off x="576" y="2400"/>
              <a:ext cx="1920" cy="0"/>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23" name="Line 17">
              <a:extLst>
                <a:ext uri="{FF2B5EF4-FFF2-40B4-BE49-F238E27FC236}">
                  <a16:creationId xmlns:a16="http://schemas.microsoft.com/office/drawing/2014/main" id="{29A0D0C8-15AF-495B-AEC8-9000A9F53814}"/>
                </a:ext>
              </a:extLst>
            </p:cNvPr>
            <p:cNvSpPr>
              <a:spLocks noChangeShapeType="1"/>
            </p:cNvSpPr>
            <p:nvPr/>
          </p:nvSpPr>
          <p:spPr bwMode="auto">
            <a:xfrm flipV="1">
              <a:off x="576" y="1344"/>
              <a:ext cx="0" cy="1056"/>
            </a:xfrm>
            <a:prstGeom prst="line">
              <a:avLst/>
            </a:prstGeom>
            <a:noFill/>
            <a:ln w="28575">
              <a:solidFill>
                <a:srgbClr val="28315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24" name="Text Box 18">
              <a:extLst>
                <a:ext uri="{FF2B5EF4-FFF2-40B4-BE49-F238E27FC236}">
                  <a16:creationId xmlns:a16="http://schemas.microsoft.com/office/drawing/2014/main" id="{4557D92B-85F2-46F5-AA2D-E3EDB8BFFBF0}"/>
                </a:ext>
              </a:extLst>
            </p:cNvPr>
            <p:cNvSpPr txBox="1">
              <a:spLocks noChangeArrowheads="1"/>
            </p:cNvSpPr>
            <p:nvPr/>
          </p:nvSpPr>
          <p:spPr bwMode="auto">
            <a:xfrm>
              <a:off x="948" y="895"/>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solidFill>
                    <a:schemeClr val="bg1"/>
                  </a:solidFill>
                  <a:latin typeface="Impact" panose="020B0806030902050204" pitchFamily="34" charset="0"/>
                  <a:ea typeface="微软雅黑" panose="020B0503020204020204" pitchFamily="34" charset="-122"/>
                  <a:sym typeface="Impact" panose="020B0806030902050204" pitchFamily="34" charset="0"/>
                </a:rPr>
                <a:t>信息</a:t>
              </a:r>
            </a:p>
          </p:txBody>
        </p:sp>
        <p:sp>
          <p:nvSpPr>
            <p:cNvPr id="25" name="Text Box 21">
              <a:extLst>
                <a:ext uri="{FF2B5EF4-FFF2-40B4-BE49-F238E27FC236}">
                  <a16:creationId xmlns:a16="http://schemas.microsoft.com/office/drawing/2014/main" id="{070E00B1-ADEC-4FE6-A579-CDBE16611E96}"/>
                </a:ext>
              </a:extLst>
            </p:cNvPr>
            <p:cNvSpPr txBox="1">
              <a:spLocks noChangeArrowheads="1"/>
            </p:cNvSpPr>
            <p:nvPr/>
          </p:nvSpPr>
          <p:spPr bwMode="auto">
            <a:xfrm>
              <a:off x="4318" y="864"/>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solidFill>
                    <a:schemeClr val="bg1"/>
                  </a:solidFill>
                  <a:latin typeface="Impact" panose="020B0806030902050204" pitchFamily="34" charset="0"/>
                  <a:ea typeface="微软雅黑" panose="020B0503020204020204" pitchFamily="34" charset="-122"/>
                  <a:sym typeface="Impact" panose="020B0806030902050204" pitchFamily="34" charset="0"/>
                </a:rPr>
                <a:t>信息</a:t>
              </a:r>
            </a:p>
          </p:txBody>
        </p:sp>
        <p:sp>
          <p:nvSpPr>
            <p:cNvPr id="26" name="Text Box 22">
              <a:extLst>
                <a:ext uri="{FF2B5EF4-FFF2-40B4-BE49-F238E27FC236}">
                  <a16:creationId xmlns:a16="http://schemas.microsoft.com/office/drawing/2014/main" id="{EC2E9085-D3C9-4CBB-8DF2-1BCAD9397A96}"/>
                </a:ext>
              </a:extLst>
            </p:cNvPr>
            <p:cNvSpPr txBox="1">
              <a:spLocks noChangeArrowheads="1"/>
            </p:cNvSpPr>
            <p:nvPr/>
          </p:nvSpPr>
          <p:spPr bwMode="auto">
            <a:xfrm>
              <a:off x="3310" y="864"/>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solidFill>
                    <a:schemeClr val="bg1"/>
                  </a:solidFill>
                  <a:latin typeface="Impact" panose="020B0806030902050204" pitchFamily="34" charset="0"/>
                  <a:ea typeface="微软雅黑" panose="020B0503020204020204" pitchFamily="34" charset="-122"/>
                  <a:sym typeface="Impact" panose="020B0806030902050204" pitchFamily="34" charset="0"/>
                </a:rPr>
                <a:t>信息</a:t>
              </a:r>
            </a:p>
          </p:txBody>
        </p:sp>
        <p:sp>
          <p:nvSpPr>
            <p:cNvPr id="27" name="Text Box 23">
              <a:extLst>
                <a:ext uri="{FF2B5EF4-FFF2-40B4-BE49-F238E27FC236}">
                  <a16:creationId xmlns:a16="http://schemas.microsoft.com/office/drawing/2014/main" id="{ECA5799D-77FE-4A2B-9874-DDE7486966C2}"/>
                </a:ext>
              </a:extLst>
            </p:cNvPr>
            <p:cNvSpPr txBox="1">
              <a:spLocks noChangeArrowheads="1"/>
            </p:cNvSpPr>
            <p:nvPr/>
          </p:nvSpPr>
          <p:spPr bwMode="auto">
            <a:xfrm>
              <a:off x="2158" y="864"/>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solidFill>
                    <a:schemeClr val="bg1"/>
                  </a:solidFill>
                  <a:latin typeface="Impact" panose="020B0806030902050204" pitchFamily="34" charset="0"/>
                  <a:ea typeface="微软雅黑" panose="020B0503020204020204" pitchFamily="34" charset="-122"/>
                  <a:sym typeface="Impact" panose="020B0806030902050204" pitchFamily="34" charset="0"/>
                </a:rPr>
                <a:t>信息</a:t>
              </a:r>
            </a:p>
          </p:txBody>
        </p:sp>
        <p:sp>
          <p:nvSpPr>
            <p:cNvPr id="28" name="Line 24">
              <a:extLst>
                <a:ext uri="{FF2B5EF4-FFF2-40B4-BE49-F238E27FC236}">
                  <a16:creationId xmlns:a16="http://schemas.microsoft.com/office/drawing/2014/main" id="{204B2F14-CFFC-4BEA-B071-05DCA058BD20}"/>
                </a:ext>
              </a:extLst>
            </p:cNvPr>
            <p:cNvSpPr>
              <a:spLocks noChangeShapeType="1"/>
            </p:cNvSpPr>
            <p:nvPr/>
          </p:nvSpPr>
          <p:spPr bwMode="auto">
            <a:xfrm>
              <a:off x="960" y="1200"/>
              <a:ext cx="262" cy="144"/>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29" name="Line 25">
              <a:extLst>
                <a:ext uri="{FF2B5EF4-FFF2-40B4-BE49-F238E27FC236}">
                  <a16:creationId xmlns:a16="http://schemas.microsoft.com/office/drawing/2014/main" id="{43F907C9-CCB5-484B-9550-443A04857B5D}"/>
                </a:ext>
              </a:extLst>
            </p:cNvPr>
            <p:cNvSpPr>
              <a:spLocks noChangeShapeType="1"/>
            </p:cNvSpPr>
            <p:nvPr/>
          </p:nvSpPr>
          <p:spPr bwMode="auto">
            <a:xfrm flipH="1">
              <a:off x="960" y="1344"/>
              <a:ext cx="262" cy="96"/>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0" name="Line 26">
              <a:extLst>
                <a:ext uri="{FF2B5EF4-FFF2-40B4-BE49-F238E27FC236}">
                  <a16:creationId xmlns:a16="http://schemas.microsoft.com/office/drawing/2014/main" id="{A2BCD91B-0D58-4597-97F6-E67FA567ECDA}"/>
                </a:ext>
              </a:extLst>
            </p:cNvPr>
            <p:cNvSpPr>
              <a:spLocks noChangeShapeType="1"/>
            </p:cNvSpPr>
            <p:nvPr/>
          </p:nvSpPr>
          <p:spPr bwMode="auto">
            <a:xfrm>
              <a:off x="982" y="1440"/>
              <a:ext cx="266" cy="192"/>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1" name="Text Box 27">
              <a:extLst>
                <a:ext uri="{FF2B5EF4-FFF2-40B4-BE49-F238E27FC236}">
                  <a16:creationId xmlns:a16="http://schemas.microsoft.com/office/drawing/2014/main" id="{1253023C-1F24-4527-9AA1-3DCC1E5ED4C5}"/>
                </a:ext>
              </a:extLst>
            </p:cNvPr>
            <p:cNvSpPr txBox="1">
              <a:spLocks noChangeArrowheads="1"/>
            </p:cNvSpPr>
            <p:nvPr/>
          </p:nvSpPr>
          <p:spPr bwMode="auto">
            <a:xfrm>
              <a:off x="1102" y="1392"/>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latin typeface="Impact" panose="020B0806030902050204" pitchFamily="34" charset="0"/>
                  <a:ea typeface="微软雅黑" panose="020B0503020204020204" pitchFamily="34" charset="-122"/>
                  <a:sym typeface="Impact" panose="020B0806030902050204" pitchFamily="34" charset="0"/>
                </a:rPr>
                <a:t>噪音</a:t>
              </a:r>
            </a:p>
          </p:txBody>
        </p:sp>
        <p:sp>
          <p:nvSpPr>
            <p:cNvPr id="32" name="Line 36">
              <a:extLst>
                <a:ext uri="{FF2B5EF4-FFF2-40B4-BE49-F238E27FC236}">
                  <a16:creationId xmlns:a16="http://schemas.microsoft.com/office/drawing/2014/main" id="{5A189531-EAB1-4FC5-8BB2-0D0833B84949}"/>
                </a:ext>
              </a:extLst>
            </p:cNvPr>
            <p:cNvSpPr>
              <a:spLocks noChangeShapeType="1"/>
            </p:cNvSpPr>
            <p:nvPr/>
          </p:nvSpPr>
          <p:spPr bwMode="auto">
            <a:xfrm>
              <a:off x="4380" y="1152"/>
              <a:ext cx="262" cy="144"/>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3" name="Line 37">
              <a:extLst>
                <a:ext uri="{FF2B5EF4-FFF2-40B4-BE49-F238E27FC236}">
                  <a16:creationId xmlns:a16="http://schemas.microsoft.com/office/drawing/2014/main" id="{110A6FEE-4FF6-4F19-BAEA-095C91A7C32F}"/>
                </a:ext>
              </a:extLst>
            </p:cNvPr>
            <p:cNvSpPr>
              <a:spLocks noChangeShapeType="1"/>
            </p:cNvSpPr>
            <p:nvPr/>
          </p:nvSpPr>
          <p:spPr bwMode="auto">
            <a:xfrm flipH="1">
              <a:off x="4402" y="1296"/>
              <a:ext cx="240" cy="96"/>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4" name="Line 38">
              <a:extLst>
                <a:ext uri="{FF2B5EF4-FFF2-40B4-BE49-F238E27FC236}">
                  <a16:creationId xmlns:a16="http://schemas.microsoft.com/office/drawing/2014/main" id="{6DFF6978-FB5A-4C0C-A4AE-5900576DEC1A}"/>
                </a:ext>
              </a:extLst>
            </p:cNvPr>
            <p:cNvSpPr>
              <a:spLocks noChangeShapeType="1"/>
            </p:cNvSpPr>
            <p:nvPr/>
          </p:nvSpPr>
          <p:spPr bwMode="auto">
            <a:xfrm>
              <a:off x="4402" y="1392"/>
              <a:ext cx="266" cy="192"/>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5" name="Text Box 39">
              <a:extLst>
                <a:ext uri="{FF2B5EF4-FFF2-40B4-BE49-F238E27FC236}">
                  <a16:creationId xmlns:a16="http://schemas.microsoft.com/office/drawing/2014/main" id="{01581B10-C002-4C02-8F25-CC2D52E45E2B}"/>
                </a:ext>
              </a:extLst>
            </p:cNvPr>
            <p:cNvSpPr txBox="1">
              <a:spLocks noChangeArrowheads="1"/>
            </p:cNvSpPr>
            <p:nvPr/>
          </p:nvSpPr>
          <p:spPr bwMode="auto">
            <a:xfrm>
              <a:off x="4522" y="1344"/>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latin typeface="Impact" panose="020B0806030902050204" pitchFamily="34" charset="0"/>
                  <a:ea typeface="微软雅黑" panose="020B0503020204020204" pitchFamily="34" charset="-122"/>
                  <a:sym typeface="Impact" panose="020B0806030902050204" pitchFamily="34" charset="0"/>
                </a:rPr>
                <a:t>噪音</a:t>
              </a:r>
            </a:p>
          </p:txBody>
        </p:sp>
        <p:sp>
          <p:nvSpPr>
            <p:cNvPr id="36" name="Line 40">
              <a:extLst>
                <a:ext uri="{FF2B5EF4-FFF2-40B4-BE49-F238E27FC236}">
                  <a16:creationId xmlns:a16="http://schemas.microsoft.com/office/drawing/2014/main" id="{E7E103FE-A5B4-48C7-99DF-C977DC95AA3A}"/>
                </a:ext>
              </a:extLst>
            </p:cNvPr>
            <p:cNvSpPr>
              <a:spLocks noChangeShapeType="1"/>
            </p:cNvSpPr>
            <p:nvPr/>
          </p:nvSpPr>
          <p:spPr bwMode="auto">
            <a:xfrm>
              <a:off x="1056" y="1968"/>
              <a:ext cx="262" cy="144"/>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7" name="Line 41">
              <a:extLst>
                <a:ext uri="{FF2B5EF4-FFF2-40B4-BE49-F238E27FC236}">
                  <a16:creationId xmlns:a16="http://schemas.microsoft.com/office/drawing/2014/main" id="{62FA2236-3472-4210-BB3B-6B3E471E2B73}"/>
                </a:ext>
              </a:extLst>
            </p:cNvPr>
            <p:cNvSpPr>
              <a:spLocks noChangeShapeType="1"/>
            </p:cNvSpPr>
            <p:nvPr/>
          </p:nvSpPr>
          <p:spPr bwMode="auto">
            <a:xfrm flipH="1">
              <a:off x="1078" y="2112"/>
              <a:ext cx="240" cy="96"/>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8" name="Line 42">
              <a:extLst>
                <a:ext uri="{FF2B5EF4-FFF2-40B4-BE49-F238E27FC236}">
                  <a16:creationId xmlns:a16="http://schemas.microsoft.com/office/drawing/2014/main" id="{020492A1-27AA-459A-92A4-9D00478AEA8A}"/>
                </a:ext>
              </a:extLst>
            </p:cNvPr>
            <p:cNvSpPr>
              <a:spLocks noChangeShapeType="1"/>
            </p:cNvSpPr>
            <p:nvPr/>
          </p:nvSpPr>
          <p:spPr bwMode="auto">
            <a:xfrm>
              <a:off x="1078" y="2208"/>
              <a:ext cx="266" cy="192"/>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39" name="Text Box 43">
              <a:extLst>
                <a:ext uri="{FF2B5EF4-FFF2-40B4-BE49-F238E27FC236}">
                  <a16:creationId xmlns:a16="http://schemas.microsoft.com/office/drawing/2014/main" id="{7B2CB99C-E479-4401-97FC-069937B13CE1}"/>
                </a:ext>
              </a:extLst>
            </p:cNvPr>
            <p:cNvSpPr txBox="1">
              <a:spLocks noChangeArrowheads="1"/>
            </p:cNvSpPr>
            <p:nvPr/>
          </p:nvSpPr>
          <p:spPr bwMode="auto">
            <a:xfrm>
              <a:off x="1198" y="2160"/>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latin typeface="Impact" panose="020B0806030902050204" pitchFamily="34" charset="0"/>
                  <a:ea typeface="微软雅黑" panose="020B0503020204020204" pitchFamily="34" charset="-122"/>
                  <a:sym typeface="Impact" panose="020B0806030902050204" pitchFamily="34" charset="0"/>
                </a:rPr>
                <a:t>噪音</a:t>
              </a:r>
            </a:p>
          </p:txBody>
        </p:sp>
        <p:sp>
          <p:nvSpPr>
            <p:cNvPr id="40" name="Line 44">
              <a:extLst>
                <a:ext uri="{FF2B5EF4-FFF2-40B4-BE49-F238E27FC236}">
                  <a16:creationId xmlns:a16="http://schemas.microsoft.com/office/drawing/2014/main" id="{F81212FD-2167-49AB-88C5-D18F13026C35}"/>
                </a:ext>
              </a:extLst>
            </p:cNvPr>
            <p:cNvSpPr>
              <a:spLocks noChangeShapeType="1"/>
            </p:cNvSpPr>
            <p:nvPr/>
          </p:nvSpPr>
          <p:spPr bwMode="auto">
            <a:xfrm>
              <a:off x="3516" y="1968"/>
              <a:ext cx="276" cy="144"/>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41" name="Line 45">
              <a:extLst>
                <a:ext uri="{FF2B5EF4-FFF2-40B4-BE49-F238E27FC236}">
                  <a16:creationId xmlns:a16="http://schemas.microsoft.com/office/drawing/2014/main" id="{8980F0E3-9B68-44FA-B41D-692507230850}"/>
                </a:ext>
              </a:extLst>
            </p:cNvPr>
            <p:cNvSpPr>
              <a:spLocks noChangeShapeType="1"/>
            </p:cNvSpPr>
            <p:nvPr/>
          </p:nvSpPr>
          <p:spPr bwMode="auto">
            <a:xfrm flipH="1">
              <a:off x="3538" y="2112"/>
              <a:ext cx="240" cy="96"/>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42" name="Line 46">
              <a:extLst>
                <a:ext uri="{FF2B5EF4-FFF2-40B4-BE49-F238E27FC236}">
                  <a16:creationId xmlns:a16="http://schemas.microsoft.com/office/drawing/2014/main" id="{CBE035A0-2CEC-431F-816D-2C21BDF7F774}"/>
                </a:ext>
              </a:extLst>
            </p:cNvPr>
            <p:cNvSpPr>
              <a:spLocks noChangeShapeType="1"/>
            </p:cNvSpPr>
            <p:nvPr/>
          </p:nvSpPr>
          <p:spPr bwMode="auto">
            <a:xfrm>
              <a:off x="3538" y="2208"/>
              <a:ext cx="266" cy="192"/>
            </a:xfrm>
            <a:prstGeom prst="line">
              <a:avLst/>
            </a:prstGeom>
            <a:noFill/>
            <a:ln w="28575">
              <a:solidFill>
                <a:srgbClr val="28315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latin typeface="Impact" panose="020B0806030902050204" pitchFamily="34" charset="0"/>
                <a:ea typeface="微软雅黑" panose="020B0503020204020204" pitchFamily="34" charset="-122"/>
                <a:sym typeface="Impact" panose="020B0806030902050204" pitchFamily="34" charset="0"/>
              </a:endParaRPr>
            </a:p>
          </p:txBody>
        </p:sp>
        <p:sp>
          <p:nvSpPr>
            <p:cNvPr id="43" name="Text Box 47">
              <a:extLst>
                <a:ext uri="{FF2B5EF4-FFF2-40B4-BE49-F238E27FC236}">
                  <a16:creationId xmlns:a16="http://schemas.microsoft.com/office/drawing/2014/main" id="{55677EF6-4B07-4D05-8F30-451A07CE8D6A}"/>
                </a:ext>
              </a:extLst>
            </p:cNvPr>
            <p:cNvSpPr txBox="1">
              <a:spLocks noChangeArrowheads="1"/>
            </p:cNvSpPr>
            <p:nvPr/>
          </p:nvSpPr>
          <p:spPr bwMode="auto">
            <a:xfrm>
              <a:off x="3658" y="2160"/>
              <a:ext cx="266" cy="123"/>
            </a:xfrm>
            <a:prstGeom prst="rect">
              <a:avLst/>
            </a:prstGeom>
            <a:solidFill>
              <a:srgbClr val="FEB728"/>
            </a:solidFill>
            <a:ln w="2857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dirty="0">
                  <a:latin typeface="Impact" panose="020B0806030902050204" pitchFamily="34" charset="0"/>
                  <a:ea typeface="微软雅黑" panose="020B0503020204020204" pitchFamily="34" charset="-122"/>
                  <a:sym typeface="Impact" panose="020B0806030902050204" pitchFamily="34" charset="0"/>
                </a:rPr>
                <a:t>噪音</a:t>
              </a:r>
            </a:p>
          </p:txBody>
        </p:sp>
      </p:grpSp>
      <p:sp>
        <p:nvSpPr>
          <p:cNvPr id="44" name="矩形: 圆角 43">
            <a:extLst>
              <a:ext uri="{FF2B5EF4-FFF2-40B4-BE49-F238E27FC236}">
                <a16:creationId xmlns:a16="http://schemas.microsoft.com/office/drawing/2014/main" id="{7CDB4238-BEF9-4745-B611-DCB66405D346}"/>
              </a:ext>
            </a:extLst>
          </p:cNvPr>
          <p:cNvSpPr/>
          <p:nvPr/>
        </p:nvSpPr>
        <p:spPr>
          <a:xfrm>
            <a:off x="5828725" y="-1001544"/>
            <a:ext cx="1517100" cy="924046"/>
          </a:xfrm>
          <a:prstGeom prst="roundRect">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3046F7C8-6813-4B1D-A240-4BA9F33DE1B9}"/>
              </a:ext>
            </a:extLst>
          </p:cNvPr>
          <p:cNvSpPr/>
          <p:nvPr/>
        </p:nvSpPr>
        <p:spPr>
          <a:xfrm>
            <a:off x="3637414" y="-1052205"/>
            <a:ext cx="1517100" cy="924046"/>
          </a:xfrm>
          <a:prstGeom prst="roundRect">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639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1">
            <a:extLst>
              <a:ext uri="{FF2B5EF4-FFF2-40B4-BE49-F238E27FC236}">
                <a16:creationId xmlns:a16="http://schemas.microsoft.com/office/drawing/2014/main" id="{E2F61955-A20C-4F20-98C4-8F05EE0F35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192000" cy="6844684"/>
          </a:xfrm>
          <a:prstGeom prst="rect">
            <a:avLst/>
          </a:prstGeom>
        </p:spPr>
      </p:pic>
      <p:sp>
        <p:nvSpPr>
          <p:cNvPr id="3" name="等腰三角形 2">
            <a:extLst>
              <a:ext uri="{FF2B5EF4-FFF2-40B4-BE49-F238E27FC236}">
                <a16:creationId xmlns:a16="http://schemas.microsoft.com/office/drawing/2014/main" id="{A256414A-4644-429B-A2E8-C26B5274AB3C}"/>
              </a:ext>
            </a:extLst>
          </p:cNvPr>
          <p:cNvSpPr/>
          <p:nvPr/>
        </p:nvSpPr>
        <p:spPr>
          <a:xfrm rot="10800000">
            <a:off x="-527919" y="-26127"/>
            <a:ext cx="1055838" cy="1452988"/>
          </a:xfrm>
          <a:prstGeom prst="triangle">
            <a:avLst/>
          </a:prstGeom>
          <a:solidFill>
            <a:srgbClr val="24B9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a:extLst>
              <a:ext uri="{FF2B5EF4-FFF2-40B4-BE49-F238E27FC236}">
                <a16:creationId xmlns:a16="http://schemas.microsoft.com/office/drawing/2014/main" id="{199A2A19-292B-40BB-A5AB-FC2AA91BC3D0}"/>
              </a:ext>
            </a:extLst>
          </p:cNvPr>
          <p:cNvSpPr/>
          <p:nvPr/>
        </p:nvSpPr>
        <p:spPr>
          <a:xfrm rot="1198037">
            <a:off x="408033" y="-54707"/>
            <a:ext cx="58127" cy="1116470"/>
          </a:xfrm>
          <a:prstGeom prst="rect">
            <a:avLst/>
          </a:prstGeom>
          <a:solidFill>
            <a:srgbClr val="0099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7" name="直接连接符 6">
            <a:extLst>
              <a:ext uri="{FF2B5EF4-FFF2-40B4-BE49-F238E27FC236}">
                <a16:creationId xmlns:a16="http://schemas.microsoft.com/office/drawing/2014/main" id="{4CC4383E-4550-4F1E-A1E1-6953BE09386A}"/>
              </a:ext>
            </a:extLst>
          </p:cNvPr>
          <p:cNvCxnSpPr/>
          <p:nvPr/>
        </p:nvCxnSpPr>
        <p:spPr>
          <a:xfrm>
            <a:off x="219152" y="1028700"/>
            <a:ext cx="1197284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文本框 7">
            <a:extLst>
              <a:ext uri="{FF2B5EF4-FFF2-40B4-BE49-F238E27FC236}">
                <a16:creationId xmlns:a16="http://schemas.microsoft.com/office/drawing/2014/main" id="{19417458-CE48-4531-9B83-DC7210D99873}"/>
              </a:ext>
            </a:extLst>
          </p:cNvPr>
          <p:cNvSpPr txBox="1"/>
          <p:nvPr/>
        </p:nvSpPr>
        <p:spPr>
          <a:xfrm>
            <a:off x="1055840" y="366832"/>
            <a:ext cx="2492990" cy="646331"/>
          </a:xfrm>
          <a:prstGeom prst="rect">
            <a:avLst/>
          </a:prstGeom>
          <a:noFill/>
        </p:spPr>
        <p:txBody>
          <a:bodyPr wrap="none" rtlCol="0">
            <a:spAutoFit/>
          </a:bodyPr>
          <a:lstStyle/>
          <a:p>
            <a:r>
              <a:rPr lang="zh-CN" altLang="en-US" sz="3600" b="1"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Arial" pitchFamily="34" charset="0"/>
              </a:rPr>
              <a:t>沟通的过程</a:t>
            </a:r>
          </a:p>
        </p:txBody>
      </p:sp>
      <p:sp>
        <p:nvSpPr>
          <p:cNvPr id="21" name="任意多边形: 形状 20">
            <a:extLst>
              <a:ext uri="{FF2B5EF4-FFF2-40B4-BE49-F238E27FC236}">
                <a16:creationId xmlns:a16="http://schemas.microsoft.com/office/drawing/2014/main" id="{7F59EA27-A4F2-457D-94A5-0BD4B036DB2C}"/>
              </a:ext>
            </a:extLst>
          </p:cNvPr>
          <p:cNvSpPr/>
          <p:nvPr/>
        </p:nvSpPr>
        <p:spPr>
          <a:xfrm>
            <a:off x="2027829" y="1882058"/>
            <a:ext cx="4038827" cy="829098"/>
          </a:xfrm>
          <a:custGeom>
            <a:avLst/>
            <a:gdLst>
              <a:gd name="connsiteX0" fmla="*/ 0 w 4038827"/>
              <a:gd name="connsiteY0" fmla="*/ 67098 h 829098"/>
              <a:gd name="connsiteX1" fmla="*/ 152400 w 4038827"/>
              <a:gd name="connsiteY1" fmla="*/ 56213 h 829098"/>
              <a:gd name="connsiteX2" fmla="*/ 283029 w 4038827"/>
              <a:gd name="connsiteY2" fmla="*/ 34441 h 829098"/>
              <a:gd name="connsiteX3" fmla="*/ 315686 w 4038827"/>
              <a:gd name="connsiteY3" fmla="*/ 1784 h 829098"/>
              <a:gd name="connsiteX4" fmla="*/ 544286 w 4038827"/>
              <a:gd name="connsiteY4" fmla="*/ 23555 h 829098"/>
              <a:gd name="connsiteX5" fmla="*/ 576943 w 4038827"/>
              <a:gd name="connsiteY5" fmla="*/ 34441 h 829098"/>
              <a:gd name="connsiteX6" fmla="*/ 598715 w 4038827"/>
              <a:gd name="connsiteY6" fmla="*/ 56213 h 829098"/>
              <a:gd name="connsiteX7" fmla="*/ 729343 w 4038827"/>
              <a:gd name="connsiteY7" fmla="*/ 77984 h 829098"/>
              <a:gd name="connsiteX8" fmla="*/ 762000 w 4038827"/>
              <a:gd name="connsiteY8" fmla="*/ 88870 h 829098"/>
              <a:gd name="connsiteX9" fmla="*/ 1197429 w 4038827"/>
              <a:gd name="connsiteY9" fmla="*/ 99755 h 829098"/>
              <a:gd name="connsiteX10" fmla="*/ 1328058 w 4038827"/>
              <a:gd name="connsiteY10" fmla="*/ 110641 h 829098"/>
              <a:gd name="connsiteX11" fmla="*/ 1382486 w 4038827"/>
              <a:gd name="connsiteY11" fmla="*/ 121527 h 829098"/>
              <a:gd name="connsiteX12" fmla="*/ 1458686 w 4038827"/>
              <a:gd name="connsiteY12" fmla="*/ 132413 h 829098"/>
              <a:gd name="connsiteX13" fmla="*/ 1981200 w 4038827"/>
              <a:gd name="connsiteY13" fmla="*/ 121527 h 829098"/>
              <a:gd name="connsiteX14" fmla="*/ 3048000 w 4038827"/>
              <a:gd name="connsiteY14" fmla="*/ 99755 h 829098"/>
              <a:gd name="connsiteX15" fmla="*/ 3265715 w 4038827"/>
              <a:gd name="connsiteY15" fmla="*/ 110641 h 829098"/>
              <a:gd name="connsiteX16" fmla="*/ 3309258 w 4038827"/>
              <a:gd name="connsiteY16" fmla="*/ 132413 h 829098"/>
              <a:gd name="connsiteX17" fmla="*/ 3385458 w 4038827"/>
              <a:gd name="connsiteY17" fmla="*/ 165070 h 829098"/>
              <a:gd name="connsiteX18" fmla="*/ 3461658 w 4038827"/>
              <a:gd name="connsiteY18" fmla="*/ 197727 h 829098"/>
              <a:gd name="connsiteX19" fmla="*/ 3526972 w 4038827"/>
              <a:gd name="connsiteY19" fmla="*/ 219498 h 829098"/>
              <a:gd name="connsiteX20" fmla="*/ 3592286 w 4038827"/>
              <a:gd name="connsiteY20" fmla="*/ 263041 h 829098"/>
              <a:gd name="connsiteX21" fmla="*/ 3635829 w 4038827"/>
              <a:gd name="connsiteY21" fmla="*/ 317470 h 829098"/>
              <a:gd name="connsiteX22" fmla="*/ 3668486 w 4038827"/>
              <a:gd name="connsiteY22" fmla="*/ 339241 h 829098"/>
              <a:gd name="connsiteX23" fmla="*/ 3690258 w 4038827"/>
              <a:gd name="connsiteY23" fmla="*/ 371898 h 829098"/>
              <a:gd name="connsiteX24" fmla="*/ 3744686 w 4038827"/>
              <a:gd name="connsiteY24" fmla="*/ 426327 h 829098"/>
              <a:gd name="connsiteX25" fmla="*/ 3766458 w 4038827"/>
              <a:gd name="connsiteY25" fmla="*/ 448098 h 829098"/>
              <a:gd name="connsiteX26" fmla="*/ 3788229 w 4038827"/>
              <a:gd name="connsiteY26" fmla="*/ 480755 h 829098"/>
              <a:gd name="connsiteX27" fmla="*/ 3799115 w 4038827"/>
              <a:gd name="connsiteY27" fmla="*/ 513413 h 829098"/>
              <a:gd name="connsiteX28" fmla="*/ 3831772 w 4038827"/>
              <a:gd name="connsiteY28" fmla="*/ 556955 h 829098"/>
              <a:gd name="connsiteX29" fmla="*/ 3875315 w 4038827"/>
              <a:gd name="connsiteY29" fmla="*/ 600498 h 829098"/>
              <a:gd name="connsiteX30" fmla="*/ 3886200 w 4038827"/>
              <a:gd name="connsiteY30" fmla="*/ 633155 h 829098"/>
              <a:gd name="connsiteX31" fmla="*/ 3918858 w 4038827"/>
              <a:gd name="connsiteY31" fmla="*/ 654927 h 829098"/>
              <a:gd name="connsiteX32" fmla="*/ 3951515 w 4038827"/>
              <a:gd name="connsiteY32" fmla="*/ 687584 h 829098"/>
              <a:gd name="connsiteX33" fmla="*/ 4005943 w 4038827"/>
              <a:gd name="connsiteY33" fmla="*/ 742013 h 829098"/>
              <a:gd name="connsiteX34" fmla="*/ 4016829 w 4038827"/>
              <a:gd name="connsiteY34" fmla="*/ 774670 h 829098"/>
              <a:gd name="connsiteX35" fmla="*/ 4038600 w 4038827"/>
              <a:gd name="connsiteY35" fmla="*/ 829098 h 82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038827" h="829098">
                <a:moveTo>
                  <a:pt x="0" y="67098"/>
                </a:moveTo>
                <a:lnTo>
                  <a:pt x="152400" y="56213"/>
                </a:lnTo>
                <a:cubicBezTo>
                  <a:pt x="251052" y="47635"/>
                  <a:pt x="222945" y="54470"/>
                  <a:pt x="283029" y="34441"/>
                </a:cubicBezTo>
                <a:cubicBezTo>
                  <a:pt x="293915" y="23555"/>
                  <a:pt x="300385" y="3484"/>
                  <a:pt x="315686" y="1784"/>
                </a:cubicBezTo>
                <a:cubicBezTo>
                  <a:pt x="382392" y="-5628"/>
                  <a:pt x="473153" y="11700"/>
                  <a:pt x="544286" y="23555"/>
                </a:cubicBezTo>
                <a:cubicBezTo>
                  <a:pt x="555172" y="27184"/>
                  <a:pt x="567104" y="28537"/>
                  <a:pt x="576943" y="34441"/>
                </a:cubicBezTo>
                <a:cubicBezTo>
                  <a:pt x="585744" y="39722"/>
                  <a:pt x="588846" y="53393"/>
                  <a:pt x="598715" y="56213"/>
                </a:cubicBezTo>
                <a:cubicBezTo>
                  <a:pt x="641160" y="68340"/>
                  <a:pt x="687465" y="64024"/>
                  <a:pt x="729343" y="77984"/>
                </a:cubicBezTo>
                <a:cubicBezTo>
                  <a:pt x="740229" y="81613"/>
                  <a:pt x="750538" y="88337"/>
                  <a:pt x="762000" y="88870"/>
                </a:cubicBezTo>
                <a:cubicBezTo>
                  <a:pt x="907032" y="95616"/>
                  <a:pt x="1052286" y="96127"/>
                  <a:pt x="1197429" y="99755"/>
                </a:cubicBezTo>
                <a:cubicBezTo>
                  <a:pt x="1240972" y="103384"/>
                  <a:pt x="1284663" y="105536"/>
                  <a:pt x="1328058" y="110641"/>
                </a:cubicBezTo>
                <a:cubicBezTo>
                  <a:pt x="1346433" y="112803"/>
                  <a:pt x="1364236" y="118485"/>
                  <a:pt x="1382486" y="121527"/>
                </a:cubicBezTo>
                <a:cubicBezTo>
                  <a:pt x="1407795" y="125745"/>
                  <a:pt x="1433286" y="128784"/>
                  <a:pt x="1458686" y="132413"/>
                </a:cubicBezTo>
                <a:lnTo>
                  <a:pt x="1981200" y="121527"/>
                </a:lnTo>
                <a:cubicBezTo>
                  <a:pt x="2973407" y="105126"/>
                  <a:pt x="2474568" y="122693"/>
                  <a:pt x="3048000" y="99755"/>
                </a:cubicBezTo>
                <a:cubicBezTo>
                  <a:pt x="3120572" y="103384"/>
                  <a:pt x="3193614" y="101628"/>
                  <a:pt x="3265715" y="110641"/>
                </a:cubicBezTo>
                <a:cubicBezTo>
                  <a:pt x="3281817" y="112654"/>
                  <a:pt x="3294342" y="126021"/>
                  <a:pt x="3309258" y="132413"/>
                </a:cubicBezTo>
                <a:cubicBezTo>
                  <a:pt x="3370330" y="158587"/>
                  <a:pt x="3313238" y="123802"/>
                  <a:pt x="3385458" y="165070"/>
                </a:cubicBezTo>
                <a:cubicBezTo>
                  <a:pt x="3455445" y="205063"/>
                  <a:pt x="3376969" y="172320"/>
                  <a:pt x="3461658" y="197727"/>
                </a:cubicBezTo>
                <a:cubicBezTo>
                  <a:pt x="3483639" y="204321"/>
                  <a:pt x="3526972" y="219498"/>
                  <a:pt x="3526972" y="219498"/>
                </a:cubicBezTo>
                <a:cubicBezTo>
                  <a:pt x="3576888" y="269416"/>
                  <a:pt x="3513205" y="210321"/>
                  <a:pt x="3592286" y="263041"/>
                </a:cubicBezTo>
                <a:cubicBezTo>
                  <a:pt x="3624605" y="284587"/>
                  <a:pt x="3606713" y="288354"/>
                  <a:pt x="3635829" y="317470"/>
                </a:cubicBezTo>
                <a:cubicBezTo>
                  <a:pt x="3645080" y="326721"/>
                  <a:pt x="3657600" y="331984"/>
                  <a:pt x="3668486" y="339241"/>
                </a:cubicBezTo>
                <a:cubicBezTo>
                  <a:pt x="3675743" y="350127"/>
                  <a:pt x="3681643" y="362052"/>
                  <a:pt x="3690258" y="371898"/>
                </a:cubicBezTo>
                <a:cubicBezTo>
                  <a:pt x="3707154" y="391208"/>
                  <a:pt x="3726543" y="408184"/>
                  <a:pt x="3744686" y="426327"/>
                </a:cubicBezTo>
                <a:cubicBezTo>
                  <a:pt x="3751943" y="433584"/>
                  <a:pt x="3760765" y="439558"/>
                  <a:pt x="3766458" y="448098"/>
                </a:cubicBezTo>
                <a:cubicBezTo>
                  <a:pt x="3773715" y="458984"/>
                  <a:pt x="3782378" y="469053"/>
                  <a:pt x="3788229" y="480755"/>
                </a:cubicBezTo>
                <a:cubicBezTo>
                  <a:pt x="3793361" y="491018"/>
                  <a:pt x="3793422" y="503450"/>
                  <a:pt x="3799115" y="513413"/>
                </a:cubicBezTo>
                <a:cubicBezTo>
                  <a:pt x="3808116" y="529165"/>
                  <a:pt x="3819825" y="543301"/>
                  <a:pt x="3831772" y="556955"/>
                </a:cubicBezTo>
                <a:cubicBezTo>
                  <a:pt x="3845289" y="572403"/>
                  <a:pt x="3875315" y="600498"/>
                  <a:pt x="3875315" y="600498"/>
                </a:cubicBezTo>
                <a:cubicBezTo>
                  <a:pt x="3878943" y="611384"/>
                  <a:pt x="3879032" y="624195"/>
                  <a:pt x="3886200" y="633155"/>
                </a:cubicBezTo>
                <a:cubicBezTo>
                  <a:pt x="3894373" y="643371"/>
                  <a:pt x="3908807" y="646551"/>
                  <a:pt x="3918858" y="654927"/>
                </a:cubicBezTo>
                <a:cubicBezTo>
                  <a:pt x="3930685" y="664782"/>
                  <a:pt x="3941660" y="675757"/>
                  <a:pt x="3951515" y="687584"/>
                </a:cubicBezTo>
                <a:cubicBezTo>
                  <a:pt x="3996873" y="742014"/>
                  <a:pt x="3946071" y="702097"/>
                  <a:pt x="4005943" y="742013"/>
                </a:cubicBezTo>
                <a:cubicBezTo>
                  <a:pt x="4009572" y="752899"/>
                  <a:pt x="4011697" y="764407"/>
                  <a:pt x="4016829" y="774670"/>
                </a:cubicBezTo>
                <a:cubicBezTo>
                  <a:pt x="4042625" y="826263"/>
                  <a:pt x="4038600" y="787090"/>
                  <a:pt x="4038600" y="829098"/>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20CE98AB-D962-4669-8CA7-309C607ACDCA}"/>
              </a:ext>
            </a:extLst>
          </p:cNvPr>
          <p:cNvGrpSpPr/>
          <p:nvPr/>
        </p:nvGrpSpPr>
        <p:grpSpPr>
          <a:xfrm>
            <a:off x="1665513" y="3271158"/>
            <a:ext cx="3776210" cy="805535"/>
            <a:chOff x="1665513" y="3271158"/>
            <a:chExt cx="3776210" cy="805535"/>
          </a:xfrm>
        </p:grpSpPr>
        <p:cxnSp>
          <p:nvCxnSpPr>
            <p:cNvPr id="37" name="直接连接符 36">
              <a:extLst>
                <a:ext uri="{FF2B5EF4-FFF2-40B4-BE49-F238E27FC236}">
                  <a16:creationId xmlns:a16="http://schemas.microsoft.com/office/drawing/2014/main" id="{C12237EF-375A-4074-8FE4-6ACD8B1A811E}"/>
                </a:ext>
              </a:extLst>
            </p:cNvPr>
            <p:cNvCxnSpPr/>
            <p:nvPr/>
          </p:nvCxnSpPr>
          <p:spPr>
            <a:xfrm>
              <a:off x="2068282" y="3275835"/>
              <a:ext cx="3373441" cy="2215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接连接符 37">
              <a:extLst>
                <a:ext uri="{FF2B5EF4-FFF2-40B4-BE49-F238E27FC236}">
                  <a16:creationId xmlns:a16="http://schemas.microsoft.com/office/drawing/2014/main" id="{C325D2A4-358D-4CAF-94B7-CE852C7EEA13}"/>
                </a:ext>
              </a:extLst>
            </p:cNvPr>
            <p:cNvCxnSpPr/>
            <p:nvPr/>
          </p:nvCxnSpPr>
          <p:spPr>
            <a:xfrm>
              <a:off x="2057481" y="4052952"/>
              <a:ext cx="3373441" cy="2215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TextBox 17">
              <a:extLst>
                <a:ext uri="{FF2B5EF4-FFF2-40B4-BE49-F238E27FC236}">
                  <a16:creationId xmlns:a16="http://schemas.microsoft.com/office/drawing/2014/main" id="{349F2535-7FE4-4238-B960-1355346939D2}"/>
                </a:ext>
              </a:extLst>
            </p:cNvPr>
            <p:cNvSpPr txBox="1"/>
            <p:nvPr/>
          </p:nvSpPr>
          <p:spPr>
            <a:xfrm>
              <a:off x="2685935" y="3398197"/>
              <a:ext cx="2438625" cy="646331"/>
            </a:xfrm>
            <a:prstGeom prst="rect">
              <a:avLst/>
            </a:prstGeom>
            <a:noFill/>
          </p:spPr>
          <p:txBody>
            <a:bodyPr wrap="square" rtlCol="0">
              <a:spAutoFit/>
            </a:bodyPr>
            <a:lstStyle>
              <a:defPPr>
                <a:defRPr lang="zh-CN"/>
              </a:defPPr>
              <a:lvl1pPr>
                <a:defRPr sz="1600">
                  <a:solidFill>
                    <a:schemeClr val="bg2">
                      <a:lumMod val="25000"/>
                    </a:schemeClr>
                  </a:solidFill>
                  <a:latin typeface="微软雅黑" pitchFamily="34" charset="-122"/>
                  <a:ea typeface="微软雅黑" pitchFamily="34" charset="-122"/>
                </a:defRPr>
              </a:lvl1pPr>
            </a:lstStyle>
            <a:p>
              <a:r>
                <a:rPr lang="zh-CN" altLang="en-US" sz="1800" dirty="0"/>
                <a:t>书面形式 如备忘录、信件、期刊、布告栏</a:t>
              </a:r>
            </a:p>
          </p:txBody>
        </p:sp>
        <p:grpSp>
          <p:nvGrpSpPr>
            <p:cNvPr id="19" name="组合 18">
              <a:extLst>
                <a:ext uri="{FF2B5EF4-FFF2-40B4-BE49-F238E27FC236}">
                  <a16:creationId xmlns:a16="http://schemas.microsoft.com/office/drawing/2014/main" id="{A8E1AF3B-4662-488F-AFA9-97F0D76C5B14}"/>
                </a:ext>
              </a:extLst>
            </p:cNvPr>
            <p:cNvGrpSpPr/>
            <p:nvPr/>
          </p:nvGrpSpPr>
          <p:grpSpPr>
            <a:xfrm>
              <a:off x="1665513" y="3271158"/>
              <a:ext cx="805535" cy="805535"/>
              <a:chOff x="1665513" y="3271158"/>
              <a:chExt cx="805535" cy="805535"/>
            </a:xfrm>
          </p:grpSpPr>
          <p:sp>
            <p:nvSpPr>
              <p:cNvPr id="10" name="椭圆 9">
                <a:extLst>
                  <a:ext uri="{FF2B5EF4-FFF2-40B4-BE49-F238E27FC236}">
                    <a16:creationId xmlns:a16="http://schemas.microsoft.com/office/drawing/2014/main" id="{2636869B-92A3-44DD-AA40-10D31D093654}"/>
                  </a:ext>
                </a:extLst>
              </p:cNvPr>
              <p:cNvSpPr/>
              <p:nvPr/>
            </p:nvSpPr>
            <p:spPr>
              <a:xfrm>
                <a:off x="1665513" y="3271158"/>
                <a:ext cx="805535" cy="805535"/>
              </a:xfrm>
              <a:prstGeom prst="ellips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Rectangle 33">
                <a:extLst>
                  <a:ext uri="{FF2B5EF4-FFF2-40B4-BE49-F238E27FC236}">
                    <a16:creationId xmlns:a16="http://schemas.microsoft.com/office/drawing/2014/main" id="{32232C40-9816-495D-AB7A-3F3E5F6685D1}"/>
                  </a:ext>
                </a:extLst>
              </p:cNvPr>
              <p:cNvSpPr/>
              <p:nvPr/>
            </p:nvSpPr>
            <p:spPr>
              <a:xfrm>
                <a:off x="1850085" y="3454321"/>
                <a:ext cx="474134" cy="473514"/>
              </a:xfrm>
              <a:custGeom>
                <a:avLst/>
                <a:gdLst>
                  <a:gd name="connsiteX0" fmla="*/ 287882 w 609494"/>
                  <a:gd name="connsiteY0" fmla="*/ 68237 h 608697"/>
                  <a:gd name="connsiteX1" fmla="*/ 293139 w 609494"/>
                  <a:gd name="connsiteY1" fmla="*/ 73484 h 608697"/>
                  <a:gd name="connsiteX2" fmla="*/ 293139 w 609494"/>
                  <a:gd name="connsiteY2" fmla="*/ 514256 h 608697"/>
                  <a:gd name="connsiteX3" fmla="*/ 287882 w 609494"/>
                  <a:gd name="connsiteY3" fmla="*/ 519503 h 608697"/>
                  <a:gd name="connsiteX4" fmla="*/ 282625 w 609494"/>
                  <a:gd name="connsiteY4" fmla="*/ 514256 h 608697"/>
                  <a:gd name="connsiteX5" fmla="*/ 282625 w 609494"/>
                  <a:gd name="connsiteY5" fmla="*/ 73484 h 608697"/>
                  <a:gd name="connsiteX6" fmla="*/ 287882 w 609494"/>
                  <a:gd name="connsiteY6" fmla="*/ 68237 h 608697"/>
                  <a:gd name="connsiteX7" fmla="*/ 52474 w 609494"/>
                  <a:gd name="connsiteY7" fmla="*/ 30414 h 608697"/>
                  <a:gd name="connsiteX8" fmla="*/ 556950 w 609494"/>
                  <a:gd name="connsiteY8" fmla="*/ 30414 h 608697"/>
                  <a:gd name="connsiteX9" fmla="*/ 562205 w 609494"/>
                  <a:gd name="connsiteY9" fmla="*/ 35671 h 608697"/>
                  <a:gd name="connsiteX10" fmla="*/ 556950 w 609494"/>
                  <a:gd name="connsiteY10" fmla="*/ 40928 h 608697"/>
                  <a:gd name="connsiteX11" fmla="*/ 52474 w 609494"/>
                  <a:gd name="connsiteY11" fmla="*/ 40928 h 608697"/>
                  <a:gd name="connsiteX12" fmla="*/ 47219 w 609494"/>
                  <a:gd name="connsiteY12" fmla="*/ 35671 h 608697"/>
                  <a:gd name="connsiteX13" fmla="*/ 52474 w 609494"/>
                  <a:gd name="connsiteY13" fmla="*/ 30414 h 608697"/>
                  <a:gd name="connsiteX14" fmla="*/ 22847 w 609494"/>
                  <a:gd name="connsiteY14" fmla="*/ 20990 h 608697"/>
                  <a:gd name="connsiteX15" fmla="*/ 40311 w 609494"/>
                  <a:gd name="connsiteY15" fmla="*/ 125937 h 608697"/>
                  <a:gd name="connsiteX16" fmla="*/ 63030 w 609494"/>
                  <a:gd name="connsiteY16" fmla="*/ 125937 h 608697"/>
                  <a:gd name="connsiteX17" fmla="*/ 63030 w 609494"/>
                  <a:gd name="connsiteY17" fmla="*/ 73463 h 608697"/>
                  <a:gd name="connsiteX18" fmla="*/ 73539 w 609494"/>
                  <a:gd name="connsiteY18" fmla="*/ 62969 h 608697"/>
                  <a:gd name="connsiteX19" fmla="*/ 262709 w 609494"/>
                  <a:gd name="connsiteY19" fmla="*/ 62969 h 608697"/>
                  <a:gd name="connsiteX20" fmla="*/ 273219 w 609494"/>
                  <a:gd name="connsiteY20" fmla="*/ 73463 h 608697"/>
                  <a:gd name="connsiteX21" fmla="*/ 273219 w 609494"/>
                  <a:gd name="connsiteY21" fmla="*/ 514244 h 608697"/>
                  <a:gd name="connsiteX22" fmla="*/ 262323 w 609494"/>
                  <a:gd name="connsiteY22" fmla="*/ 558538 h 608697"/>
                  <a:gd name="connsiteX23" fmla="*/ 241690 w 609494"/>
                  <a:gd name="connsiteY23" fmla="*/ 566718 h 608697"/>
                  <a:gd name="connsiteX24" fmla="*/ 210162 w 609494"/>
                  <a:gd name="connsiteY24" fmla="*/ 566718 h 608697"/>
                  <a:gd name="connsiteX25" fmla="*/ 210162 w 609494"/>
                  <a:gd name="connsiteY25" fmla="*/ 587707 h 608697"/>
                  <a:gd name="connsiteX26" fmla="*/ 399332 w 609494"/>
                  <a:gd name="connsiteY26" fmla="*/ 587707 h 608697"/>
                  <a:gd name="connsiteX27" fmla="*/ 399332 w 609494"/>
                  <a:gd name="connsiteY27" fmla="*/ 566718 h 608697"/>
                  <a:gd name="connsiteX28" fmla="*/ 367804 w 609494"/>
                  <a:gd name="connsiteY28" fmla="*/ 566718 h 608697"/>
                  <a:gd name="connsiteX29" fmla="*/ 336894 w 609494"/>
                  <a:gd name="connsiteY29" fmla="*/ 523273 h 608697"/>
                  <a:gd name="connsiteX30" fmla="*/ 336275 w 609494"/>
                  <a:gd name="connsiteY30" fmla="*/ 515710 h 608697"/>
                  <a:gd name="connsiteX31" fmla="*/ 336275 w 609494"/>
                  <a:gd name="connsiteY31" fmla="*/ 514244 h 608697"/>
                  <a:gd name="connsiteX32" fmla="*/ 336275 w 609494"/>
                  <a:gd name="connsiteY32" fmla="*/ 73463 h 608697"/>
                  <a:gd name="connsiteX33" fmla="*/ 346785 w 609494"/>
                  <a:gd name="connsiteY33" fmla="*/ 62969 h 608697"/>
                  <a:gd name="connsiteX34" fmla="*/ 535955 w 609494"/>
                  <a:gd name="connsiteY34" fmla="*/ 62969 h 608697"/>
                  <a:gd name="connsiteX35" fmla="*/ 546464 w 609494"/>
                  <a:gd name="connsiteY35" fmla="*/ 73463 h 608697"/>
                  <a:gd name="connsiteX36" fmla="*/ 546464 w 609494"/>
                  <a:gd name="connsiteY36" fmla="*/ 125937 h 608697"/>
                  <a:gd name="connsiteX37" fmla="*/ 569183 w 609494"/>
                  <a:gd name="connsiteY37" fmla="*/ 125937 h 608697"/>
                  <a:gd name="connsiteX38" fmla="*/ 586647 w 609494"/>
                  <a:gd name="connsiteY38" fmla="*/ 20990 h 608697"/>
                  <a:gd name="connsiteX39" fmla="*/ 10483 w 609494"/>
                  <a:gd name="connsiteY39" fmla="*/ 0 h 608697"/>
                  <a:gd name="connsiteX40" fmla="*/ 599011 w 609494"/>
                  <a:gd name="connsiteY40" fmla="*/ 0 h 608697"/>
                  <a:gd name="connsiteX41" fmla="*/ 606971 w 609494"/>
                  <a:gd name="connsiteY41" fmla="*/ 3781 h 608697"/>
                  <a:gd name="connsiteX42" fmla="*/ 609289 w 609494"/>
                  <a:gd name="connsiteY42" fmla="*/ 12192 h 608697"/>
                  <a:gd name="connsiteX43" fmla="*/ 588270 w 609494"/>
                  <a:gd name="connsiteY43" fmla="*/ 138130 h 608697"/>
                  <a:gd name="connsiteX44" fmla="*/ 577992 w 609494"/>
                  <a:gd name="connsiteY44" fmla="*/ 146927 h 608697"/>
                  <a:gd name="connsiteX45" fmla="*/ 535955 w 609494"/>
                  <a:gd name="connsiteY45" fmla="*/ 146927 h 608697"/>
                  <a:gd name="connsiteX46" fmla="*/ 525445 w 609494"/>
                  <a:gd name="connsiteY46" fmla="*/ 136432 h 608697"/>
                  <a:gd name="connsiteX47" fmla="*/ 525445 w 609494"/>
                  <a:gd name="connsiteY47" fmla="*/ 83958 h 608697"/>
                  <a:gd name="connsiteX48" fmla="*/ 357294 w 609494"/>
                  <a:gd name="connsiteY48" fmla="*/ 83958 h 608697"/>
                  <a:gd name="connsiteX49" fmla="*/ 357294 w 609494"/>
                  <a:gd name="connsiteY49" fmla="*/ 513627 h 608697"/>
                  <a:gd name="connsiteX50" fmla="*/ 358144 w 609494"/>
                  <a:gd name="connsiteY50" fmla="*/ 521575 h 608697"/>
                  <a:gd name="connsiteX51" fmla="*/ 367804 w 609494"/>
                  <a:gd name="connsiteY51" fmla="*/ 545728 h 608697"/>
                  <a:gd name="connsiteX52" fmla="*/ 409841 w 609494"/>
                  <a:gd name="connsiteY52" fmla="*/ 545728 h 608697"/>
                  <a:gd name="connsiteX53" fmla="*/ 420351 w 609494"/>
                  <a:gd name="connsiteY53" fmla="*/ 556223 h 608697"/>
                  <a:gd name="connsiteX54" fmla="*/ 420351 w 609494"/>
                  <a:gd name="connsiteY54" fmla="*/ 598202 h 608697"/>
                  <a:gd name="connsiteX55" fmla="*/ 409841 w 609494"/>
                  <a:gd name="connsiteY55" fmla="*/ 608697 h 608697"/>
                  <a:gd name="connsiteX56" fmla="*/ 199653 w 609494"/>
                  <a:gd name="connsiteY56" fmla="*/ 608697 h 608697"/>
                  <a:gd name="connsiteX57" fmla="*/ 189143 w 609494"/>
                  <a:gd name="connsiteY57" fmla="*/ 598202 h 608697"/>
                  <a:gd name="connsiteX58" fmla="*/ 189143 w 609494"/>
                  <a:gd name="connsiteY58" fmla="*/ 556223 h 608697"/>
                  <a:gd name="connsiteX59" fmla="*/ 199653 w 609494"/>
                  <a:gd name="connsiteY59" fmla="*/ 545728 h 608697"/>
                  <a:gd name="connsiteX60" fmla="*/ 241690 w 609494"/>
                  <a:gd name="connsiteY60" fmla="*/ 545728 h 608697"/>
                  <a:gd name="connsiteX61" fmla="*/ 247331 w 609494"/>
                  <a:gd name="connsiteY61" fmla="*/ 543876 h 608697"/>
                  <a:gd name="connsiteX62" fmla="*/ 252200 w 609494"/>
                  <a:gd name="connsiteY62" fmla="*/ 514476 h 608697"/>
                  <a:gd name="connsiteX63" fmla="*/ 252200 w 609494"/>
                  <a:gd name="connsiteY63" fmla="*/ 83958 h 608697"/>
                  <a:gd name="connsiteX64" fmla="*/ 84049 w 609494"/>
                  <a:gd name="connsiteY64" fmla="*/ 83958 h 608697"/>
                  <a:gd name="connsiteX65" fmla="*/ 84049 w 609494"/>
                  <a:gd name="connsiteY65" fmla="*/ 136664 h 608697"/>
                  <a:gd name="connsiteX66" fmla="*/ 73539 w 609494"/>
                  <a:gd name="connsiteY66" fmla="*/ 147158 h 608697"/>
                  <a:gd name="connsiteX67" fmla="*/ 31502 w 609494"/>
                  <a:gd name="connsiteY67" fmla="*/ 147158 h 608697"/>
                  <a:gd name="connsiteX68" fmla="*/ 21224 w 609494"/>
                  <a:gd name="connsiteY68" fmla="*/ 138284 h 608697"/>
                  <a:gd name="connsiteX69" fmla="*/ 205 w 609494"/>
                  <a:gd name="connsiteY69" fmla="*/ 12347 h 608697"/>
                  <a:gd name="connsiteX70" fmla="*/ 2523 w 609494"/>
                  <a:gd name="connsiteY70" fmla="*/ 3781 h 608697"/>
                  <a:gd name="connsiteX71" fmla="*/ 10483 w 609494"/>
                  <a:gd name="connsiteY71"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94" h="608697">
                    <a:moveTo>
                      <a:pt x="287882" y="68237"/>
                    </a:moveTo>
                    <a:cubicBezTo>
                      <a:pt x="290820" y="68237"/>
                      <a:pt x="293139" y="70552"/>
                      <a:pt x="293139" y="73484"/>
                    </a:cubicBezTo>
                    <a:lnTo>
                      <a:pt x="293139" y="514256"/>
                    </a:lnTo>
                    <a:cubicBezTo>
                      <a:pt x="293139" y="517188"/>
                      <a:pt x="290820" y="519503"/>
                      <a:pt x="287882" y="519503"/>
                    </a:cubicBezTo>
                    <a:cubicBezTo>
                      <a:pt x="284944" y="519503"/>
                      <a:pt x="282625" y="517188"/>
                      <a:pt x="282625" y="514256"/>
                    </a:cubicBezTo>
                    <a:lnTo>
                      <a:pt x="282625" y="73484"/>
                    </a:lnTo>
                    <a:cubicBezTo>
                      <a:pt x="282625" y="70552"/>
                      <a:pt x="284944" y="68237"/>
                      <a:pt x="287882" y="68237"/>
                    </a:cubicBezTo>
                    <a:close/>
                    <a:moveTo>
                      <a:pt x="52474" y="30414"/>
                    </a:moveTo>
                    <a:lnTo>
                      <a:pt x="556950" y="30414"/>
                    </a:lnTo>
                    <a:cubicBezTo>
                      <a:pt x="559887" y="30414"/>
                      <a:pt x="562205" y="32733"/>
                      <a:pt x="562205" y="35671"/>
                    </a:cubicBezTo>
                    <a:cubicBezTo>
                      <a:pt x="562205" y="38609"/>
                      <a:pt x="559887" y="40928"/>
                      <a:pt x="556950" y="40928"/>
                    </a:cubicBezTo>
                    <a:lnTo>
                      <a:pt x="52474" y="40928"/>
                    </a:lnTo>
                    <a:cubicBezTo>
                      <a:pt x="49537" y="40928"/>
                      <a:pt x="47219" y="38609"/>
                      <a:pt x="47219" y="35671"/>
                    </a:cubicBezTo>
                    <a:cubicBezTo>
                      <a:pt x="47219" y="32733"/>
                      <a:pt x="49537" y="30414"/>
                      <a:pt x="52474" y="30414"/>
                    </a:cubicBezTo>
                    <a:close/>
                    <a:moveTo>
                      <a:pt x="22847" y="20990"/>
                    </a:moveTo>
                    <a:lnTo>
                      <a:pt x="40311" y="125937"/>
                    </a:lnTo>
                    <a:lnTo>
                      <a:pt x="63030" y="125937"/>
                    </a:lnTo>
                    <a:lnTo>
                      <a:pt x="63030" y="73463"/>
                    </a:lnTo>
                    <a:cubicBezTo>
                      <a:pt x="63030" y="67599"/>
                      <a:pt x="67667" y="62969"/>
                      <a:pt x="73539" y="62969"/>
                    </a:cubicBezTo>
                    <a:lnTo>
                      <a:pt x="262709" y="62969"/>
                    </a:lnTo>
                    <a:cubicBezTo>
                      <a:pt x="268582" y="62969"/>
                      <a:pt x="273219" y="67599"/>
                      <a:pt x="273219" y="73463"/>
                    </a:cubicBezTo>
                    <a:lnTo>
                      <a:pt x="273219" y="514244"/>
                    </a:lnTo>
                    <a:cubicBezTo>
                      <a:pt x="273451" y="529986"/>
                      <a:pt x="272987" y="547812"/>
                      <a:pt x="262323" y="558538"/>
                    </a:cubicBezTo>
                    <a:cubicBezTo>
                      <a:pt x="257068" y="564017"/>
                      <a:pt x="249882" y="566718"/>
                      <a:pt x="241690" y="566718"/>
                    </a:cubicBezTo>
                    <a:lnTo>
                      <a:pt x="210162" y="566718"/>
                    </a:lnTo>
                    <a:lnTo>
                      <a:pt x="210162" y="587707"/>
                    </a:lnTo>
                    <a:lnTo>
                      <a:pt x="399332" y="587707"/>
                    </a:lnTo>
                    <a:lnTo>
                      <a:pt x="399332" y="566718"/>
                    </a:lnTo>
                    <a:lnTo>
                      <a:pt x="367804" y="566718"/>
                    </a:lnTo>
                    <a:cubicBezTo>
                      <a:pt x="340448" y="566718"/>
                      <a:pt x="338362" y="538397"/>
                      <a:pt x="336894" y="523273"/>
                    </a:cubicBezTo>
                    <a:cubicBezTo>
                      <a:pt x="336662" y="520572"/>
                      <a:pt x="336507" y="517794"/>
                      <a:pt x="336275" y="515710"/>
                    </a:cubicBezTo>
                    <a:lnTo>
                      <a:pt x="336275" y="514244"/>
                    </a:lnTo>
                    <a:lnTo>
                      <a:pt x="336275" y="73463"/>
                    </a:lnTo>
                    <a:cubicBezTo>
                      <a:pt x="336275" y="67599"/>
                      <a:pt x="340912" y="62969"/>
                      <a:pt x="346785" y="62969"/>
                    </a:cubicBezTo>
                    <a:lnTo>
                      <a:pt x="535955" y="62969"/>
                    </a:lnTo>
                    <a:cubicBezTo>
                      <a:pt x="541828" y="62969"/>
                      <a:pt x="546464" y="67599"/>
                      <a:pt x="546464" y="73463"/>
                    </a:cubicBezTo>
                    <a:lnTo>
                      <a:pt x="546464" y="125937"/>
                    </a:lnTo>
                    <a:lnTo>
                      <a:pt x="569183" y="125937"/>
                    </a:lnTo>
                    <a:lnTo>
                      <a:pt x="586647" y="20990"/>
                    </a:lnTo>
                    <a:close/>
                    <a:moveTo>
                      <a:pt x="10483" y="0"/>
                    </a:moveTo>
                    <a:lnTo>
                      <a:pt x="599011" y="0"/>
                    </a:lnTo>
                    <a:cubicBezTo>
                      <a:pt x="602180" y="0"/>
                      <a:pt x="604884" y="1466"/>
                      <a:pt x="606971" y="3781"/>
                    </a:cubicBezTo>
                    <a:cubicBezTo>
                      <a:pt x="609134" y="6096"/>
                      <a:pt x="609907" y="9260"/>
                      <a:pt x="609289" y="12192"/>
                    </a:cubicBezTo>
                    <a:lnTo>
                      <a:pt x="588270" y="138130"/>
                    </a:lnTo>
                    <a:cubicBezTo>
                      <a:pt x="587420" y="143146"/>
                      <a:pt x="583015" y="146927"/>
                      <a:pt x="577992" y="146927"/>
                    </a:cubicBezTo>
                    <a:lnTo>
                      <a:pt x="535955" y="146927"/>
                    </a:lnTo>
                    <a:cubicBezTo>
                      <a:pt x="530082" y="146927"/>
                      <a:pt x="525445" y="142297"/>
                      <a:pt x="525445" y="136432"/>
                    </a:cubicBezTo>
                    <a:lnTo>
                      <a:pt x="525445" y="83958"/>
                    </a:lnTo>
                    <a:lnTo>
                      <a:pt x="357294" y="83958"/>
                    </a:lnTo>
                    <a:lnTo>
                      <a:pt x="357294" y="513627"/>
                    </a:lnTo>
                    <a:cubicBezTo>
                      <a:pt x="357681" y="516096"/>
                      <a:pt x="357912" y="518874"/>
                      <a:pt x="358144" y="521575"/>
                    </a:cubicBezTo>
                    <a:cubicBezTo>
                      <a:pt x="359612" y="540249"/>
                      <a:pt x="361699" y="545728"/>
                      <a:pt x="367804" y="545728"/>
                    </a:cubicBezTo>
                    <a:lnTo>
                      <a:pt x="409841" y="545728"/>
                    </a:lnTo>
                    <a:cubicBezTo>
                      <a:pt x="415714" y="545728"/>
                      <a:pt x="420351" y="550358"/>
                      <a:pt x="420351" y="556223"/>
                    </a:cubicBezTo>
                    <a:lnTo>
                      <a:pt x="420351" y="598202"/>
                    </a:lnTo>
                    <a:cubicBezTo>
                      <a:pt x="420351" y="604067"/>
                      <a:pt x="415714" y="608697"/>
                      <a:pt x="409841" y="608697"/>
                    </a:cubicBezTo>
                    <a:lnTo>
                      <a:pt x="199653" y="608697"/>
                    </a:lnTo>
                    <a:cubicBezTo>
                      <a:pt x="193780" y="608697"/>
                      <a:pt x="189143" y="604067"/>
                      <a:pt x="189143" y="598202"/>
                    </a:cubicBezTo>
                    <a:lnTo>
                      <a:pt x="189143" y="556223"/>
                    </a:lnTo>
                    <a:cubicBezTo>
                      <a:pt x="189143" y="550358"/>
                      <a:pt x="193780" y="545728"/>
                      <a:pt x="199653" y="545728"/>
                    </a:cubicBezTo>
                    <a:lnTo>
                      <a:pt x="241690" y="545728"/>
                    </a:lnTo>
                    <a:cubicBezTo>
                      <a:pt x="245091" y="545728"/>
                      <a:pt x="246559" y="544648"/>
                      <a:pt x="247331" y="543876"/>
                    </a:cubicBezTo>
                    <a:cubicBezTo>
                      <a:pt x="252586" y="538397"/>
                      <a:pt x="252432" y="521575"/>
                      <a:pt x="252200" y="514476"/>
                    </a:cubicBezTo>
                    <a:lnTo>
                      <a:pt x="252200" y="83958"/>
                    </a:lnTo>
                    <a:lnTo>
                      <a:pt x="84049" y="83958"/>
                    </a:lnTo>
                    <a:lnTo>
                      <a:pt x="84049" y="136664"/>
                    </a:lnTo>
                    <a:cubicBezTo>
                      <a:pt x="84049" y="142528"/>
                      <a:pt x="79412" y="147158"/>
                      <a:pt x="73539" y="147158"/>
                    </a:cubicBezTo>
                    <a:lnTo>
                      <a:pt x="31502" y="147158"/>
                    </a:lnTo>
                    <a:cubicBezTo>
                      <a:pt x="26479" y="147158"/>
                      <a:pt x="22074" y="143377"/>
                      <a:pt x="21224" y="138284"/>
                    </a:cubicBezTo>
                    <a:lnTo>
                      <a:pt x="205" y="12347"/>
                    </a:lnTo>
                    <a:cubicBezTo>
                      <a:pt x="-413" y="9260"/>
                      <a:pt x="360" y="6096"/>
                      <a:pt x="2523" y="3781"/>
                    </a:cubicBezTo>
                    <a:cubicBezTo>
                      <a:pt x="4378" y="1235"/>
                      <a:pt x="7315" y="0"/>
                      <a:pt x="104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grpSp>
        <p:nvGrpSpPr>
          <p:cNvPr id="25" name="组合 24">
            <a:extLst>
              <a:ext uri="{FF2B5EF4-FFF2-40B4-BE49-F238E27FC236}">
                <a16:creationId xmlns:a16="http://schemas.microsoft.com/office/drawing/2014/main" id="{A63CB780-68FE-47EB-AA05-D9A399C86364}"/>
              </a:ext>
            </a:extLst>
          </p:cNvPr>
          <p:cNvGrpSpPr/>
          <p:nvPr/>
        </p:nvGrpSpPr>
        <p:grpSpPr>
          <a:xfrm>
            <a:off x="6878941" y="3288311"/>
            <a:ext cx="3901361" cy="805535"/>
            <a:chOff x="6878941" y="3288311"/>
            <a:chExt cx="3901361" cy="805535"/>
          </a:xfrm>
        </p:grpSpPr>
        <p:cxnSp>
          <p:nvCxnSpPr>
            <p:cNvPr id="47" name="直接连接符 46">
              <a:extLst>
                <a:ext uri="{FF2B5EF4-FFF2-40B4-BE49-F238E27FC236}">
                  <a16:creationId xmlns:a16="http://schemas.microsoft.com/office/drawing/2014/main" id="{AD087A59-D5C7-469D-9F2A-F5BEA95FF5EA}"/>
                </a:ext>
              </a:extLst>
            </p:cNvPr>
            <p:cNvCxnSpPr>
              <a:cxnSpLocks/>
            </p:cNvCxnSpPr>
            <p:nvPr/>
          </p:nvCxnSpPr>
          <p:spPr>
            <a:xfrm flipH="1">
              <a:off x="6889742" y="3294575"/>
              <a:ext cx="3373441" cy="2215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直接连接符 47">
              <a:extLst>
                <a:ext uri="{FF2B5EF4-FFF2-40B4-BE49-F238E27FC236}">
                  <a16:creationId xmlns:a16="http://schemas.microsoft.com/office/drawing/2014/main" id="{8ABECD28-A3E7-4AF4-9CBA-CB24C4E690E4}"/>
                </a:ext>
              </a:extLst>
            </p:cNvPr>
            <p:cNvCxnSpPr>
              <a:cxnSpLocks/>
            </p:cNvCxnSpPr>
            <p:nvPr/>
          </p:nvCxnSpPr>
          <p:spPr>
            <a:xfrm flipH="1">
              <a:off x="6878941" y="4071692"/>
              <a:ext cx="3373441" cy="2215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TextBox 19">
              <a:extLst>
                <a:ext uri="{FF2B5EF4-FFF2-40B4-BE49-F238E27FC236}">
                  <a16:creationId xmlns:a16="http://schemas.microsoft.com/office/drawing/2014/main" id="{6E20B7DA-2FB1-4543-B256-BD2AE482093E}"/>
                </a:ext>
              </a:extLst>
            </p:cNvPr>
            <p:cNvSpPr txBox="1"/>
            <p:nvPr/>
          </p:nvSpPr>
          <p:spPr>
            <a:xfrm>
              <a:off x="7311600" y="3393992"/>
              <a:ext cx="2492990" cy="646331"/>
            </a:xfrm>
            <a:prstGeom prst="rect">
              <a:avLst/>
            </a:prstGeom>
            <a:noFill/>
          </p:spPr>
          <p:txBody>
            <a:bodyPr wrap="none" rtlCol="0">
              <a:spAutoFit/>
            </a:bodyPr>
            <a:lstStyle/>
            <a:p>
              <a:pPr algn="ctr">
                <a:defRPr/>
              </a:pPr>
              <a:r>
                <a:rPr lang="zh-CN" altLang="en-US" dirty="0">
                  <a:solidFill>
                    <a:schemeClr val="bg2">
                      <a:lumMod val="25000"/>
                    </a:schemeClr>
                  </a:solidFill>
                  <a:latin typeface="微软雅黑" pitchFamily="34" charset="-122"/>
                  <a:ea typeface="微软雅黑" pitchFamily="34" charset="-122"/>
                </a:rPr>
                <a:t>语调形式 </a:t>
              </a:r>
              <a:endParaRPr lang="en-US" altLang="zh-CN" dirty="0">
                <a:solidFill>
                  <a:schemeClr val="bg2">
                    <a:lumMod val="25000"/>
                  </a:schemeClr>
                </a:solidFill>
                <a:latin typeface="微软雅黑" pitchFamily="34" charset="-122"/>
                <a:ea typeface="微软雅黑" pitchFamily="34" charset="-122"/>
              </a:endParaRPr>
            </a:p>
            <a:p>
              <a:pPr>
                <a:defRPr/>
              </a:pPr>
              <a:r>
                <a:rPr lang="zh-CN" altLang="en-US" dirty="0">
                  <a:solidFill>
                    <a:schemeClr val="bg2">
                      <a:lumMod val="25000"/>
                    </a:schemeClr>
                  </a:solidFill>
                  <a:latin typeface="微软雅黑" pitchFamily="34" charset="-122"/>
                  <a:ea typeface="微软雅黑" pitchFamily="34" charset="-122"/>
                </a:rPr>
                <a:t>如对词汇或短语的强调</a:t>
              </a:r>
            </a:p>
          </p:txBody>
        </p:sp>
        <p:grpSp>
          <p:nvGrpSpPr>
            <p:cNvPr id="16" name="组合 15">
              <a:extLst>
                <a:ext uri="{FF2B5EF4-FFF2-40B4-BE49-F238E27FC236}">
                  <a16:creationId xmlns:a16="http://schemas.microsoft.com/office/drawing/2014/main" id="{8A56B876-3F1A-4401-AE24-FBDE32ABAEB8}"/>
                </a:ext>
              </a:extLst>
            </p:cNvPr>
            <p:cNvGrpSpPr/>
            <p:nvPr/>
          </p:nvGrpSpPr>
          <p:grpSpPr>
            <a:xfrm>
              <a:off x="9974767" y="3288311"/>
              <a:ext cx="805535" cy="805535"/>
              <a:chOff x="9974767" y="3288311"/>
              <a:chExt cx="805535" cy="805535"/>
            </a:xfrm>
          </p:grpSpPr>
          <p:sp>
            <p:nvSpPr>
              <p:cNvPr id="13" name="椭圆 12">
                <a:extLst>
                  <a:ext uri="{FF2B5EF4-FFF2-40B4-BE49-F238E27FC236}">
                    <a16:creationId xmlns:a16="http://schemas.microsoft.com/office/drawing/2014/main" id="{A433243F-5DBE-411F-9826-8AC2875B67A2}"/>
                  </a:ext>
                </a:extLst>
              </p:cNvPr>
              <p:cNvSpPr/>
              <p:nvPr/>
            </p:nvSpPr>
            <p:spPr>
              <a:xfrm>
                <a:off x="9974767" y="3288311"/>
                <a:ext cx="805535" cy="805535"/>
              </a:xfrm>
              <a:prstGeom prst="ellipse">
                <a:avLst/>
              </a:prstGeom>
              <a:solidFill>
                <a:srgbClr val="21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Rectangle 34">
                <a:extLst>
                  <a:ext uri="{FF2B5EF4-FFF2-40B4-BE49-F238E27FC236}">
                    <a16:creationId xmlns:a16="http://schemas.microsoft.com/office/drawing/2014/main" id="{EDD7DBEC-F57D-4462-9A24-91B8701EEAF0}"/>
                  </a:ext>
                </a:extLst>
              </p:cNvPr>
              <p:cNvSpPr/>
              <p:nvPr/>
            </p:nvSpPr>
            <p:spPr>
              <a:xfrm>
                <a:off x="10135991" y="3502189"/>
                <a:ext cx="474134" cy="355243"/>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88862 h 440259"/>
                  <a:gd name="T27" fmla="*/ 88862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88862 h 440259"/>
                  <a:gd name="T41" fmla="*/ 88862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 name="T74" fmla="*/ 278945 h 440259"/>
                  <a:gd name="T75" fmla="*/ 278945 h 440259"/>
                  <a:gd name="T76" fmla="*/ 278945 h 440259"/>
                  <a:gd name="T77" fmla="*/ 278945 h 440259"/>
                  <a:gd name="T78" fmla="*/ 278945 h 440259"/>
                  <a:gd name="T7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93" h="4422">
                    <a:moveTo>
                      <a:pt x="4219" y="1455"/>
                    </a:moveTo>
                    <a:lnTo>
                      <a:pt x="46" y="1455"/>
                    </a:lnTo>
                    <a:cubicBezTo>
                      <a:pt x="21" y="1455"/>
                      <a:pt x="0" y="1476"/>
                      <a:pt x="0" y="1501"/>
                    </a:cubicBezTo>
                    <a:lnTo>
                      <a:pt x="0" y="4376"/>
                    </a:lnTo>
                    <a:cubicBezTo>
                      <a:pt x="0" y="4402"/>
                      <a:pt x="21" y="4422"/>
                      <a:pt x="46" y="4422"/>
                    </a:cubicBezTo>
                    <a:lnTo>
                      <a:pt x="4219" y="4422"/>
                    </a:lnTo>
                    <a:cubicBezTo>
                      <a:pt x="4245" y="4422"/>
                      <a:pt x="4266" y="4402"/>
                      <a:pt x="4266" y="4376"/>
                    </a:cubicBezTo>
                    <a:lnTo>
                      <a:pt x="4266" y="1501"/>
                    </a:lnTo>
                    <a:cubicBezTo>
                      <a:pt x="4266" y="1476"/>
                      <a:pt x="4245" y="1455"/>
                      <a:pt x="4219" y="1455"/>
                    </a:cubicBezTo>
                    <a:close/>
                    <a:moveTo>
                      <a:pt x="3514" y="1826"/>
                    </a:moveTo>
                    <a:lnTo>
                      <a:pt x="2133" y="2839"/>
                    </a:lnTo>
                    <a:lnTo>
                      <a:pt x="752" y="1826"/>
                    </a:lnTo>
                    <a:lnTo>
                      <a:pt x="3514" y="1826"/>
                    </a:lnTo>
                    <a:close/>
                    <a:moveTo>
                      <a:pt x="3895" y="4051"/>
                    </a:moveTo>
                    <a:lnTo>
                      <a:pt x="371" y="4051"/>
                    </a:lnTo>
                    <a:lnTo>
                      <a:pt x="371" y="2006"/>
                    </a:lnTo>
                    <a:lnTo>
                      <a:pt x="2105" y="3278"/>
                    </a:lnTo>
                    <a:cubicBezTo>
                      <a:pt x="2122" y="3290"/>
                      <a:pt x="2144" y="3290"/>
                      <a:pt x="2160" y="3278"/>
                    </a:cubicBezTo>
                    <a:lnTo>
                      <a:pt x="3895" y="2006"/>
                    </a:lnTo>
                    <a:lnTo>
                      <a:pt x="3895" y="4051"/>
                    </a:lnTo>
                    <a:close/>
                    <a:moveTo>
                      <a:pt x="5893" y="47"/>
                    </a:moveTo>
                    <a:lnTo>
                      <a:pt x="5893" y="2921"/>
                    </a:lnTo>
                    <a:cubicBezTo>
                      <a:pt x="5893" y="2947"/>
                      <a:pt x="5872" y="2968"/>
                      <a:pt x="5846" y="2968"/>
                    </a:cubicBezTo>
                    <a:lnTo>
                      <a:pt x="4511" y="2968"/>
                    </a:lnTo>
                    <a:lnTo>
                      <a:pt x="4511" y="2597"/>
                    </a:lnTo>
                    <a:lnTo>
                      <a:pt x="5522" y="2597"/>
                    </a:lnTo>
                    <a:lnTo>
                      <a:pt x="5522" y="552"/>
                    </a:lnTo>
                    <a:lnTo>
                      <a:pt x="4545" y="1268"/>
                    </a:lnTo>
                    <a:lnTo>
                      <a:pt x="3918" y="1268"/>
                    </a:lnTo>
                    <a:lnTo>
                      <a:pt x="5140" y="371"/>
                    </a:lnTo>
                    <a:lnTo>
                      <a:pt x="2379" y="371"/>
                    </a:lnTo>
                    <a:lnTo>
                      <a:pt x="3601" y="1268"/>
                    </a:lnTo>
                    <a:lnTo>
                      <a:pt x="2974" y="1268"/>
                    </a:lnTo>
                    <a:lnTo>
                      <a:pt x="1998" y="552"/>
                    </a:lnTo>
                    <a:lnTo>
                      <a:pt x="1998" y="1268"/>
                    </a:lnTo>
                    <a:lnTo>
                      <a:pt x="1627" y="1268"/>
                    </a:lnTo>
                    <a:lnTo>
                      <a:pt x="1627" y="47"/>
                    </a:lnTo>
                    <a:cubicBezTo>
                      <a:pt x="1627" y="21"/>
                      <a:pt x="1648" y="0"/>
                      <a:pt x="1673" y="0"/>
                    </a:cubicBezTo>
                    <a:lnTo>
                      <a:pt x="5846" y="0"/>
                    </a:lnTo>
                    <a:cubicBezTo>
                      <a:pt x="5872" y="0"/>
                      <a:pt x="5893" y="21"/>
                      <a:pt x="5893" y="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grpSp>
        <p:nvGrpSpPr>
          <p:cNvPr id="22" name="组合 21">
            <a:extLst>
              <a:ext uri="{FF2B5EF4-FFF2-40B4-BE49-F238E27FC236}">
                <a16:creationId xmlns:a16="http://schemas.microsoft.com/office/drawing/2014/main" id="{453EAB40-6D14-4DEE-B5A5-EEBB605F4F2E}"/>
              </a:ext>
            </a:extLst>
          </p:cNvPr>
          <p:cNvGrpSpPr/>
          <p:nvPr/>
        </p:nvGrpSpPr>
        <p:grpSpPr>
          <a:xfrm>
            <a:off x="1665513" y="4402396"/>
            <a:ext cx="4027714" cy="888053"/>
            <a:chOff x="1665513" y="4402396"/>
            <a:chExt cx="4027714" cy="888053"/>
          </a:xfrm>
        </p:grpSpPr>
        <p:cxnSp>
          <p:nvCxnSpPr>
            <p:cNvPr id="31" name="连接符: 曲线 22">
              <a:extLst>
                <a:ext uri="{FF2B5EF4-FFF2-40B4-BE49-F238E27FC236}">
                  <a16:creationId xmlns:a16="http://schemas.microsoft.com/office/drawing/2014/main" id="{C0C3A29A-9C68-45EF-84BA-FB7E22888330}"/>
                </a:ext>
              </a:extLst>
            </p:cNvPr>
            <p:cNvCxnSpPr>
              <a:cxnSpLocks/>
            </p:cNvCxnSpPr>
            <p:nvPr/>
          </p:nvCxnSpPr>
          <p:spPr>
            <a:xfrm flipV="1">
              <a:off x="2068280" y="4402396"/>
              <a:ext cx="3624947" cy="888053"/>
            </a:xfrm>
            <a:prstGeom prst="bentConnector3">
              <a:avLst>
                <a:gd name="adj1" fmla="val 10045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连接符 38">
              <a:extLst>
                <a:ext uri="{FF2B5EF4-FFF2-40B4-BE49-F238E27FC236}">
                  <a16:creationId xmlns:a16="http://schemas.microsoft.com/office/drawing/2014/main" id="{CEAA7217-2B13-4FD0-8B89-14886A878C04}"/>
                </a:ext>
              </a:extLst>
            </p:cNvPr>
            <p:cNvCxnSpPr/>
            <p:nvPr/>
          </p:nvCxnSpPr>
          <p:spPr>
            <a:xfrm>
              <a:off x="2261926" y="4508461"/>
              <a:ext cx="3373441" cy="2215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TextBox 18">
              <a:extLst>
                <a:ext uri="{FF2B5EF4-FFF2-40B4-BE49-F238E27FC236}">
                  <a16:creationId xmlns:a16="http://schemas.microsoft.com/office/drawing/2014/main" id="{331C9F33-47A2-47DF-BEBB-CC657F212E63}"/>
                </a:ext>
              </a:extLst>
            </p:cNvPr>
            <p:cNvSpPr txBox="1"/>
            <p:nvPr/>
          </p:nvSpPr>
          <p:spPr>
            <a:xfrm>
              <a:off x="2608200" y="4784900"/>
              <a:ext cx="2792752" cy="369332"/>
            </a:xfrm>
            <a:prstGeom prst="rect">
              <a:avLst/>
            </a:prstGeom>
            <a:noFill/>
          </p:spPr>
          <p:txBody>
            <a:bodyPr wrap="none" rtlCol="0">
              <a:spAutoFit/>
            </a:bodyPr>
            <a:lstStyle/>
            <a:p>
              <a:pPr algn="r">
                <a:defRPr/>
              </a:pPr>
              <a:r>
                <a:rPr lang="zh-CN" altLang="en-US" dirty="0">
                  <a:solidFill>
                    <a:schemeClr val="bg2">
                      <a:lumMod val="25000"/>
                    </a:schemeClr>
                  </a:solidFill>
                  <a:latin typeface="微软雅黑" pitchFamily="34" charset="-122"/>
                  <a:ea typeface="微软雅黑" pitchFamily="34" charset="-122"/>
                </a:rPr>
                <a:t>非语言形式 如红灯、警笛</a:t>
              </a:r>
            </a:p>
          </p:txBody>
        </p:sp>
        <p:grpSp>
          <p:nvGrpSpPr>
            <p:cNvPr id="18" name="组合 17">
              <a:extLst>
                <a:ext uri="{FF2B5EF4-FFF2-40B4-BE49-F238E27FC236}">
                  <a16:creationId xmlns:a16="http://schemas.microsoft.com/office/drawing/2014/main" id="{294A608F-9250-41A6-8D2C-9B38F6C18D03}"/>
                </a:ext>
              </a:extLst>
            </p:cNvPr>
            <p:cNvGrpSpPr/>
            <p:nvPr/>
          </p:nvGrpSpPr>
          <p:grpSpPr>
            <a:xfrm>
              <a:off x="1665513" y="4484914"/>
              <a:ext cx="805535" cy="805535"/>
              <a:chOff x="1665513" y="4484914"/>
              <a:chExt cx="805535" cy="805535"/>
            </a:xfrm>
          </p:grpSpPr>
          <p:sp>
            <p:nvSpPr>
              <p:cNvPr id="11" name="椭圆 10">
                <a:extLst>
                  <a:ext uri="{FF2B5EF4-FFF2-40B4-BE49-F238E27FC236}">
                    <a16:creationId xmlns:a16="http://schemas.microsoft.com/office/drawing/2014/main" id="{2BCE80F0-6D95-4FC0-B4D8-D2AF630F2EA1}"/>
                  </a:ext>
                </a:extLst>
              </p:cNvPr>
              <p:cNvSpPr/>
              <p:nvPr/>
            </p:nvSpPr>
            <p:spPr>
              <a:xfrm>
                <a:off x="1665513" y="4484914"/>
                <a:ext cx="805535" cy="805535"/>
              </a:xfrm>
              <a:prstGeom prst="ellips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Rectangle 40">
                <a:extLst>
                  <a:ext uri="{FF2B5EF4-FFF2-40B4-BE49-F238E27FC236}">
                    <a16:creationId xmlns:a16="http://schemas.microsoft.com/office/drawing/2014/main" id="{543EA298-5721-4FBA-BF73-4450776C8484}"/>
                  </a:ext>
                </a:extLst>
              </p:cNvPr>
              <p:cNvSpPr/>
              <p:nvPr/>
            </p:nvSpPr>
            <p:spPr>
              <a:xfrm>
                <a:off x="1895362" y="4682798"/>
                <a:ext cx="345836" cy="474134"/>
              </a:xfrm>
              <a:custGeom>
                <a:avLst/>
                <a:gdLst>
                  <a:gd name="T0" fmla="*/ 2077 w 4153"/>
                  <a:gd name="T1" fmla="*/ 0 h 5703"/>
                  <a:gd name="T2" fmla="*/ 910 w 4153"/>
                  <a:gd name="T3" fmla="*/ 3794 h 5703"/>
                  <a:gd name="T4" fmla="*/ 936 w 4153"/>
                  <a:gd name="T5" fmla="*/ 3814 h 5703"/>
                  <a:gd name="T6" fmla="*/ 1280 w 4153"/>
                  <a:gd name="T7" fmla="*/ 4924 h 5703"/>
                  <a:gd name="T8" fmla="*/ 1948 w 4153"/>
                  <a:gd name="T9" fmla="*/ 5703 h 5703"/>
                  <a:gd name="T10" fmla="*/ 2404 w 4153"/>
                  <a:gd name="T11" fmla="*/ 5534 h 5703"/>
                  <a:gd name="T12" fmla="*/ 2877 w 4153"/>
                  <a:gd name="T13" fmla="*/ 4374 h 5703"/>
                  <a:gd name="T14" fmla="*/ 3239 w 4153"/>
                  <a:gd name="T15" fmla="*/ 3797 h 5703"/>
                  <a:gd name="T16" fmla="*/ 2663 w 4153"/>
                  <a:gd name="T17" fmla="*/ 4924 h 5703"/>
                  <a:gd name="T18" fmla="*/ 1891 w 4153"/>
                  <a:gd name="T19" fmla="*/ 5337 h 5703"/>
                  <a:gd name="T20" fmla="*/ 2348 w 4153"/>
                  <a:gd name="T21" fmla="*/ 5118 h 5703"/>
                  <a:gd name="T22" fmla="*/ 2348 w 4153"/>
                  <a:gd name="T23" fmla="*/ 4905 h 5703"/>
                  <a:gd name="T24" fmla="*/ 1493 w 4153"/>
                  <a:gd name="T25" fmla="*/ 4798 h 5703"/>
                  <a:gd name="T26" fmla="*/ 2454 w 4153"/>
                  <a:gd name="T27" fmla="*/ 4692 h 5703"/>
                  <a:gd name="T28" fmla="*/ 1493 w 4153"/>
                  <a:gd name="T29" fmla="*/ 4585 h 5703"/>
                  <a:gd name="T30" fmla="*/ 2663 w 4153"/>
                  <a:gd name="T31" fmla="*/ 4481 h 5703"/>
                  <a:gd name="T32" fmla="*/ 1919 w 4153"/>
                  <a:gd name="T33" fmla="*/ 4267 h 5703"/>
                  <a:gd name="T34" fmla="*/ 1580 w 4153"/>
                  <a:gd name="T35" fmla="*/ 2631 h 5703"/>
                  <a:gd name="T36" fmla="*/ 1825 w 4153"/>
                  <a:gd name="T37" fmla="*/ 2452 h 5703"/>
                  <a:gd name="T38" fmla="*/ 1828 w 4153"/>
                  <a:gd name="T39" fmla="*/ 2452 h 5703"/>
                  <a:gd name="T40" fmla="*/ 2074 w 4153"/>
                  <a:gd name="T41" fmla="*/ 2631 h 5703"/>
                  <a:gd name="T42" fmla="*/ 2320 w 4153"/>
                  <a:gd name="T43" fmla="*/ 2452 h 5703"/>
                  <a:gd name="T44" fmla="*/ 2323 w 4153"/>
                  <a:gd name="T45" fmla="*/ 2452 h 5703"/>
                  <a:gd name="T46" fmla="*/ 2569 w 4153"/>
                  <a:gd name="T47" fmla="*/ 2631 h 5703"/>
                  <a:gd name="T48" fmla="*/ 2239 w 4153"/>
                  <a:gd name="T49" fmla="*/ 4267 h 5703"/>
                  <a:gd name="T50" fmla="*/ 3108 w 4153"/>
                  <a:gd name="T51" fmla="*/ 3628 h 5703"/>
                  <a:gd name="T52" fmla="*/ 2680 w 4153"/>
                  <a:gd name="T53" fmla="*/ 4267 h 5703"/>
                  <a:gd name="T54" fmla="*/ 3033 w 4153"/>
                  <a:gd name="T55" fmla="*/ 2258 h 5703"/>
                  <a:gd name="T56" fmla="*/ 2828 w 4153"/>
                  <a:gd name="T57" fmla="*/ 2200 h 5703"/>
                  <a:gd name="T58" fmla="*/ 2606 w 4153"/>
                  <a:gd name="T59" fmla="*/ 2374 h 5703"/>
                  <a:gd name="T60" fmla="*/ 2569 w 4153"/>
                  <a:gd name="T61" fmla="*/ 2418 h 5703"/>
                  <a:gd name="T62" fmla="*/ 2533 w 4153"/>
                  <a:gd name="T63" fmla="*/ 2374 h 5703"/>
                  <a:gd name="T64" fmla="*/ 2110 w 4153"/>
                  <a:gd name="T65" fmla="*/ 2374 h 5703"/>
                  <a:gd name="T66" fmla="*/ 2074 w 4153"/>
                  <a:gd name="T67" fmla="*/ 2418 h 5703"/>
                  <a:gd name="T68" fmla="*/ 2038 w 4153"/>
                  <a:gd name="T69" fmla="*/ 2374 h 5703"/>
                  <a:gd name="T70" fmla="*/ 1616 w 4153"/>
                  <a:gd name="T71" fmla="*/ 2374 h 5703"/>
                  <a:gd name="T72" fmla="*/ 1580 w 4153"/>
                  <a:gd name="T73" fmla="*/ 2418 h 5703"/>
                  <a:gd name="T74" fmla="*/ 1544 w 4153"/>
                  <a:gd name="T75" fmla="*/ 2374 h 5703"/>
                  <a:gd name="T76" fmla="*/ 1331 w 4153"/>
                  <a:gd name="T77" fmla="*/ 2200 h 5703"/>
                  <a:gd name="T78" fmla="*/ 1125 w 4153"/>
                  <a:gd name="T79" fmla="*/ 2258 h 5703"/>
                  <a:gd name="T80" fmla="*/ 1477 w 4153"/>
                  <a:gd name="T81" fmla="*/ 4267 h 5703"/>
                  <a:gd name="T82" fmla="*/ 1052 w 4153"/>
                  <a:gd name="T83" fmla="*/ 3634 h 5703"/>
                  <a:gd name="T84" fmla="*/ 214 w 4153"/>
                  <a:gd name="T85" fmla="*/ 2076 h 5703"/>
                  <a:gd name="T86" fmla="*/ 3940 w 4153"/>
                  <a:gd name="T87" fmla="*/ 2076 h 5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53" h="5703">
                    <a:moveTo>
                      <a:pt x="4153" y="2076"/>
                    </a:moveTo>
                    <a:cubicBezTo>
                      <a:pt x="4153" y="931"/>
                      <a:pt x="3222" y="0"/>
                      <a:pt x="2077" y="0"/>
                    </a:cubicBezTo>
                    <a:cubicBezTo>
                      <a:pt x="932" y="0"/>
                      <a:pt x="0" y="931"/>
                      <a:pt x="0" y="2076"/>
                    </a:cubicBezTo>
                    <a:cubicBezTo>
                      <a:pt x="0" y="2765"/>
                      <a:pt x="340" y="3406"/>
                      <a:pt x="910" y="3794"/>
                    </a:cubicBezTo>
                    <a:cubicBezTo>
                      <a:pt x="912" y="3796"/>
                      <a:pt x="915" y="3798"/>
                      <a:pt x="918" y="3800"/>
                    </a:cubicBezTo>
                    <a:cubicBezTo>
                      <a:pt x="924" y="3805"/>
                      <a:pt x="930" y="3809"/>
                      <a:pt x="936" y="3814"/>
                    </a:cubicBezTo>
                    <a:cubicBezTo>
                      <a:pt x="1144" y="3970"/>
                      <a:pt x="1238" y="4122"/>
                      <a:pt x="1280" y="4374"/>
                    </a:cubicBezTo>
                    <a:lnTo>
                      <a:pt x="1280" y="4924"/>
                    </a:lnTo>
                    <a:cubicBezTo>
                      <a:pt x="1280" y="5221"/>
                      <a:pt x="1483" y="5471"/>
                      <a:pt x="1754" y="5534"/>
                    </a:cubicBezTo>
                    <a:cubicBezTo>
                      <a:pt x="1767" y="5630"/>
                      <a:pt x="1849" y="5703"/>
                      <a:pt x="1948" y="5703"/>
                    </a:cubicBezTo>
                    <a:lnTo>
                      <a:pt x="2210" y="5703"/>
                    </a:lnTo>
                    <a:cubicBezTo>
                      <a:pt x="2309" y="5703"/>
                      <a:pt x="2391" y="5630"/>
                      <a:pt x="2404" y="5534"/>
                    </a:cubicBezTo>
                    <a:cubicBezTo>
                      <a:pt x="2674" y="5470"/>
                      <a:pt x="2877" y="5221"/>
                      <a:pt x="2877" y="4924"/>
                    </a:cubicBezTo>
                    <a:lnTo>
                      <a:pt x="2877" y="4374"/>
                    </a:lnTo>
                    <a:cubicBezTo>
                      <a:pt x="2921" y="4115"/>
                      <a:pt x="3021" y="3953"/>
                      <a:pt x="3235" y="3800"/>
                    </a:cubicBezTo>
                    <a:cubicBezTo>
                      <a:pt x="3236" y="3799"/>
                      <a:pt x="3238" y="3798"/>
                      <a:pt x="3239" y="3797"/>
                    </a:cubicBezTo>
                    <a:cubicBezTo>
                      <a:pt x="3812" y="3409"/>
                      <a:pt x="4153" y="2767"/>
                      <a:pt x="4153" y="2076"/>
                    </a:cubicBezTo>
                    <a:close/>
                    <a:moveTo>
                      <a:pt x="2663" y="4924"/>
                    </a:moveTo>
                    <a:cubicBezTo>
                      <a:pt x="2663" y="5152"/>
                      <a:pt x="2485" y="5337"/>
                      <a:pt x="2266" y="5337"/>
                    </a:cubicBezTo>
                    <a:lnTo>
                      <a:pt x="1891" y="5337"/>
                    </a:lnTo>
                    <a:cubicBezTo>
                      <a:pt x="1739" y="5337"/>
                      <a:pt x="1607" y="5248"/>
                      <a:pt x="1540" y="5118"/>
                    </a:cubicBezTo>
                    <a:lnTo>
                      <a:pt x="2348" y="5118"/>
                    </a:lnTo>
                    <a:cubicBezTo>
                      <a:pt x="2407" y="5118"/>
                      <a:pt x="2454" y="5070"/>
                      <a:pt x="2454" y="5012"/>
                    </a:cubicBezTo>
                    <a:cubicBezTo>
                      <a:pt x="2454" y="4953"/>
                      <a:pt x="2407" y="4905"/>
                      <a:pt x="2348" y="4905"/>
                    </a:cubicBezTo>
                    <a:lnTo>
                      <a:pt x="1493" y="4905"/>
                    </a:lnTo>
                    <a:lnTo>
                      <a:pt x="1493" y="4798"/>
                    </a:lnTo>
                    <a:lnTo>
                      <a:pt x="2348" y="4798"/>
                    </a:lnTo>
                    <a:cubicBezTo>
                      <a:pt x="2407" y="4798"/>
                      <a:pt x="2454" y="4750"/>
                      <a:pt x="2454" y="4692"/>
                    </a:cubicBezTo>
                    <a:cubicBezTo>
                      <a:pt x="2454" y="4633"/>
                      <a:pt x="2407" y="4585"/>
                      <a:pt x="2348" y="4585"/>
                    </a:cubicBezTo>
                    <a:lnTo>
                      <a:pt x="1493" y="4585"/>
                    </a:lnTo>
                    <a:lnTo>
                      <a:pt x="1493" y="4481"/>
                    </a:lnTo>
                    <a:lnTo>
                      <a:pt x="2663" y="4481"/>
                    </a:lnTo>
                    <a:lnTo>
                      <a:pt x="2663" y="4924"/>
                    </a:lnTo>
                    <a:close/>
                    <a:moveTo>
                      <a:pt x="1919" y="4267"/>
                    </a:moveTo>
                    <a:lnTo>
                      <a:pt x="1438" y="2578"/>
                    </a:lnTo>
                    <a:cubicBezTo>
                      <a:pt x="1473" y="2608"/>
                      <a:pt x="1518" y="2631"/>
                      <a:pt x="1580" y="2631"/>
                    </a:cubicBezTo>
                    <a:cubicBezTo>
                      <a:pt x="1697" y="2631"/>
                      <a:pt x="1756" y="2546"/>
                      <a:pt x="1791" y="2495"/>
                    </a:cubicBezTo>
                    <a:cubicBezTo>
                      <a:pt x="1801" y="2481"/>
                      <a:pt x="1818" y="2456"/>
                      <a:pt x="1825" y="2452"/>
                    </a:cubicBezTo>
                    <a:cubicBezTo>
                      <a:pt x="1825" y="2452"/>
                      <a:pt x="1826" y="2452"/>
                      <a:pt x="1827" y="2452"/>
                    </a:cubicBezTo>
                    <a:cubicBezTo>
                      <a:pt x="1828" y="2452"/>
                      <a:pt x="1828" y="2452"/>
                      <a:pt x="1828" y="2452"/>
                    </a:cubicBezTo>
                    <a:cubicBezTo>
                      <a:pt x="1836" y="2457"/>
                      <a:pt x="1853" y="2481"/>
                      <a:pt x="1863" y="2495"/>
                    </a:cubicBezTo>
                    <a:cubicBezTo>
                      <a:pt x="1898" y="2546"/>
                      <a:pt x="1956" y="2631"/>
                      <a:pt x="2074" y="2631"/>
                    </a:cubicBezTo>
                    <a:cubicBezTo>
                      <a:pt x="2192" y="2631"/>
                      <a:pt x="2251" y="2546"/>
                      <a:pt x="2286" y="2496"/>
                    </a:cubicBezTo>
                    <a:cubicBezTo>
                      <a:pt x="2296" y="2481"/>
                      <a:pt x="2313" y="2456"/>
                      <a:pt x="2320" y="2452"/>
                    </a:cubicBezTo>
                    <a:cubicBezTo>
                      <a:pt x="2320" y="2452"/>
                      <a:pt x="2321" y="2452"/>
                      <a:pt x="2322" y="2452"/>
                    </a:cubicBezTo>
                    <a:cubicBezTo>
                      <a:pt x="2322" y="2452"/>
                      <a:pt x="2323" y="2452"/>
                      <a:pt x="2323" y="2452"/>
                    </a:cubicBezTo>
                    <a:cubicBezTo>
                      <a:pt x="2331" y="2457"/>
                      <a:pt x="2348" y="2481"/>
                      <a:pt x="2358" y="2496"/>
                    </a:cubicBezTo>
                    <a:cubicBezTo>
                      <a:pt x="2393" y="2546"/>
                      <a:pt x="2451" y="2631"/>
                      <a:pt x="2569" y="2631"/>
                    </a:cubicBezTo>
                    <a:cubicBezTo>
                      <a:pt x="2639" y="2631"/>
                      <a:pt x="2688" y="2601"/>
                      <a:pt x="2723" y="2567"/>
                    </a:cubicBezTo>
                    <a:lnTo>
                      <a:pt x="2239" y="4267"/>
                    </a:lnTo>
                    <a:lnTo>
                      <a:pt x="1919" y="4267"/>
                    </a:lnTo>
                    <a:close/>
                    <a:moveTo>
                      <a:pt x="3108" y="3628"/>
                    </a:moveTo>
                    <a:cubicBezTo>
                      <a:pt x="3103" y="3631"/>
                      <a:pt x="3100" y="3634"/>
                      <a:pt x="3096" y="3638"/>
                    </a:cubicBezTo>
                    <a:cubicBezTo>
                      <a:pt x="2864" y="3808"/>
                      <a:pt x="2739" y="3995"/>
                      <a:pt x="2680" y="4267"/>
                    </a:cubicBezTo>
                    <a:lnTo>
                      <a:pt x="2461" y="4267"/>
                    </a:lnTo>
                    <a:lnTo>
                      <a:pt x="3033" y="2258"/>
                    </a:lnTo>
                    <a:cubicBezTo>
                      <a:pt x="3049" y="2202"/>
                      <a:pt x="3016" y="2143"/>
                      <a:pt x="2960" y="2126"/>
                    </a:cubicBezTo>
                    <a:cubicBezTo>
                      <a:pt x="2903" y="2110"/>
                      <a:pt x="2844" y="2143"/>
                      <a:pt x="2828" y="2200"/>
                    </a:cubicBezTo>
                    <a:lnTo>
                      <a:pt x="2817" y="2239"/>
                    </a:lnTo>
                    <a:cubicBezTo>
                      <a:pt x="2699" y="2239"/>
                      <a:pt x="2641" y="2323"/>
                      <a:pt x="2606" y="2374"/>
                    </a:cubicBezTo>
                    <a:cubicBezTo>
                      <a:pt x="2595" y="2389"/>
                      <a:pt x="2578" y="2414"/>
                      <a:pt x="2571" y="2418"/>
                    </a:cubicBezTo>
                    <a:cubicBezTo>
                      <a:pt x="2571" y="2418"/>
                      <a:pt x="2571" y="2418"/>
                      <a:pt x="2569" y="2418"/>
                    </a:cubicBezTo>
                    <a:cubicBezTo>
                      <a:pt x="2569" y="2418"/>
                      <a:pt x="2568" y="2418"/>
                      <a:pt x="2568" y="2418"/>
                    </a:cubicBezTo>
                    <a:cubicBezTo>
                      <a:pt x="2560" y="2413"/>
                      <a:pt x="2543" y="2389"/>
                      <a:pt x="2533" y="2374"/>
                    </a:cubicBezTo>
                    <a:cubicBezTo>
                      <a:pt x="2498" y="2323"/>
                      <a:pt x="2440" y="2239"/>
                      <a:pt x="2322" y="2239"/>
                    </a:cubicBezTo>
                    <a:cubicBezTo>
                      <a:pt x="2204" y="2239"/>
                      <a:pt x="2145" y="2323"/>
                      <a:pt x="2110" y="2374"/>
                    </a:cubicBezTo>
                    <a:cubicBezTo>
                      <a:pt x="2100" y="2389"/>
                      <a:pt x="2083" y="2414"/>
                      <a:pt x="2076" y="2418"/>
                    </a:cubicBezTo>
                    <a:cubicBezTo>
                      <a:pt x="2076" y="2418"/>
                      <a:pt x="2075" y="2418"/>
                      <a:pt x="2074" y="2418"/>
                    </a:cubicBezTo>
                    <a:cubicBezTo>
                      <a:pt x="2074" y="2418"/>
                      <a:pt x="2073" y="2418"/>
                      <a:pt x="2073" y="2418"/>
                    </a:cubicBezTo>
                    <a:cubicBezTo>
                      <a:pt x="2065" y="2413"/>
                      <a:pt x="2048" y="2389"/>
                      <a:pt x="2038" y="2374"/>
                    </a:cubicBezTo>
                    <a:cubicBezTo>
                      <a:pt x="2003" y="2324"/>
                      <a:pt x="1945" y="2239"/>
                      <a:pt x="1827" y="2239"/>
                    </a:cubicBezTo>
                    <a:cubicBezTo>
                      <a:pt x="1709" y="2239"/>
                      <a:pt x="1651" y="2323"/>
                      <a:pt x="1616" y="2374"/>
                    </a:cubicBezTo>
                    <a:cubicBezTo>
                      <a:pt x="1605" y="2389"/>
                      <a:pt x="1588" y="2414"/>
                      <a:pt x="1581" y="2418"/>
                    </a:cubicBezTo>
                    <a:cubicBezTo>
                      <a:pt x="1581" y="2418"/>
                      <a:pt x="1581" y="2418"/>
                      <a:pt x="1580" y="2418"/>
                    </a:cubicBezTo>
                    <a:cubicBezTo>
                      <a:pt x="1579" y="2418"/>
                      <a:pt x="1579" y="2418"/>
                      <a:pt x="1578" y="2418"/>
                    </a:cubicBezTo>
                    <a:cubicBezTo>
                      <a:pt x="1571" y="2413"/>
                      <a:pt x="1554" y="2389"/>
                      <a:pt x="1544" y="2374"/>
                    </a:cubicBezTo>
                    <a:cubicBezTo>
                      <a:pt x="1510" y="2325"/>
                      <a:pt x="1453" y="2244"/>
                      <a:pt x="1342" y="2239"/>
                    </a:cubicBezTo>
                    <a:lnTo>
                      <a:pt x="1331" y="2200"/>
                    </a:lnTo>
                    <a:cubicBezTo>
                      <a:pt x="1314" y="2143"/>
                      <a:pt x="1255" y="2110"/>
                      <a:pt x="1199" y="2126"/>
                    </a:cubicBezTo>
                    <a:cubicBezTo>
                      <a:pt x="1142" y="2143"/>
                      <a:pt x="1109" y="2202"/>
                      <a:pt x="1125" y="2258"/>
                    </a:cubicBezTo>
                    <a:lnTo>
                      <a:pt x="1697" y="4267"/>
                    </a:lnTo>
                    <a:lnTo>
                      <a:pt x="1477" y="4267"/>
                    </a:lnTo>
                    <a:cubicBezTo>
                      <a:pt x="1418" y="4001"/>
                      <a:pt x="1295" y="3816"/>
                      <a:pt x="1064" y="3643"/>
                    </a:cubicBezTo>
                    <a:cubicBezTo>
                      <a:pt x="1060" y="3640"/>
                      <a:pt x="1056" y="3637"/>
                      <a:pt x="1052" y="3634"/>
                    </a:cubicBezTo>
                    <a:cubicBezTo>
                      <a:pt x="1049" y="3631"/>
                      <a:pt x="1045" y="3628"/>
                      <a:pt x="1040" y="3625"/>
                    </a:cubicBezTo>
                    <a:cubicBezTo>
                      <a:pt x="523" y="3277"/>
                      <a:pt x="214" y="2699"/>
                      <a:pt x="214" y="2076"/>
                    </a:cubicBezTo>
                    <a:cubicBezTo>
                      <a:pt x="214" y="1049"/>
                      <a:pt x="1049" y="213"/>
                      <a:pt x="2077" y="213"/>
                    </a:cubicBezTo>
                    <a:cubicBezTo>
                      <a:pt x="3104" y="213"/>
                      <a:pt x="3940" y="1049"/>
                      <a:pt x="3940" y="2076"/>
                    </a:cubicBezTo>
                    <a:cubicBezTo>
                      <a:pt x="3940" y="2701"/>
                      <a:pt x="3629" y="3281"/>
                      <a:pt x="3108" y="3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grpSp>
        <p:nvGrpSpPr>
          <p:cNvPr id="27" name="组合 26">
            <a:extLst>
              <a:ext uri="{FF2B5EF4-FFF2-40B4-BE49-F238E27FC236}">
                <a16:creationId xmlns:a16="http://schemas.microsoft.com/office/drawing/2014/main" id="{EDD820F6-D08C-4254-A614-58F5CEF2477E}"/>
              </a:ext>
            </a:extLst>
          </p:cNvPr>
          <p:cNvGrpSpPr/>
          <p:nvPr/>
        </p:nvGrpSpPr>
        <p:grpSpPr>
          <a:xfrm>
            <a:off x="1665514" y="2057402"/>
            <a:ext cx="4214428" cy="809611"/>
            <a:chOff x="1665514" y="2057402"/>
            <a:chExt cx="4214428" cy="809611"/>
          </a:xfrm>
        </p:grpSpPr>
        <p:cxnSp>
          <p:nvCxnSpPr>
            <p:cNvPr id="23" name="连接符: 曲线 22">
              <a:extLst>
                <a:ext uri="{FF2B5EF4-FFF2-40B4-BE49-F238E27FC236}">
                  <a16:creationId xmlns:a16="http://schemas.microsoft.com/office/drawing/2014/main" id="{EA74D7D6-310E-4B84-8C95-5B2AE2E93D7B}"/>
                </a:ext>
              </a:extLst>
            </p:cNvPr>
            <p:cNvCxnSpPr>
              <a:cxnSpLocks/>
            </p:cNvCxnSpPr>
            <p:nvPr/>
          </p:nvCxnSpPr>
          <p:spPr>
            <a:xfrm rot="16200000" flipH="1">
              <a:off x="3590323" y="764109"/>
              <a:ext cx="580863" cy="3624946"/>
            </a:xfrm>
            <a:prstGeom prst="bentConnector4">
              <a:avLst>
                <a:gd name="adj1" fmla="val -39355"/>
                <a:gd name="adj2" fmla="val 9999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 name="组合 1">
              <a:extLst>
                <a:ext uri="{FF2B5EF4-FFF2-40B4-BE49-F238E27FC236}">
                  <a16:creationId xmlns:a16="http://schemas.microsoft.com/office/drawing/2014/main" id="{9D47C266-1D55-4CA7-95BA-9118244FDA4C}"/>
                </a:ext>
              </a:extLst>
            </p:cNvPr>
            <p:cNvGrpSpPr/>
            <p:nvPr/>
          </p:nvGrpSpPr>
          <p:grpSpPr>
            <a:xfrm>
              <a:off x="1665514" y="2057402"/>
              <a:ext cx="4214428" cy="805535"/>
              <a:chOff x="1665514" y="2057402"/>
              <a:chExt cx="4214428" cy="805535"/>
            </a:xfrm>
          </p:grpSpPr>
          <p:cxnSp>
            <p:nvCxnSpPr>
              <p:cNvPr id="36" name="直接连接符 35">
                <a:extLst>
                  <a:ext uri="{FF2B5EF4-FFF2-40B4-BE49-F238E27FC236}">
                    <a16:creationId xmlns:a16="http://schemas.microsoft.com/office/drawing/2014/main" id="{573BF58E-8D23-4384-8AE7-2CAD5373EBA6}"/>
                  </a:ext>
                </a:extLst>
              </p:cNvPr>
              <p:cNvCxnSpPr>
                <a:cxnSpLocks/>
              </p:cNvCxnSpPr>
              <p:nvPr/>
            </p:nvCxnSpPr>
            <p:spPr>
              <a:xfrm>
                <a:off x="2155898" y="2765918"/>
                <a:ext cx="3335440" cy="319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TextBox 27">
                <a:extLst>
                  <a:ext uri="{FF2B5EF4-FFF2-40B4-BE49-F238E27FC236}">
                    <a16:creationId xmlns:a16="http://schemas.microsoft.com/office/drawing/2014/main" id="{F393F1D0-2644-4F35-A4E9-F16440080895}"/>
                  </a:ext>
                </a:extLst>
              </p:cNvPr>
              <p:cNvSpPr txBox="1"/>
              <p:nvPr/>
            </p:nvSpPr>
            <p:spPr>
              <a:xfrm>
                <a:off x="2308311" y="2072623"/>
                <a:ext cx="3571631" cy="646331"/>
              </a:xfrm>
              <a:prstGeom prst="rect">
                <a:avLst/>
              </a:prstGeom>
              <a:noFill/>
            </p:spPr>
            <p:txBody>
              <a:bodyPr wrap="square" rtlCol="0">
                <a:spAutoFit/>
              </a:bodyPr>
              <a:lstStyle/>
              <a:p>
                <a:pPr algn="ctr">
                  <a:defRPr/>
                </a:pPr>
                <a:r>
                  <a:rPr lang="zh-CN" altLang="en-US" sz="1600" dirty="0">
                    <a:solidFill>
                      <a:schemeClr val="bg2">
                        <a:lumMod val="25000"/>
                      </a:schemeClr>
                    </a:solidFill>
                    <a:latin typeface="微软雅黑" pitchFamily="34" charset="-122"/>
                    <a:ea typeface="微软雅黑" pitchFamily="34" charset="-122"/>
                  </a:rPr>
                  <a:t>  </a:t>
                </a:r>
                <a:r>
                  <a:rPr lang="zh-CN" altLang="en-US" dirty="0">
                    <a:solidFill>
                      <a:schemeClr val="bg2">
                        <a:lumMod val="25000"/>
                      </a:schemeClr>
                    </a:solidFill>
                    <a:latin typeface="微软雅黑" pitchFamily="34" charset="-122"/>
                    <a:ea typeface="微软雅黑" pitchFamily="34" charset="-122"/>
                  </a:rPr>
                  <a:t>口头形式</a:t>
                </a:r>
                <a:endParaRPr lang="en-US" altLang="zh-CN" dirty="0">
                  <a:solidFill>
                    <a:schemeClr val="bg2">
                      <a:lumMod val="25000"/>
                    </a:schemeClr>
                  </a:solidFill>
                  <a:latin typeface="微软雅黑" pitchFamily="34" charset="-122"/>
                  <a:ea typeface="微软雅黑" pitchFamily="34" charset="-122"/>
                </a:endParaRPr>
              </a:p>
              <a:p>
                <a:pPr>
                  <a:defRPr/>
                </a:pPr>
                <a:r>
                  <a:rPr lang="zh-CN" altLang="en-US" dirty="0">
                    <a:solidFill>
                      <a:schemeClr val="bg2">
                        <a:lumMod val="25000"/>
                      </a:schemeClr>
                    </a:solidFill>
                    <a:latin typeface="微软雅黑" pitchFamily="34" charset="-122"/>
                    <a:ea typeface="微软雅黑" pitchFamily="34" charset="-122"/>
                  </a:rPr>
                  <a:t> 如演说、讨论、传闻、小道消息</a:t>
                </a:r>
                <a:endParaRPr lang="en-US" altLang="zh-CN" dirty="0">
                  <a:solidFill>
                    <a:schemeClr val="bg2">
                      <a:lumMod val="25000"/>
                    </a:schemeClr>
                  </a:solidFill>
                  <a:latin typeface="微软雅黑" pitchFamily="34" charset="-122"/>
                  <a:ea typeface="微软雅黑" pitchFamily="34" charset="-122"/>
                </a:endParaRPr>
              </a:p>
            </p:txBody>
          </p:sp>
          <p:grpSp>
            <p:nvGrpSpPr>
              <p:cNvPr id="20" name="组合 19">
                <a:extLst>
                  <a:ext uri="{FF2B5EF4-FFF2-40B4-BE49-F238E27FC236}">
                    <a16:creationId xmlns:a16="http://schemas.microsoft.com/office/drawing/2014/main" id="{67CA9197-2BE8-428C-B25C-314B5BE6D3E1}"/>
                  </a:ext>
                </a:extLst>
              </p:cNvPr>
              <p:cNvGrpSpPr/>
              <p:nvPr/>
            </p:nvGrpSpPr>
            <p:grpSpPr>
              <a:xfrm>
                <a:off x="1665514" y="2057402"/>
                <a:ext cx="805535" cy="805535"/>
                <a:chOff x="1665514" y="2057402"/>
                <a:chExt cx="805535" cy="805535"/>
              </a:xfrm>
            </p:grpSpPr>
            <p:sp>
              <p:nvSpPr>
                <p:cNvPr id="9" name="椭圆 8">
                  <a:extLst>
                    <a:ext uri="{FF2B5EF4-FFF2-40B4-BE49-F238E27FC236}">
                      <a16:creationId xmlns:a16="http://schemas.microsoft.com/office/drawing/2014/main" id="{16993261-D970-446E-BB3A-A28A4942BE9A}"/>
                    </a:ext>
                  </a:extLst>
                </p:cNvPr>
                <p:cNvSpPr/>
                <p:nvPr/>
              </p:nvSpPr>
              <p:spPr>
                <a:xfrm>
                  <a:off x="1665514" y="2057402"/>
                  <a:ext cx="805535" cy="805535"/>
                </a:xfrm>
                <a:prstGeom prst="ellips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KSO_Shape">
                  <a:extLst>
                    <a:ext uri="{FF2B5EF4-FFF2-40B4-BE49-F238E27FC236}">
                      <a16:creationId xmlns:a16="http://schemas.microsoft.com/office/drawing/2014/main" id="{237A968B-6A17-44BB-888F-26B0AEE21D05}"/>
                    </a:ext>
                  </a:extLst>
                </p:cNvPr>
                <p:cNvSpPr>
                  <a:spLocks/>
                </p:cNvSpPr>
                <p:nvPr/>
              </p:nvSpPr>
              <p:spPr bwMode="auto">
                <a:xfrm>
                  <a:off x="1810404" y="2199689"/>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itchFamily="34" charset="-122"/>
                  </a:endParaRPr>
                </a:p>
              </p:txBody>
            </p:sp>
          </p:grpSp>
        </p:grpSp>
      </p:grpSp>
      <p:grpSp>
        <p:nvGrpSpPr>
          <p:cNvPr id="29" name="组合 28">
            <a:extLst>
              <a:ext uri="{FF2B5EF4-FFF2-40B4-BE49-F238E27FC236}">
                <a16:creationId xmlns:a16="http://schemas.microsoft.com/office/drawing/2014/main" id="{CAC7E3B8-9178-430A-AE00-D5BBE75252B6}"/>
              </a:ext>
            </a:extLst>
          </p:cNvPr>
          <p:cNvGrpSpPr/>
          <p:nvPr/>
        </p:nvGrpSpPr>
        <p:grpSpPr>
          <a:xfrm>
            <a:off x="6835573" y="2057402"/>
            <a:ext cx="3944729" cy="828351"/>
            <a:chOff x="6835573" y="2057402"/>
            <a:chExt cx="3944729" cy="828351"/>
          </a:xfrm>
        </p:grpSpPr>
        <p:cxnSp>
          <p:nvCxnSpPr>
            <p:cNvPr id="44" name="连接符: 曲线 22">
              <a:extLst>
                <a:ext uri="{FF2B5EF4-FFF2-40B4-BE49-F238E27FC236}">
                  <a16:creationId xmlns:a16="http://schemas.microsoft.com/office/drawing/2014/main" id="{045319E6-DC2E-4248-A84B-DA71AE34491B}"/>
                </a:ext>
              </a:extLst>
            </p:cNvPr>
            <p:cNvCxnSpPr>
              <a:cxnSpLocks/>
            </p:cNvCxnSpPr>
            <p:nvPr/>
          </p:nvCxnSpPr>
          <p:spPr>
            <a:xfrm rot="5400000">
              <a:off x="8411783" y="782849"/>
              <a:ext cx="580863" cy="3624946"/>
            </a:xfrm>
            <a:prstGeom prst="bentConnector4">
              <a:avLst>
                <a:gd name="adj1" fmla="val -39355"/>
                <a:gd name="adj2" fmla="val 9999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6" name="组合 25">
              <a:extLst>
                <a:ext uri="{FF2B5EF4-FFF2-40B4-BE49-F238E27FC236}">
                  <a16:creationId xmlns:a16="http://schemas.microsoft.com/office/drawing/2014/main" id="{C191ED31-135E-4567-A5B7-2FBB9913EE39}"/>
                </a:ext>
              </a:extLst>
            </p:cNvPr>
            <p:cNvGrpSpPr/>
            <p:nvPr/>
          </p:nvGrpSpPr>
          <p:grpSpPr>
            <a:xfrm>
              <a:off x="6835573" y="2057402"/>
              <a:ext cx="3944729" cy="805535"/>
              <a:chOff x="6835573" y="2057402"/>
              <a:chExt cx="3944729" cy="805535"/>
            </a:xfrm>
          </p:grpSpPr>
          <p:cxnSp>
            <p:nvCxnSpPr>
              <p:cNvPr id="46" name="直接连接符 45">
                <a:extLst>
                  <a:ext uri="{FF2B5EF4-FFF2-40B4-BE49-F238E27FC236}">
                    <a16:creationId xmlns:a16="http://schemas.microsoft.com/office/drawing/2014/main" id="{9E6E2E7E-F4A4-4AFA-A183-BC9ED0194A83}"/>
                  </a:ext>
                </a:extLst>
              </p:cNvPr>
              <p:cNvCxnSpPr>
                <a:cxnSpLocks/>
              </p:cNvCxnSpPr>
              <p:nvPr/>
            </p:nvCxnSpPr>
            <p:spPr>
              <a:xfrm flipH="1">
                <a:off x="6889740" y="2784176"/>
                <a:ext cx="3335440" cy="319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TextBox 26">
                <a:extLst>
                  <a:ext uri="{FF2B5EF4-FFF2-40B4-BE49-F238E27FC236}">
                    <a16:creationId xmlns:a16="http://schemas.microsoft.com/office/drawing/2014/main" id="{C0697FE5-BC35-47A0-B05E-E89586B889E5}"/>
                  </a:ext>
                </a:extLst>
              </p:cNvPr>
              <p:cNvSpPr txBox="1"/>
              <p:nvPr/>
            </p:nvSpPr>
            <p:spPr>
              <a:xfrm>
                <a:off x="6835573" y="2091217"/>
                <a:ext cx="3811263" cy="646331"/>
              </a:xfrm>
              <a:prstGeom prst="rect">
                <a:avLst/>
              </a:prstGeom>
              <a:noFill/>
            </p:spPr>
            <p:txBody>
              <a:bodyPr wrap="square" rtlCol="0">
                <a:spAutoFit/>
              </a:bodyPr>
              <a:lstStyle/>
              <a:p>
                <a:pPr algn="ctr">
                  <a:defRPr/>
                </a:pPr>
                <a:r>
                  <a:rPr lang="zh-CN" altLang="en-US" dirty="0">
                    <a:solidFill>
                      <a:schemeClr val="bg2">
                        <a:lumMod val="25000"/>
                      </a:schemeClr>
                    </a:solidFill>
                    <a:latin typeface="微软雅黑" pitchFamily="34" charset="-122"/>
                    <a:ea typeface="微软雅黑" pitchFamily="34" charset="-122"/>
                  </a:rPr>
                  <a:t>  体态语言形式</a:t>
                </a:r>
                <a:endParaRPr lang="en-US" altLang="zh-CN" dirty="0">
                  <a:solidFill>
                    <a:schemeClr val="bg2">
                      <a:lumMod val="25000"/>
                    </a:schemeClr>
                  </a:solidFill>
                  <a:latin typeface="微软雅黑" pitchFamily="34" charset="-122"/>
                  <a:ea typeface="微软雅黑" pitchFamily="34" charset="-122"/>
                </a:endParaRPr>
              </a:p>
              <a:p>
                <a:pPr>
                  <a:defRPr/>
                </a:pPr>
                <a:r>
                  <a:rPr lang="zh-CN" altLang="en-US" dirty="0">
                    <a:solidFill>
                      <a:schemeClr val="bg2">
                        <a:lumMod val="25000"/>
                      </a:schemeClr>
                    </a:solidFill>
                    <a:latin typeface="微软雅黑" pitchFamily="34" charset="-122"/>
                    <a:ea typeface="微软雅黑" pitchFamily="34" charset="-122"/>
                  </a:rPr>
                  <a:t> 如手势、面部表情、其他身体</a:t>
                </a:r>
                <a:endParaRPr lang="en-US" altLang="zh-CN" dirty="0">
                  <a:solidFill>
                    <a:schemeClr val="bg2">
                      <a:lumMod val="25000"/>
                    </a:schemeClr>
                  </a:solidFill>
                  <a:latin typeface="微软雅黑" pitchFamily="34" charset="-122"/>
                  <a:ea typeface="微软雅黑" pitchFamily="34" charset="-122"/>
                </a:endParaRPr>
              </a:p>
            </p:txBody>
          </p:sp>
          <p:grpSp>
            <p:nvGrpSpPr>
              <p:cNvPr id="15" name="组合 14">
                <a:extLst>
                  <a:ext uri="{FF2B5EF4-FFF2-40B4-BE49-F238E27FC236}">
                    <a16:creationId xmlns:a16="http://schemas.microsoft.com/office/drawing/2014/main" id="{C3C5D1D1-738A-47CD-8E66-A115EF47E336}"/>
                  </a:ext>
                </a:extLst>
              </p:cNvPr>
              <p:cNvGrpSpPr/>
              <p:nvPr/>
            </p:nvGrpSpPr>
            <p:grpSpPr>
              <a:xfrm>
                <a:off x="9974767" y="2057402"/>
                <a:ext cx="805535" cy="805535"/>
                <a:chOff x="9980123" y="2057402"/>
                <a:chExt cx="805535" cy="805535"/>
              </a:xfrm>
            </p:grpSpPr>
            <p:sp>
              <p:nvSpPr>
                <p:cNvPr id="12" name="椭圆 11">
                  <a:extLst>
                    <a:ext uri="{FF2B5EF4-FFF2-40B4-BE49-F238E27FC236}">
                      <a16:creationId xmlns:a16="http://schemas.microsoft.com/office/drawing/2014/main" id="{3C1B702C-68A7-47E3-A63B-01CB3ED9FA2A}"/>
                    </a:ext>
                  </a:extLst>
                </p:cNvPr>
                <p:cNvSpPr/>
                <p:nvPr/>
              </p:nvSpPr>
              <p:spPr>
                <a:xfrm>
                  <a:off x="9980123" y="2057402"/>
                  <a:ext cx="805535" cy="805535"/>
                </a:xfrm>
                <a:prstGeom prst="ellips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KSO_Shape">
                  <a:extLst>
                    <a:ext uri="{FF2B5EF4-FFF2-40B4-BE49-F238E27FC236}">
                      <a16:creationId xmlns:a16="http://schemas.microsoft.com/office/drawing/2014/main" id="{2AD81E20-99DE-48DA-8291-A5ADF269DA8D}"/>
                    </a:ext>
                  </a:extLst>
                </p:cNvPr>
                <p:cNvSpPr>
                  <a:spLocks/>
                </p:cNvSpPr>
                <p:nvPr/>
              </p:nvSpPr>
              <p:spPr bwMode="auto">
                <a:xfrm>
                  <a:off x="10078960" y="2295872"/>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65000"/>
                        <a:lumOff val="35000"/>
                      </a:schemeClr>
                    </a:solidFill>
                    <a:ea typeface="微软雅黑" pitchFamily="34" charset="-122"/>
                  </a:endParaRPr>
                </a:p>
              </p:txBody>
            </p:sp>
          </p:grpSp>
        </p:grpSp>
      </p:grpSp>
      <p:grpSp>
        <p:nvGrpSpPr>
          <p:cNvPr id="24" name="组合 23">
            <a:extLst>
              <a:ext uri="{FF2B5EF4-FFF2-40B4-BE49-F238E27FC236}">
                <a16:creationId xmlns:a16="http://schemas.microsoft.com/office/drawing/2014/main" id="{C5D9252C-6B4C-4E9E-A355-367448D66226}"/>
              </a:ext>
            </a:extLst>
          </p:cNvPr>
          <p:cNvGrpSpPr/>
          <p:nvPr/>
        </p:nvGrpSpPr>
        <p:grpSpPr>
          <a:xfrm>
            <a:off x="6835573" y="4380205"/>
            <a:ext cx="3944729" cy="888754"/>
            <a:chOff x="6835573" y="4380205"/>
            <a:chExt cx="3944729" cy="888754"/>
          </a:xfrm>
        </p:grpSpPr>
        <p:cxnSp>
          <p:nvCxnSpPr>
            <p:cNvPr id="45" name="连接符: 曲线 22">
              <a:extLst>
                <a:ext uri="{FF2B5EF4-FFF2-40B4-BE49-F238E27FC236}">
                  <a16:creationId xmlns:a16="http://schemas.microsoft.com/office/drawing/2014/main" id="{FEE9D8F2-D434-4ED4-BBA6-C67D12AB53C3}"/>
                </a:ext>
              </a:extLst>
            </p:cNvPr>
            <p:cNvCxnSpPr>
              <a:cxnSpLocks/>
            </p:cNvCxnSpPr>
            <p:nvPr/>
          </p:nvCxnSpPr>
          <p:spPr>
            <a:xfrm flipH="1" flipV="1">
              <a:off x="6869505" y="4380205"/>
              <a:ext cx="3624947" cy="888053"/>
            </a:xfrm>
            <a:prstGeom prst="bentConnector3">
              <a:avLst>
                <a:gd name="adj1" fmla="val 10045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a:extLst>
                <a:ext uri="{FF2B5EF4-FFF2-40B4-BE49-F238E27FC236}">
                  <a16:creationId xmlns:a16="http://schemas.microsoft.com/office/drawing/2014/main" id="{D211A0A7-F19A-4861-9654-05ACDF196D36}"/>
                </a:ext>
              </a:extLst>
            </p:cNvPr>
            <p:cNvCxnSpPr>
              <a:cxnSpLocks/>
            </p:cNvCxnSpPr>
            <p:nvPr/>
          </p:nvCxnSpPr>
          <p:spPr>
            <a:xfrm flipH="1">
              <a:off x="6835573" y="4486177"/>
              <a:ext cx="3387245" cy="1941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TextBox 16">
              <a:extLst>
                <a:ext uri="{FF2B5EF4-FFF2-40B4-BE49-F238E27FC236}">
                  <a16:creationId xmlns:a16="http://schemas.microsoft.com/office/drawing/2014/main" id="{C90C9B8C-7421-4ED0-A552-F3618F399BCF}"/>
                </a:ext>
              </a:extLst>
            </p:cNvPr>
            <p:cNvSpPr txBox="1"/>
            <p:nvPr/>
          </p:nvSpPr>
          <p:spPr>
            <a:xfrm>
              <a:off x="6889740" y="4533340"/>
              <a:ext cx="2723823" cy="646331"/>
            </a:xfrm>
            <a:prstGeom prst="rect">
              <a:avLst/>
            </a:prstGeom>
            <a:noFill/>
          </p:spPr>
          <p:txBody>
            <a:bodyPr wrap="none" rtlCol="0">
              <a:spAutoFit/>
            </a:bodyPr>
            <a:lstStyle/>
            <a:p>
              <a:pPr algn="ctr">
                <a:defRPr/>
              </a:pPr>
              <a:r>
                <a:rPr lang="zh-CN" altLang="en-US" dirty="0">
                  <a:solidFill>
                    <a:schemeClr val="bg2">
                      <a:lumMod val="25000"/>
                    </a:schemeClr>
                  </a:solidFill>
                  <a:latin typeface="微软雅黑" pitchFamily="34" charset="-122"/>
                  <a:ea typeface="微软雅黑" pitchFamily="34" charset="-122"/>
                </a:rPr>
                <a:t>电子媒介形式 </a:t>
              </a:r>
              <a:endParaRPr lang="en-US" altLang="zh-CN" dirty="0">
                <a:solidFill>
                  <a:schemeClr val="bg2">
                    <a:lumMod val="25000"/>
                  </a:schemeClr>
                </a:solidFill>
                <a:latin typeface="微软雅黑" pitchFamily="34" charset="-122"/>
                <a:ea typeface="微软雅黑" pitchFamily="34" charset="-122"/>
              </a:endParaRPr>
            </a:p>
            <a:p>
              <a:pPr>
                <a:defRPr/>
              </a:pPr>
              <a:r>
                <a:rPr lang="zh-CN" altLang="en-US" dirty="0">
                  <a:solidFill>
                    <a:schemeClr val="bg2">
                      <a:lumMod val="25000"/>
                    </a:schemeClr>
                  </a:solidFill>
                  <a:latin typeface="微软雅黑" pitchFamily="34" charset="-122"/>
                  <a:ea typeface="微软雅黑" pitchFamily="34" charset="-122"/>
                </a:rPr>
                <a:t>如电话、计算机、传真等</a:t>
              </a:r>
            </a:p>
          </p:txBody>
        </p:sp>
        <p:grpSp>
          <p:nvGrpSpPr>
            <p:cNvPr id="17" name="组合 16">
              <a:extLst>
                <a:ext uri="{FF2B5EF4-FFF2-40B4-BE49-F238E27FC236}">
                  <a16:creationId xmlns:a16="http://schemas.microsoft.com/office/drawing/2014/main" id="{E6F92B59-553D-408C-82B0-954608FDB4CF}"/>
                </a:ext>
              </a:extLst>
            </p:cNvPr>
            <p:cNvGrpSpPr/>
            <p:nvPr/>
          </p:nvGrpSpPr>
          <p:grpSpPr>
            <a:xfrm>
              <a:off x="9974767" y="4463424"/>
              <a:ext cx="805535" cy="805535"/>
              <a:chOff x="9974767" y="4463424"/>
              <a:chExt cx="805535" cy="805535"/>
            </a:xfrm>
          </p:grpSpPr>
          <p:sp>
            <p:nvSpPr>
              <p:cNvPr id="14" name="椭圆 13">
                <a:extLst>
                  <a:ext uri="{FF2B5EF4-FFF2-40B4-BE49-F238E27FC236}">
                    <a16:creationId xmlns:a16="http://schemas.microsoft.com/office/drawing/2014/main" id="{F60E76C4-4F95-4C37-802D-9C984AD43882}"/>
                  </a:ext>
                </a:extLst>
              </p:cNvPr>
              <p:cNvSpPr/>
              <p:nvPr/>
            </p:nvSpPr>
            <p:spPr>
              <a:xfrm>
                <a:off x="9974767" y="4463424"/>
                <a:ext cx="805535" cy="805535"/>
              </a:xfrm>
              <a:prstGeom prst="ellipse">
                <a:avLst/>
              </a:prstGeom>
              <a:solidFill>
                <a:srgbClr val="FEB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KSO_Shape">
                <a:extLst>
                  <a:ext uri="{FF2B5EF4-FFF2-40B4-BE49-F238E27FC236}">
                    <a16:creationId xmlns:a16="http://schemas.microsoft.com/office/drawing/2014/main" id="{F9651958-3D16-4B3D-A5CD-80C45EEB353E}"/>
                  </a:ext>
                </a:extLst>
              </p:cNvPr>
              <p:cNvSpPr>
                <a:spLocks/>
              </p:cNvSpPr>
              <p:nvPr/>
            </p:nvSpPr>
            <p:spPr bwMode="auto">
              <a:xfrm>
                <a:off x="10111919" y="4607627"/>
                <a:ext cx="522958" cy="507932"/>
              </a:xfrm>
              <a:custGeom>
                <a:avLst/>
                <a:gdLst>
                  <a:gd name="T0" fmla="*/ 791 w 2715"/>
                  <a:gd name="T1" fmla="*/ 2248 h 2641"/>
                  <a:gd name="T2" fmla="*/ 376 w 2715"/>
                  <a:gd name="T3" fmla="*/ 2641 h 2641"/>
                  <a:gd name="T4" fmla="*/ 0 w 2715"/>
                  <a:gd name="T5" fmla="*/ 393 h 2641"/>
                  <a:gd name="T6" fmla="*/ 415 w 2715"/>
                  <a:gd name="T7" fmla="*/ 0 h 2641"/>
                  <a:gd name="T8" fmla="*/ 2715 w 2715"/>
                  <a:gd name="T9" fmla="*/ 512 h 2641"/>
                  <a:gd name="T10" fmla="*/ 2406 w 2715"/>
                  <a:gd name="T11" fmla="*/ 2415 h 2641"/>
                  <a:gd name="T12" fmla="*/ 926 w 2715"/>
                  <a:gd name="T13" fmla="*/ 2348 h 2641"/>
                  <a:gd name="T14" fmla="*/ 992 w 2715"/>
                  <a:gd name="T15" fmla="*/ 226 h 2641"/>
                  <a:gd name="T16" fmla="*/ 2715 w 2715"/>
                  <a:gd name="T17" fmla="*/ 512 h 2641"/>
                  <a:gd name="T18" fmla="*/ 1389 w 2715"/>
                  <a:gd name="T19" fmla="*/ 1887 h 2641"/>
                  <a:gd name="T20" fmla="*/ 1389 w 2715"/>
                  <a:gd name="T21" fmla="*/ 2058 h 2641"/>
                  <a:gd name="T22" fmla="*/ 1475 w 2715"/>
                  <a:gd name="T23" fmla="*/ 1589 h 2641"/>
                  <a:gd name="T24" fmla="*/ 1304 w 2715"/>
                  <a:gd name="T25" fmla="*/ 1589 h 2641"/>
                  <a:gd name="T26" fmla="*/ 1475 w 2715"/>
                  <a:gd name="T27" fmla="*/ 1589 h 2641"/>
                  <a:gd name="T28" fmla="*/ 1389 w 2715"/>
                  <a:gd name="T29" fmla="*/ 1121 h 2641"/>
                  <a:gd name="T30" fmla="*/ 1389 w 2715"/>
                  <a:gd name="T31" fmla="*/ 1291 h 2641"/>
                  <a:gd name="T32" fmla="*/ 1906 w 2715"/>
                  <a:gd name="T33" fmla="*/ 1972 h 2641"/>
                  <a:gd name="T34" fmla="*/ 1736 w 2715"/>
                  <a:gd name="T35" fmla="*/ 1972 h 2641"/>
                  <a:gd name="T36" fmla="*/ 1906 w 2715"/>
                  <a:gd name="T37" fmla="*/ 1972 h 2641"/>
                  <a:gd name="T38" fmla="*/ 1821 w 2715"/>
                  <a:gd name="T39" fmla="*/ 1504 h 2641"/>
                  <a:gd name="T40" fmla="*/ 1821 w 2715"/>
                  <a:gd name="T41" fmla="*/ 1674 h 2641"/>
                  <a:gd name="T42" fmla="*/ 1906 w 2715"/>
                  <a:gd name="T43" fmla="*/ 1206 h 2641"/>
                  <a:gd name="T44" fmla="*/ 1736 w 2715"/>
                  <a:gd name="T45" fmla="*/ 1206 h 2641"/>
                  <a:gd name="T46" fmla="*/ 1906 w 2715"/>
                  <a:gd name="T47" fmla="*/ 1206 h 2641"/>
                  <a:gd name="T48" fmla="*/ 2253 w 2715"/>
                  <a:gd name="T49" fmla="*/ 1887 h 2641"/>
                  <a:gd name="T50" fmla="*/ 2253 w 2715"/>
                  <a:gd name="T51" fmla="*/ 2058 h 2641"/>
                  <a:gd name="T52" fmla="*/ 2338 w 2715"/>
                  <a:gd name="T53" fmla="*/ 1589 h 2641"/>
                  <a:gd name="T54" fmla="*/ 2167 w 2715"/>
                  <a:gd name="T55" fmla="*/ 1589 h 2641"/>
                  <a:gd name="T56" fmla="*/ 2338 w 2715"/>
                  <a:gd name="T57" fmla="*/ 1589 h 2641"/>
                  <a:gd name="T58" fmla="*/ 2253 w 2715"/>
                  <a:gd name="T59" fmla="*/ 1121 h 2641"/>
                  <a:gd name="T60" fmla="*/ 2253 w 2715"/>
                  <a:gd name="T61" fmla="*/ 1291 h 2641"/>
                  <a:gd name="T62" fmla="*/ 2494 w 2715"/>
                  <a:gd name="T63" fmla="*/ 597 h 2641"/>
                  <a:gd name="T64" fmla="*/ 1213 w 2715"/>
                  <a:gd name="T65" fmla="*/ 456 h 2641"/>
                  <a:gd name="T66" fmla="*/ 1147 w 2715"/>
                  <a:gd name="T67" fmla="*/ 777 h 2641"/>
                  <a:gd name="T68" fmla="*/ 2427 w 2715"/>
                  <a:gd name="T69" fmla="*/ 844 h 2641"/>
                  <a:gd name="T70" fmla="*/ 2494 w 2715"/>
                  <a:gd name="T71" fmla="*/ 597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15" h="2641">
                    <a:moveTo>
                      <a:pt x="791" y="393"/>
                    </a:moveTo>
                    <a:lnTo>
                      <a:pt x="791" y="2248"/>
                    </a:lnTo>
                    <a:cubicBezTo>
                      <a:pt x="791" y="2465"/>
                      <a:pt x="622" y="2641"/>
                      <a:pt x="415" y="2641"/>
                    </a:cubicBezTo>
                    <a:lnTo>
                      <a:pt x="376" y="2641"/>
                    </a:lnTo>
                    <a:cubicBezTo>
                      <a:pt x="169" y="2641"/>
                      <a:pt x="0" y="2465"/>
                      <a:pt x="0" y="2248"/>
                    </a:cubicBezTo>
                    <a:lnTo>
                      <a:pt x="0" y="393"/>
                    </a:lnTo>
                    <a:cubicBezTo>
                      <a:pt x="0" y="176"/>
                      <a:pt x="169" y="0"/>
                      <a:pt x="376" y="0"/>
                    </a:cubicBezTo>
                    <a:lnTo>
                      <a:pt x="415" y="0"/>
                    </a:lnTo>
                    <a:cubicBezTo>
                      <a:pt x="622" y="0"/>
                      <a:pt x="791" y="176"/>
                      <a:pt x="791" y="393"/>
                    </a:cubicBezTo>
                    <a:close/>
                    <a:moveTo>
                      <a:pt x="2715" y="512"/>
                    </a:moveTo>
                    <a:lnTo>
                      <a:pt x="2715" y="2105"/>
                    </a:lnTo>
                    <a:cubicBezTo>
                      <a:pt x="2715" y="2276"/>
                      <a:pt x="2576" y="2415"/>
                      <a:pt x="2406" y="2415"/>
                    </a:cubicBezTo>
                    <a:lnTo>
                      <a:pt x="992" y="2415"/>
                    </a:lnTo>
                    <a:cubicBezTo>
                      <a:pt x="955" y="2415"/>
                      <a:pt x="926" y="2385"/>
                      <a:pt x="926" y="2348"/>
                    </a:cubicBezTo>
                    <a:lnTo>
                      <a:pt x="926" y="293"/>
                    </a:lnTo>
                    <a:cubicBezTo>
                      <a:pt x="926" y="256"/>
                      <a:pt x="955" y="226"/>
                      <a:pt x="992" y="226"/>
                    </a:cubicBezTo>
                    <a:lnTo>
                      <a:pt x="2429" y="226"/>
                    </a:lnTo>
                    <a:cubicBezTo>
                      <a:pt x="2587" y="226"/>
                      <a:pt x="2715" y="355"/>
                      <a:pt x="2715" y="512"/>
                    </a:cubicBezTo>
                    <a:close/>
                    <a:moveTo>
                      <a:pt x="1475" y="1972"/>
                    </a:moveTo>
                    <a:cubicBezTo>
                      <a:pt x="1475" y="1925"/>
                      <a:pt x="1436" y="1887"/>
                      <a:pt x="1389" y="1887"/>
                    </a:cubicBezTo>
                    <a:cubicBezTo>
                      <a:pt x="1342" y="1887"/>
                      <a:pt x="1304" y="1925"/>
                      <a:pt x="1304" y="1972"/>
                    </a:cubicBezTo>
                    <a:cubicBezTo>
                      <a:pt x="1304" y="2019"/>
                      <a:pt x="1342" y="2058"/>
                      <a:pt x="1389" y="2058"/>
                    </a:cubicBezTo>
                    <a:cubicBezTo>
                      <a:pt x="1436" y="2058"/>
                      <a:pt x="1475" y="2019"/>
                      <a:pt x="1475" y="1972"/>
                    </a:cubicBezTo>
                    <a:close/>
                    <a:moveTo>
                      <a:pt x="1475" y="1589"/>
                    </a:moveTo>
                    <a:cubicBezTo>
                      <a:pt x="1475" y="1542"/>
                      <a:pt x="1436" y="1504"/>
                      <a:pt x="1389" y="1504"/>
                    </a:cubicBezTo>
                    <a:cubicBezTo>
                      <a:pt x="1342" y="1504"/>
                      <a:pt x="1304" y="1542"/>
                      <a:pt x="1304" y="1589"/>
                    </a:cubicBezTo>
                    <a:cubicBezTo>
                      <a:pt x="1304" y="1636"/>
                      <a:pt x="1342" y="1674"/>
                      <a:pt x="1389" y="1674"/>
                    </a:cubicBezTo>
                    <a:cubicBezTo>
                      <a:pt x="1436" y="1674"/>
                      <a:pt x="1475" y="1636"/>
                      <a:pt x="1475" y="1589"/>
                    </a:cubicBezTo>
                    <a:close/>
                    <a:moveTo>
                      <a:pt x="1475" y="1206"/>
                    </a:moveTo>
                    <a:cubicBezTo>
                      <a:pt x="1475" y="1159"/>
                      <a:pt x="1436" y="1121"/>
                      <a:pt x="1389" y="1121"/>
                    </a:cubicBezTo>
                    <a:cubicBezTo>
                      <a:pt x="1342" y="1121"/>
                      <a:pt x="1304" y="1159"/>
                      <a:pt x="1304" y="1206"/>
                    </a:cubicBezTo>
                    <a:cubicBezTo>
                      <a:pt x="1304" y="1253"/>
                      <a:pt x="1342" y="1291"/>
                      <a:pt x="1389" y="1291"/>
                    </a:cubicBezTo>
                    <a:cubicBezTo>
                      <a:pt x="1436" y="1291"/>
                      <a:pt x="1475" y="1253"/>
                      <a:pt x="1475" y="1206"/>
                    </a:cubicBezTo>
                    <a:close/>
                    <a:moveTo>
                      <a:pt x="1906" y="1972"/>
                    </a:moveTo>
                    <a:cubicBezTo>
                      <a:pt x="1906" y="1925"/>
                      <a:pt x="1868" y="1887"/>
                      <a:pt x="1821" y="1887"/>
                    </a:cubicBezTo>
                    <a:cubicBezTo>
                      <a:pt x="1774" y="1887"/>
                      <a:pt x="1736" y="1925"/>
                      <a:pt x="1736" y="1972"/>
                    </a:cubicBezTo>
                    <a:cubicBezTo>
                      <a:pt x="1736" y="2019"/>
                      <a:pt x="1774" y="2058"/>
                      <a:pt x="1821" y="2058"/>
                    </a:cubicBezTo>
                    <a:cubicBezTo>
                      <a:pt x="1868" y="2058"/>
                      <a:pt x="1906" y="2019"/>
                      <a:pt x="1906" y="1972"/>
                    </a:cubicBezTo>
                    <a:close/>
                    <a:moveTo>
                      <a:pt x="1906" y="1589"/>
                    </a:moveTo>
                    <a:cubicBezTo>
                      <a:pt x="1906" y="1542"/>
                      <a:pt x="1868" y="1504"/>
                      <a:pt x="1821" y="1504"/>
                    </a:cubicBezTo>
                    <a:cubicBezTo>
                      <a:pt x="1774" y="1504"/>
                      <a:pt x="1736" y="1542"/>
                      <a:pt x="1736" y="1589"/>
                    </a:cubicBezTo>
                    <a:cubicBezTo>
                      <a:pt x="1736" y="1636"/>
                      <a:pt x="1774" y="1674"/>
                      <a:pt x="1821" y="1674"/>
                    </a:cubicBezTo>
                    <a:cubicBezTo>
                      <a:pt x="1868" y="1674"/>
                      <a:pt x="1906" y="1636"/>
                      <a:pt x="1906" y="1589"/>
                    </a:cubicBezTo>
                    <a:close/>
                    <a:moveTo>
                      <a:pt x="1906" y="1206"/>
                    </a:moveTo>
                    <a:cubicBezTo>
                      <a:pt x="1906" y="1159"/>
                      <a:pt x="1868" y="1121"/>
                      <a:pt x="1821" y="1121"/>
                    </a:cubicBezTo>
                    <a:cubicBezTo>
                      <a:pt x="1774" y="1121"/>
                      <a:pt x="1736" y="1159"/>
                      <a:pt x="1736" y="1206"/>
                    </a:cubicBezTo>
                    <a:cubicBezTo>
                      <a:pt x="1736" y="1253"/>
                      <a:pt x="1774" y="1291"/>
                      <a:pt x="1821" y="1291"/>
                    </a:cubicBezTo>
                    <a:cubicBezTo>
                      <a:pt x="1868" y="1291"/>
                      <a:pt x="1906" y="1253"/>
                      <a:pt x="1906" y="1206"/>
                    </a:cubicBezTo>
                    <a:close/>
                    <a:moveTo>
                      <a:pt x="2338" y="1972"/>
                    </a:moveTo>
                    <a:cubicBezTo>
                      <a:pt x="2338" y="1925"/>
                      <a:pt x="2300" y="1887"/>
                      <a:pt x="2253" y="1887"/>
                    </a:cubicBezTo>
                    <a:cubicBezTo>
                      <a:pt x="2206" y="1887"/>
                      <a:pt x="2167" y="1925"/>
                      <a:pt x="2167" y="1972"/>
                    </a:cubicBezTo>
                    <a:cubicBezTo>
                      <a:pt x="2167" y="2019"/>
                      <a:pt x="2206" y="2058"/>
                      <a:pt x="2253" y="2058"/>
                    </a:cubicBezTo>
                    <a:cubicBezTo>
                      <a:pt x="2300" y="2058"/>
                      <a:pt x="2338" y="2019"/>
                      <a:pt x="2338" y="1972"/>
                    </a:cubicBezTo>
                    <a:close/>
                    <a:moveTo>
                      <a:pt x="2338" y="1589"/>
                    </a:moveTo>
                    <a:cubicBezTo>
                      <a:pt x="2338" y="1542"/>
                      <a:pt x="2300" y="1504"/>
                      <a:pt x="2253" y="1504"/>
                    </a:cubicBezTo>
                    <a:cubicBezTo>
                      <a:pt x="2206" y="1504"/>
                      <a:pt x="2167" y="1542"/>
                      <a:pt x="2167" y="1589"/>
                    </a:cubicBezTo>
                    <a:cubicBezTo>
                      <a:pt x="2167" y="1636"/>
                      <a:pt x="2206" y="1674"/>
                      <a:pt x="2253" y="1674"/>
                    </a:cubicBezTo>
                    <a:cubicBezTo>
                      <a:pt x="2300" y="1674"/>
                      <a:pt x="2338" y="1636"/>
                      <a:pt x="2338" y="1589"/>
                    </a:cubicBezTo>
                    <a:close/>
                    <a:moveTo>
                      <a:pt x="2338" y="1206"/>
                    </a:moveTo>
                    <a:cubicBezTo>
                      <a:pt x="2338" y="1159"/>
                      <a:pt x="2300" y="1121"/>
                      <a:pt x="2253" y="1121"/>
                    </a:cubicBezTo>
                    <a:cubicBezTo>
                      <a:pt x="2206" y="1121"/>
                      <a:pt x="2167" y="1159"/>
                      <a:pt x="2167" y="1206"/>
                    </a:cubicBezTo>
                    <a:cubicBezTo>
                      <a:pt x="2167" y="1253"/>
                      <a:pt x="2206" y="1291"/>
                      <a:pt x="2253" y="1291"/>
                    </a:cubicBezTo>
                    <a:cubicBezTo>
                      <a:pt x="2300" y="1291"/>
                      <a:pt x="2338" y="1253"/>
                      <a:pt x="2338" y="1206"/>
                    </a:cubicBezTo>
                    <a:close/>
                    <a:moveTo>
                      <a:pt x="2494" y="597"/>
                    </a:moveTo>
                    <a:cubicBezTo>
                      <a:pt x="2494" y="519"/>
                      <a:pt x="2431" y="456"/>
                      <a:pt x="2353" y="456"/>
                    </a:cubicBezTo>
                    <a:lnTo>
                      <a:pt x="1213" y="456"/>
                    </a:lnTo>
                    <a:cubicBezTo>
                      <a:pt x="1177" y="456"/>
                      <a:pt x="1147" y="486"/>
                      <a:pt x="1147" y="523"/>
                    </a:cubicBezTo>
                    <a:lnTo>
                      <a:pt x="1147" y="777"/>
                    </a:lnTo>
                    <a:cubicBezTo>
                      <a:pt x="1147" y="814"/>
                      <a:pt x="1177" y="844"/>
                      <a:pt x="1213" y="844"/>
                    </a:cubicBezTo>
                    <a:lnTo>
                      <a:pt x="2427" y="844"/>
                    </a:lnTo>
                    <a:cubicBezTo>
                      <a:pt x="2464" y="844"/>
                      <a:pt x="2494" y="814"/>
                      <a:pt x="2494" y="777"/>
                    </a:cubicBezTo>
                    <a:lnTo>
                      <a:pt x="2494" y="59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chemeClr val="tx1">
                      <a:lumMod val="65000"/>
                      <a:lumOff val="35000"/>
                    </a:schemeClr>
                  </a:solidFill>
                  <a:ea typeface="微软雅黑" pitchFamily="34" charset="-122"/>
                </a:endParaRPr>
              </a:p>
            </p:txBody>
          </p:sp>
        </p:grpSp>
      </p:grpSp>
      <p:sp>
        <p:nvSpPr>
          <p:cNvPr id="6" name="椭圆 5">
            <a:extLst>
              <a:ext uri="{FF2B5EF4-FFF2-40B4-BE49-F238E27FC236}">
                <a16:creationId xmlns:a16="http://schemas.microsoft.com/office/drawing/2014/main" id="{750CCBAA-68D6-4977-A29E-FA5D53A59D4E}"/>
              </a:ext>
            </a:extLst>
          </p:cNvPr>
          <p:cNvSpPr/>
          <p:nvPr/>
        </p:nvSpPr>
        <p:spPr>
          <a:xfrm>
            <a:off x="5072964" y="2564083"/>
            <a:ext cx="2258560" cy="2258560"/>
          </a:xfrm>
          <a:prstGeom prst="ellipse">
            <a:avLst/>
          </a:prstGeom>
          <a:blipFill>
            <a:blip r:embed="rId3" cstate="screen">
              <a:extLst>
                <a:ext uri="{28A0092B-C50C-407E-A947-70E740481C1C}">
                  <a14:useLocalDpi xmlns:a14="http://schemas.microsoft.com/office/drawing/2010/main"/>
                </a:ext>
              </a:extLst>
            </a:blip>
            <a:stretch>
              <a:fillRect/>
            </a:stretch>
          </a:blip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88420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par>
                          <p:cTn id="38" fill="hold">
                            <p:stCondLst>
                              <p:cond delay="7000"/>
                            </p:stCondLst>
                            <p:childTnLst>
                              <p:par>
                                <p:cTn id="39" presetID="42"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1"/>
</p:tagLst>
</file>

<file path=ppt/tags/tag11.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3"/>
</p:tagLst>
</file>

<file path=ppt/tags/tag12.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0"/>
</p:tagLst>
</file>

<file path=ppt/tags/tag13.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4"/>
</p:tagLst>
</file>

<file path=ppt/tags/tag14.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9"/>
</p:tagLst>
</file>

<file path=ppt/tags/tag15.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5"/>
</p:tagLst>
</file>

<file path=ppt/tags/tag16.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8"/>
</p:tagLst>
</file>

<file path=ppt/tags/tag17.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7"/>
</p:tagLst>
</file>

<file path=ppt/tags/tag20.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7"/>
</p:tagLst>
</file>

<file path=ppt/tags/tag22.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13"/>
</p:tagLst>
</file>

<file path=ppt/tags/tag23.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6"/>
</p:tagLst>
</file>

<file path=ppt/tags/tag27.xml><?xml version="1.0" encoding="utf-8"?>
<p:tagLst xmlns:a="http://schemas.openxmlformats.org/drawingml/2006/main" xmlns:r="http://schemas.openxmlformats.org/officeDocument/2006/relationships" xmlns:p="http://schemas.openxmlformats.org/presentationml/2006/main">
  <p:tag name="MH" val="20190420154449"/>
  <p:tag name="MH_LIBRARY" val="GRAPHIC"/>
  <p:tag name="MH_TYPE" val="Other"/>
  <p:tag name="MH_ORDER" val="11"/>
</p:tagLst>
</file>

<file path=ppt/tags/tag28.xml><?xml version="1.0" encoding="utf-8"?>
<p:tagLst xmlns:a="http://schemas.openxmlformats.org/drawingml/2006/main" xmlns:r="http://schemas.openxmlformats.org/officeDocument/2006/relationships" xmlns:p="http://schemas.openxmlformats.org/presentationml/2006/main">
  <p:tag name="MH" val="20190420154225"/>
  <p:tag name="MH_LIBRARY" val="GRAPHIC"/>
  <p:tag name="MH_TYPE" val="SubTitle"/>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90420154225"/>
  <p:tag name="MH_LIBRARY" val="GRAPHIC"/>
  <p:tag name="MH_TYPE" val="SubTitle"/>
  <p:tag name="MH_ORDER" val="4"/>
</p:tagLst>
</file>

<file path=ppt/tags/tag3.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Title"/>
  <p:tag name="APPLYORDER" val="1"/>
</p:tagLst>
</file>

<file path=ppt/tags/tag30.xml><?xml version="1.0" encoding="utf-8"?>
<p:tagLst xmlns:a="http://schemas.openxmlformats.org/drawingml/2006/main" xmlns:r="http://schemas.openxmlformats.org/officeDocument/2006/relationships" xmlns:p="http://schemas.openxmlformats.org/presentationml/2006/main">
  <p:tag name="MH" val="20190420154225"/>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90420154225"/>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4"/>
</p:tagLst>
</file>

<file path=ppt/tags/tag5.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
</p:tagLst>
</file>

<file path=ppt/tags/tag6.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3"/>
</p:tagLst>
</file>

<file path=ppt/tags/tag7.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2"/>
</p:tagLst>
</file>

<file path=ppt/tags/tag8.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12"/>
</p:tagLst>
</file>

<file path=ppt/tags/tag9.xml><?xml version="1.0" encoding="utf-8"?>
<p:tagLst xmlns:a="http://schemas.openxmlformats.org/drawingml/2006/main" xmlns:r="http://schemas.openxmlformats.org/officeDocument/2006/relationships" xmlns:p="http://schemas.openxmlformats.org/presentationml/2006/main">
  <p:tag name="POCKET_APPLY_TIME" val="2019年4月19日"/>
  <p:tag name="POCKET_APPLY_TYPE" val="Slide"/>
  <p:tag name="APPLYTYPE" val="Other"/>
  <p:tag name="APPLYORDER" val="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2135</TotalTime>
  <Words>1120</Words>
  <Application>Microsoft Office PowerPoint</Application>
  <PresentationFormat>宽屏</PresentationFormat>
  <Paragraphs>220</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 Unicode MS</vt:lpstr>
      <vt:lpstr>等线</vt:lpstr>
      <vt:lpstr>等线 Light</vt:lpstr>
      <vt:lpstr>思源黑体 CN Bold</vt:lpstr>
      <vt:lpstr>思源黑体 CN Regular</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沟通技巧</dc:title>
  <dc:creator>第一PPT</dc:creator>
  <cp:keywords>www.1ppt.com</cp:keywords>
  <dc:description>www.1ppt.com</dc:description>
  <cp:lastModifiedBy>毛 嘉伟</cp:lastModifiedBy>
  <cp:revision>196</cp:revision>
  <dcterms:created xsi:type="dcterms:W3CDTF">2019-04-15T03:51:13Z</dcterms:created>
  <dcterms:modified xsi:type="dcterms:W3CDTF">2022-12-07T09:18:51Z</dcterms:modified>
</cp:coreProperties>
</file>