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877" r:id="rId2"/>
    <p:sldId id="261" r:id="rId3"/>
    <p:sldId id="873" r:id="rId4"/>
    <p:sldId id="855" r:id="rId5"/>
    <p:sldId id="983" r:id="rId6"/>
    <p:sldId id="984" r:id="rId7"/>
    <p:sldId id="985" r:id="rId8"/>
    <p:sldId id="986" r:id="rId9"/>
    <p:sldId id="987" r:id="rId10"/>
    <p:sldId id="988" r:id="rId11"/>
    <p:sldId id="989" r:id="rId12"/>
    <p:sldId id="953" r:id="rId13"/>
    <p:sldId id="934" r:id="rId14"/>
    <p:sldId id="935" r:id="rId15"/>
    <p:sldId id="990" r:id="rId16"/>
    <p:sldId id="991" r:id="rId17"/>
    <p:sldId id="992" r:id="rId18"/>
    <p:sldId id="993" r:id="rId19"/>
    <p:sldId id="937" r:id="rId20"/>
    <p:sldId id="994" r:id="rId21"/>
    <p:sldId id="939" r:id="rId22"/>
    <p:sldId id="996" r:id="rId23"/>
    <p:sldId id="940" r:id="rId24"/>
    <p:sldId id="997" r:id="rId25"/>
    <p:sldId id="941" r:id="rId26"/>
    <p:sldId id="998" r:id="rId27"/>
    <p:sldId id="942" r:id="rId28"/>
    <p:sldId id="999" r:id="rId29"/>
    <p:sldId id="1000" r:id="rId30"/>
    <p:sldId id="1001" r:id="rId31"/>
    <p:sldId id="1002" r:id="rId32"/>
    <p:sldId id="1003" r:id="rId33"/>
    <p:sldId id="1004" r:id="rId34"/>
    <p:sldId id="1006" r:id="rId35"/>
    <p:sldId id="947" r:id="rId36"/>
    <p:sldId id="1007" r:id="rId37"/>
    <p:sldId id="1008" r:id="rId38"/>
    <p:sldId id="1009" r:id="rId39"/>
    <p:sldId id="259" r:id="rId40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E3E"/>
    <a:srgbClr val="1B53AF"/>
    <a:srgbClr val="F09600"/>
    <a:srgbClr val="002890"/>
    <a:srgbClr val="46AA32"/>
    <a:srgbClr val="F8B53C"/>
    <a:srgbClr val="F4F8FA"/>
    <a:srgbClr val="C0C4C4"/>
    <a:srgbClr val="C81919"/>
    <a:srgbClr val="006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DAB19-412C-48D7-BEAD-8927462CFE0C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BA704-0800-4EFD-947F-A64ED5AE2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 userDrawn="1"/>
        </p:nvSpPr>
        <p:spPr>
          <a:xfrm>
            <a:off x="0" y="2807982"/>
            <a:ext cx="1583750" cy="3179395"/>
          </a:xfrm>
          <a:custGeom>
            <a:avLst/>
            <a:gdLst>
              <a:gd name="connsiteX0" fmla="*/ 0 w 1252875"/>
              <a:gd name="connsiteY0" fmla="*/ 0 h 2515160"/>
              <a:gd name="connsiteX1" fmla="*/ 123651 w 1252875"/>
              <a:gd name="connsiteY1" fmla="*/ 6244 h 2515160"/>
              <a:gd name="connsiteX2" fmla="*/ 1252875 w 1252875"/>
              <a:gd name="connsiteY2" fmla="*/ 1257580 h 2515160"/>
              <a:gd name="connsiteX3" fmla="*/ 123651 w 1252875"/>
              <a:gd name="connsiteY3" fmla="*/ 2508916 h 2515160"/>
              <a:gd name="connsiteX4" fmla="*/ 0 w 1252875"/>
              <a:gd name="connsiteY4" fmla="*/ 2515160 h 251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875" h="2515160">
                <a:moveTo>
                  <a:pt x="0" y="0"/>
                </a:moveTo>
                <a:lnTo>
                  <a:pt x="123651" y="6244"/>
                </a:lnTo>
                <a:cubicBezTo>
                  <a:pt x="757919" y="70658"/>
                  <a:pt x="1252875" y="606318"/>
                  <a:pt x="1252875" y="1257580"/>
                </a:cubicBezTo>
                <a:cubicBezTo>
                  <a:pt x="1252875" y="1908843"/>
                  <a:pt x="757919" y="2444503"/>
                  <a:pt x="123651" y="2508916"/>
                </a:cubicBezTo>
                <a:lnTo>
                  <a:pt x="0" y="2515160"/>
                </a:lnTo>
                <a:close/>
              </a:path>
            </a:pathLst>
          </a:custGeom>
          <a:gradFill>
            <a:gsLst>
              <a:gs pos="0">
                <a:srgbClr val="0165C5">
                  <a:alpha val="7000"/>
                </a:srgbClr>
              </a:gs>
              <a:gs pos="100000">
                <a:srgbClr val="F2F9FF">
                  <a:alpha val="2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2733914" y="5295998"/>
            <a:ext cx="4134465" cy="1591455"/>
          </a:xfrm>
          <a:custGeom>
            <a:avLst/>
            <a:gdLst>
              <a:gd name="connsiteX0" fmla="*/ 1936014 w 3872028"/>
              <a:gd name="connsiteY0" fmla="*/ 0 h 1490437"/>
              <a:gd name="connsiteX1" fmla="*/ 3851067 w 3872028"/>
              <a:gd name="connsiteY1" fmla="*/ 1408917 h 1490437"/>
              <a:gd name="connsiteX2" fmla="*/ 3872028 w 3872028"/>
              <a:gd name="connsiteY2" fmla="*/ 1490437 h 1490437"/>
              <a:gd name="connsiteX3" fmla="*/ 0 w 3872028"/>
              <a:gd name="connsiteY3" fmla="*/ 1490437 h 1490437"/>
              <a:gd name="connsiteX4" fmla="*/ 20961 w 3872028"/>
              <a:gd name="connsiteY4" fmla="*/ 1408917 h 1490437"/>
              <a:gd name="connsiteX5" fmla="*/ 1936014 w 3872028"/>
              <a:gd name="connsiteY5" fmla="*/ 0 h 149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2028" h="1490437">
                <a:moveTo>
                  <a:pt x="1936014" y="0"/>
                </a:moveTo>
                <a:cubicBezTo>
                  <a:pt x="2835812" y="0"/>
                  <a:pt x="3597185" y="592662"/>
                  <a:pt x="3851067" y="1408917"/>
                </a:cubicBezTo>
                <a:lnTo>
                  <a:pt x="3872028" y="1490437"/>
                </a:lnTo>
                <a:lnTo>
                  <a:pt x="0" y="1490437"/>
                </a:lnTo>
                <a:lnTo>
                  <a:pt x="20961" y="1408917"/>
                </a:lnTo>
                <a:cubicBezTo>
                  <a:pt x="274843" y="592662"/>
                  <a:pt x="1036217" y="0"/>
                  <a:pt x="1936014" y="0"/>
                </a:cubicBezTo>
                <a:close/>
              </a:path>
            </a:pathLst>
          </a:custGeom>
          <a:gradFill>
            <a:gsLst>
              <a:gs pos="0">
                <a:srgbClr val="0165C5">
                  <a:alpha val="7000"/>
                </a:srgbClr>
              </a:gs>
              <a:gs pos="100000">
                <a:srgbClr val="F2F9FF">
                  <a:alpha val="2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5534660" y="-382270"/>
            <a:ext cx="8303260" cy="7240270"/>
            <a:chOff x="5389435" y="-304798"/>
            <a:chExt cx="7221666" cy="6395847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5389435" y="-304798"/>
              <a:ext cx="7221666" cy="6395847"/>
              <a:chOff x="4970335" y="-304798"/>
              <a:chExt cx="7221666" cy="6395847"/>
            </a:xfrm>
          </p:grpSpPr>
          <p:sp>
            <p:nvSpPr>
              <p:cNvPr id="9" name="任意多边形: 形状 8"/>
              <p:cNvSpPr/>
              <p:nvPr/>
            </p:nvSpPr>
            <p:spPr>
              <a:xfrm rot="16200000">
                <a:off x="5383244" y="-717707"/>
                <a:ext cx="6395847" cy="7221666"/>
              </a:xfrm>
              <a:custGeom>
                <a:avLst/>
                <a:gdLst>
                  <a:gd name="connsiteX0" fmla="*/ 6096001 w 6395847"/>
                  <a:gd name="connsiteY0" fmla="*/ 7221665 h 7221666"/>
                  <a:gd name="connsiteX1" fmla="*/ 6096001 w 6395847"/>
                  <a:gd name="connsiteY1" fmla="*/ 7221666 h 7221666"/>
                  <a:gd name="connsiteX2" fmla="*/ 3314700 w 6395847"/>
                  <a:gd name="connsiteY2" fmla="*/ 7221666 h 7221666"/>
                  <a:gd name="connsiteX3" fmla="*/ 2781301 w 6395847"/>
                  <a:gd name="connsiteY3" fmla="*/ 7221666 h 7221666"/>
                  <a:gd name="connsiteX4" fmla="*/ 0 w 6395847"/>
                  <a:gd name="connsiteY4" fmla="*/ 7221666 h 7221666"/>
                  <a:gd name="connsiteX5" fmla="*/ 0 w 6395847"/>
                  <a:gd name="connsiteY5" fmla="*/ 3447952 h 7221666"/>
                  <a:gd name="connsiteX6" fmla="*/ 1 w 6395847"/>
                  <a:gd name="connsiteY6" fmla="*/ 3447952 h 7221666"/>
                  <a:gd name="connsiteX7" fmla="*/ 1 w 6395847"/>
                  <a:gd name="connsiteY7" fmla="*/ 3019060 h 7221666"/>
                  <a:gd name="connsiteX8" fmla="*/ 279301 w 6395847"/>
                  <a:gd name="connsiteY8" fmla="*/ 2344769 h 7221666"/>
                  <a:gd name="connsiteX9" fmla="*/ 405446 w 6395847"/>
                  <a:gd name="connsiteY9" fmla="*/ 2240690 h 7221666"/>
                  <a:gd name="connsiteX10" fmla="*/ 404464 w 6395847"/>
                  <a:gd name="connsiteY10" fmla="*/ 2239038 h 7221666"/>
                  <a:gd name="connsiteX11" fmla="*/ 415115 w 6395847"/>
                  <a:gd name="connsiteY11" fmla="*/ 2232712 h 7221666"/>
                  <a:gd name="connsiteX12" fmla="*/ 420431 w 6395847"/>
                  <a:gd name="connsiteY12" fmla="*/ 2228326 h 7221666"/>
                  <a:gd name="connsiteX13" fmla="*/ 444464 w 6395847"/>
                  <a:gd name="connsiteY13" fmla="*/ 2215281 h 7221666"/>
                  <a:gd name="connsiteX14" fmla="*/ 3989796 w 6395847"/>
                  <a:gd name="connsiteY14" fmla="*/ 109665 h 7221666"/>
                  <a:gd name="connsiteX15" fmla="*/ 3993587 w 6395847"/>
                  <a:gd name="connsiteY15" fmla="*/ 116048 h 7221666"/>
                  <a:gd name="connsiteX16" fmla="*/ 4025229 w 6395847"/>
                  <a:gd name="connsiteY16" fmla="*/ 96652 h 7221666"/>
                  <a:gd name="connsiteX17" fmla="*/ 4920239 w 6395847"/>
                  <a:gd name="connsiteY17" fmla="*/ 127915 h 7221666"/>
                  <a:gd name="connsiteX18" fmla="*/ 5919213 w 6395847"/>
                  <a:gd name="connsiteY18" fmla="*/ 704673 h 7221666"/>
                  <a:gd name="connsiteX19" fmla="*/ 6030081 w 6395847"/>
                  <a:gd name="connsiteY19" fmla="*/ 779366 h 7221666"/>
                  <a:gd name="connsiteX20" fmla="*/ 6096000 w 6395847"/>
                  <a:gd name="connsiteY20" fmla="*/ 838524 h 7221666"/>
                  <a:gd name="connsiteX21" fmla="*/ 6096000 w 6395847"/>
                  <a:gd name="connsiteY21" fmla="*/ 7221665 h 7221666"/>
                  <a:gd name="connsiteX22" fmla="*/ 6221624 w 6395847"/>
                  <a:gd name="connsiteY22" fmla="*/ 982469 h 7221666"/>
                  <a:gd name="connsiteX23" fmla="*/ 6201936 w 6395847"/>
                  <a:gd name="connsiteY23" fmla="*/ 954781 h 7221666"/>
                  <a:gd name="connsiteX24" fmla="*/ 6210136 w 6395847"/>
                  <a:gd name="connsiteY24" fmla="*/ 964466 h 7221666"/>
                  <a:gd name="connsiteX25" fmla="*/ 6283768 w 6395847"/>
                  <a:gd name="connsiteY25" fmla="*/ 1082992 h 7221666"/>
                  <a:gd name="connsiteX26" fmla="*/ 6267120 w 6395847"/>
                  <a:gd name="connsiteY26" fmla="*/ 1053774 h 7221666"/>
                  <a:gd name="connsiteX27" fmla="*/ 6278411 w 6395847"/>
                  <a:gd name="connsiteY27" fmla="*/ 1071469 h 7221666"/>
                  <a:gd name="connsiteX28" fmla="*/ 6372765 w 6395847"/>
                  <a:gd name="connsiteY28" fmla="*/ 1326510 h 7221666"/>
                  <a:gd name="connsiteX29" fmla="*/ 6365409 w 6395847"/>
                  <a:gd name="connsiteY29" fmla="*/ 1293851 h 7221666"/>
                  <a:gd name="connsiteX30" fmla="*/ 6369173 w 6395847"/>
                  <a:gd name="connsiteY30" fmla="*/ 1305870 h 7221666"/>
                  <a:gd name="connsiteX31" fmla="*/ 6391257 w 6395847"/>
                  <a:gd name="connsiteY31" fmla="*/ 1442433 h 7221666"/>
                  <a:gd name="connsiteX32" fmla="*/ 6387139 w 6395847"/>
                  <a:gd name="connsiteY32" fmla="*/ 1409114 h 7221666"/>
                  <a:gd name="connsiteX33" fmla="*/ 6390749 w 6395847"/>
                  <a:gd name="connsiteY33" fmla="*/ 1429863 h 7221666"/>
                  <a:gd name="connsiteX34" fmla="*/ 6395847 w 6395847"/>
                  <a:gd name="connsiteY34" fmla="*/ 1556116 h 7221666"/>
                  <a:gd name="connsiteX35" fmla="*/ 6268252 w 6395847"/>
                  <a:gd name="connsiteY35" fmla="*/ 2007304 h 7221666"/>
                  <a:gd name="connsiteX36" fmla="*/ 6096001 w 6395847"/>
                  <a:gd name="connsiteY36" fmla="*/ 2305652 h 7221666"/>
                  <a:gd name="connsiteX37" fmla="*/ 6096001 w 6395847"/>
                  <a:gd name="connsiteY37" fmla="*/ 2305651 h 7221666"/>
                  <a:gd name="connsiteX38" fmla="*/ 6268252 w 6395847"/>
                  <a:gd name="connsiteY38" fmla="*/ 2007303 h 7221666"/>
                  <a:gd name="connsiteX39" fmla="*/ 6385798 w 6395847"/>
                  <a:gd name="connsiteY39" fmla="*/ 1671419 h 7221666"/>
                  <a:gd name="connsiteX40" fmla="*/ 6395847 w 6395847"/>
                  <a:gd name="connsiteY40" fmla="*/ 1556116 h 7221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395847" h="7221666">
                    <a:moveTo>
                      <a:pt x="6096001" y="7221665"/>
                    </a:moveTo>
                    <a:lnTo>
                      <a:pt x="6096001" y="7221666"/>
                    </a:lnTo>
                    <a:lnTo>
                      <a:pt x="3314700" y="7221666"/>
                    </a:lnTo>
                    <a:lnTo>
                      <a:pt x="2781301" y="7221666"/>
                    </a:lnTo>
                    <a:lnTo>
                      <a:pt x="0" y="7221666"/>
                    </a:lnTo>
                    <a:lnTo>
                      <a:pt x="0" y="3447952"/>
                    </a:lnTo>
                    <a:lnTo>
                      <a:pt x="1" y="3447952"/>
                    </a:lnTo>
                    <a:lnTo>
                      <a:pt x="1" y="3019060"/>
                    </a:lnTo>
                    <a:cubicBezTo>
                      <a:pt x="1" y="2755733"/>
                      <a:pt x="106735" y="2517335"/>
                      <a:pt x="279301" y="2344769"/>
                    </a:cubicBezTo>
                    <a:lnTo>
                      <a:pt x="405446" y="2240690"/>
                    </a:lnTo>
                    <a:lnTo>
                      <a:pt x="404464" y="2239038"/>
                    </a:lnTo>
                    <a:lnTo>
                      <a:pt x="415115" y="2232712"/>
                    </a:lnTo>
                    <a:lnTo>
                      <a:pt x="420431" y="2228326"/>
                    </a:lnTo>
                    <a:lnTo>
                      <a:pt x="444464" y="2215281"/>
                    </a:lnTo>
                    <a:lnTo>
                      <a:pt x="3989796" y="109665"/>
                    </a:lnTo>
                    <a:lnTo>
                      <a:pt x="3993587" y="116048"/>
                    </a:lnTo>
                    <a:lnTo>
                      <a:pt x="4025229" y="96652"/>
                    </a:lnTo>
                    <a:cubicBezTo>
                      <a:pt x="4300466" y="-37338"/>
                      <a:pt x="4635179" y="-36664"/>
                      <a:pt x="4920239" y="127915"/>
                    </a:cubicBezTo>
                    <a:lnTo>
                      <a:pt x="5919213" y="704673"/>
                    </a:lnTo>
                    <a:cubicBezTo>
                      <a:pt x="5958409" y="727303"/>
                      <a:pt x="5995390" y="752295"/>
                      <a:pt x="6030081" y="779366"/>
                    </a:cubicBezTo>
                    <a:lnTo>
                      <a:pt x="6096000" y="838524"/>
                    </a:lnTo>
                    <a:lnTo>
                      <a:pt x="6096000" y="7221665"/>
                    </a:lnTo>
                    <a:close/>
                    <a:moveTo>
                      <a:pt x="6221624" y="982469"/>
                    </a:moveTo>
                    <a:lnTo>
                      <a:pt x="6201936" y="954781"/>
                    </a:lnTo>
                    <a:lnTo>
                      <a:pt x="6210136" y="964466"/>
                    </a:lnTo>
                    <a:close/>
                    <a:moveTo>
                      <a:pt x="6283768" y="1082992"/>
                    </a:moveTo>
                    <a:lnTo>
                      <a:pt x="6267120" y="1053774"/>
                    </a:lnTo>
                    <a:lnTo>
                      <a:pt x="6278411" y="1071469"/>
                    </a:lnTo>
                    <a:close/>
                    <a:moveTo>
                      <a:pt x="6372765" y="1326510"/>
                    </a:moveTo>
                    <a:lnTo>
                      <a:pt x="6365409" y="1293851"/>
                    </a:lnTo>
                    <a:lnTo>
                      <a:pt x="6369173" y="1305870"/>
                    </a:lnTo>
                    <a:close/>
                    <a:moveTo>
                      <a:pt x="6391257" y="1442433"/>
                    </a:moveTo>
                    <a:lnTo>
                      <a:pt x="6387139" y="1409114"/>
                    </a:lnTo>
                    <a:lnTo>
                      <a:pt x="6390749" y="1429863"/>
                    </a:lnTo>
                    <a:close/>
                    <a:moveTo>
                      <a:pt x="6395847" y="1556116"/>
                    </a:moveTo>
                    <a:cubicBezTo>
                      <a:pt x="6391855" y="1709831"/>
                      <a:pt x="6350542" y="1864774"/>
                      <a:pt x="6268252" y="2007304"/>
                    </a:cubicBezTo>
                    <a:lnTo>
                      <a:pt x="6096001" y="2305652"/>
                    </a:lnTo>
                    <a:lnTo>
                      <a:pt x="6096001" y="2305651"/>
                    </a:lnTo>
                    <a:lnTo>
                      <a:pt x="6268252" y="2007303"/>
                    </a:lnTo>
                    <a:cubicBezTo>
                      <a:pt x="6329969" y="1900406"/>
                      <a:pt x="6368637" y="1786526"/>
                      <a:pt x="6385798" y="1671419"/>
                    </a:cubicBezTo>
                    <a:lnTo>
                      <a:pt x="6395847" y="1556116"/>
                    </a:lnTo>
                    <a:close/>
                  </a:path>
                </a:pathLst>
              </a:custGeom>
              <a:gradFill>
                <a:gsLst>
                  <a:gs pos="0">
                    <a:srgbClr val="0165C5"/>
                  </a:gs>
                  <a:gs pos="100000">
                    <a:srgbClr val="0165C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 rot="16200000">
                <a:off x="5253261" y="-515155"/>
                <a:ext cx="2180771" cy="2601486"/>
              </a:xfrm>
              <a:custGeom>
                <a:avLst/>
                <a:gdLst>
                  <a:gd name="connsiteX0" fmla="*/ 1880924 w 2180771"/>
                  <a:gd name="connsiteY0" fmla="*/ 763130 h 2601486"/>
                  <a:gd name="connsiteX1" fmla="*/ 1880924 w 2180771"/>
                  <a:gd name="connsiteY1" fmla="*/ 2530378 h 2601486"/>
                  <a:gd name="connsiteX2" fmla="*/ 1863032 w 2180771"/>
                  <a:gd name="connsiteY2" fmla="*/ 2536926 h 2601486"/>
                  <a:gd name="connsiteX3" fmla="*/ 1436007 w 2180771"/>
                  <a:gd name="connsiteY3" fmla="*/ 2601486 h 2601486"/>
                  <a:gd name="connsiteX4" fmla="*/ 0 w 2180771"/>
                  <a:gd name="connsiteY4" fmla="*/ 1165479 h 2601486"/>
                  <a:gd name="connsiteX5" fmla="*/ 522574 w 2180771"/>
                  <a:gd name="connsiteY5" fmla="*/ 57386 h 2601486"/>
                  <a:gd name="connsiteX6" fmla="*/ 599315 w 2180771"/>
                  <a:gd name="connsiteY6" fmla="*/ 0 h 2601486"/>
                  <a:gd name="connsiteX7" fmla="*/ 705163 w 2180771"/>
                  <a:gd name="connsiteY7" fmla="*/ 52521 h 2601486"/>
                  <a:gd name="connsiteX8" fmla="*/ 1704137 w 2180771"/>
                  <a:gd name="connsiteY8" fmla="*/ 629279 h 2601486"/>
                  <a:gd name="connsiteX9" fmla="*/ 1815005 w 2180771"/>
                  <a:gd name="connsiteY9" fmla="*/ 703972 h 2601486"/>
                  <a:gd name="connsiteX10" fmla="*/ 2006548 w 2180771"/>
                  <a:gd name="connsiteY10" fmla="*/ 907075 h 2601486"/>
                  <a:gd name="connsiteX11" fmla="*/ 1986860 w 2180771"/>
                  <a:gd name="connsiteY11" fmla="*/ 879387 h 2601486"/>
                  <a:gd name="connsiteX12" fmla="*/ 1995060 w 2180771"/>
                  <a:gd name="connsiteY12" fmla="*/ 889072 h 2601486"/>
                  <a:gd name="connsiteX13" fmla="*/ 2053189 w 2180771"/>
                  <a:gd name="connsiteY13" fmla="*/ 1931884 h 2601486"/>
                  <a:gd name="connsiteX14" fmla="*/ 2053176 w 2180771"/>
                  <a:gd name="connsiteY14" fmla="*/ 1931910 h 2601486"/>
                  <a:gd name="connsiteX15" fmla="*/ 1880925 w 2180771"/>
                  <a:gd name="connsiteY15" fmla="*/ 2230259 h 2601486"/>
                  <a:gd name="connsiteX16" fmla="*/ 1880925 w 2180771"/>
                  <a:gd name="connsiteY16" fmla="*/ 2230257 h 2601486"/>
                  <a:gd name="connsiteX17" fmla="*/ 2053176 w 2180771"/>
                  <a:gd name="connsiteY17" fmla="*/ 1931909 h 2601486"/>
                  <a:gd name="connsiteX18" fmla="*/ 2068692 w 2180771"/>
                  <a:gd name="connsiteY18" fmla="*/ 1007598 h 2601486"/>
                  <a:gd name="connsiteX19" fmla="*/ 2052044 w 2180771"/>
                  <a:gd name="connsiteY19" fmla="*/ 978380 h 2601486"/>
                  <a:gd name="connsiteX20" fmla="*/ 2063335 w 2180771"/>
                  <a:gd name="connsiteY20" fmla="*/ 996075 h 2601486"/>
                  <a:gd name="connsiteX21" fmla="*/ 2101939 w 2180771"/>
                  <a:gd name="connsiteY21" fmla="*/ 1833636 h 2601486"/>
                  <a:gd name="connsiteX22" fmla="*/ 2095166 w 2180771"/>
                  <a:gd name="connsiteY22" fmla="*/ 1850517 h 2601486"/>
                  <a:gd name="connsiteX23" fmla="*/ 2053189 w 2180771"/>
                  <a:gd name="connsiteY23" fmla="*/ 1931884 h 2601486"/>
                  <a:gd name="connsiteX24" fmla="*/ 2113879 w 2180771"/>
                  <a:gd name="connsiteY24" fmla="*/ 1803879 h 2601486"/>
                  <a:gd name="connsiteX25" fmla="*/ 2107267 w 2180771"/>
                  <a:gd name="connsiteY25" fmla="*/ 1822898 h 2601486"/>
                  <a:gd name="connsiteX26" fmla="*/ 2101939 w 2180771"/>
                  <a:gd name="connsiteY26" fmla="*/ 1833636 h 2601486"/>
                  <a:gd name="connsiteX27" fmla="*/ 2139904 w 2180771"/>
                  <a:gd name="connsiteY27" fmla="*/ 1729011 h 2601486"/>
                  <a:gd name="connsiteX28" fmla="*/ 2128657 w 2180771"/>
                  <a:gd name="connsiteY28" fmla="*/ 1767046 h 2601486"/>
                  <a:gd name="connsiteX29" fmla="*/ 2113879 w 2180771"/>
                  <a:gd name="connsiteY29" fmla="*/ 1803879 h 2601486"/>
                  <a:gd name="connsiteX30" fmla="*/ 2148810 w 2180771"/>
                  <a:gd name="connsiteY30" fmla="*/ 1698893 h 2601486"/>
                  <a:gd name="connsiteX31" fmla="*/ 2146335 w 2180771"/>
                  <a:gd name="connsiteY31" fmla="*/ 1710510 h 2601486"/>
                  <a:gd name="connsiteX32" fmla="*/ 2139904 w 2180771"/>
                  <a:gd name="connsiteY32" fmla="*/ 1729011 h 2601486"/>
                  <a:gd name="connsiteX33" fmla="*/ 2157689 w 2180771"/>
                  <a:gd name="connsiteY33" fmla="*/ 1251116 h 2601486"/>
                  <a:gd name="connsiteX34" fmla="*/ 2150333 w 2180771"/>
                  <a:gd name="connsiteY34" fmla="*/ 1218457 h 2601486"/>
                  <a:gd name="connsiteX35" fmla="*/ 2154097 w 2180771"/>
                  <a:gd name="connsiteY35" fmla="*/ 1230476 h 2601486"/>
                  <a:gd name="connsiteX36" fmla="*/ 2170719 w 2180771"/>
                  <a:gd name="connsiteY36" fmla="*/ 1596043 h 2601486"/>
                  <a:gd name="connsiteX37" fmla="*/ 2153795 w 2180771"/>
                  <a:gd name="connsiteY37" fmla="*/ 1682035 h 2601486"/>
                  <a:gd name="connsiteX38" fmla="*/ 2148810 w 2180771"/>
                  <a:gd name="connsiteY38" fmla="*/ 1698893 h 2601486"/>
                  <a:gd name="connsiteX39" fmla="*/ 2176181 w 2180771"/>
                  <a:gd name="connsiteY39" fmla="*/ 1367039 h 2601486"/>
                  <a:gd name="connsiteX40" fmla="*/ 2172063 w 2180771"/>
                  <a:gd name="connsiteY40" fmla="*/ 1333720 h 2601486"/>
                  <a:gd name="connsiteX41" fmla="*/ 2175673 w 2180771"/>
                  <a:gd name="connsiteY41" fmla="*/ 1354469 h 2601486"/>
                  <a:gd name="connsiteX42" fmla="*/ 2180771 w 2180771"/>
                  <a:gd name="connsiteY42" fmla="*/ 1480722 h 2601486"/>
                  <a:gd name="connsiteX43" fmla="*/ 2170722 w 2180771"/>
                  <a:gd name="connsiteY43" fmla="*/ 1596025 h 2601486"/>
                  <a:gd name="connsiteX44" fmla="*/ 2170719 w 2180771"/>
                  <a:gd name="connsiteY44" fmla="*/ 1596043 h 2601486"/>
                  <a:gd name="connsiteX45" fmla="*/ 2170722 w 2180771"/>
                  <a:gd name="connsiteY45" fmla="*/ 1596025 h 2601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180771" h="2601486">
                    <a:moveTo>
                      <a:pt x="1880924" y="763130"/>
                    </a:moveTo>
                    <a:lnTo>
                      <a:pt x="1880924" y="2530378"/>
                    </a:lnTo>
                    <a:lnTo>
                      <a:pt x="1863032" y="2536926"/>
                    </a:lnTo>
                    <a:cubicBezTo>
                      <a:pt x="1728135" y="2578883"/>
                      <a:pt x="1584711" y="2601486"/>
                      <a:pt x="1436007" y="2601486"/>
                    </a:cubicBezTo>
                    <a:cubicBezTo>
                      <a:pt x="642922" y="2601486"/>
                      <a:pt x="0" y="1958564"/>
                      <a:pt x="0" y="1165479"/>
                    </a:cubicBezTo>
                    <a:cubicBezTo>
                      <a:pt x="0" y="719369"/>
                      <a:pt x="203425" y="320771"/>
                      <a:pt x="522574" y="57386"/>
                    </a:cubicBezTo>
                    <a:lnTo>
                      <a:pt x="599315" y="0"/>
                    </a:lnTo>
                    <a:lnTo>
                      <a:pt x="705163" y="52521"/>
                    </a:lnTo>
                    <a:lnTo>
                      <a:pt x="1704137" y="629279"/>
                    </a:lnTo>
                    <a:cubicBezTo>
                      <a:pt x="1743333" y="651909"/>
                      <a:pt x="1780314" y="676901"/>
                      <a:pt x="1815005" y="703972"/>
                    </a:cubicBezTo>
                    <a:close/>
                    <a:moveTo>
                      <a:pt x="2006548" y="907075"/>
                    </a:moveTo>
                    <a:lnTo>
                      <a:pt x="1986860" y="879387"/>
                    </a:lnTo>
                    <a:lnTo>
                      <a:pt x="1995060" y="889072"/>
                    </a:lnTo>
                    <a:close/>
                    <a:moveTo>
                      <a:pt x="2053189" y="1931884"/>
                    </a:moveTo>
                    <a:lnTo>
                      <a:pt x="2053176" y="1931910"/>
                    </a:lnTo>
                    <a:lnTo>
                      <a:pt x="1880925" y="2230259"/>
                    </a:lnTo>
                    <a:lnTo>
                      <a:pt x="1880925" y="2230257"/>
                    </a:lnTo>
                    <a:lnTo>
                      <a:pt x="2053176" y="1931909"/>
                    </a:lnTo>
                    <a:close/>
                    <a:moveTo>
                      <a:pt x="2068692" y="1007598"/>
                    </a:moveTo>
                    <a:lnTo>
                      <a:pt x="2052044" y="978380"/>
                    </a:lnTo>
                    <a:lnTo>
                      <a:pt x="2063335" y="996075"/>
                    </a:lnTo>
                    <a:close/>
                    <a:moveTo>
                      <a:pt x="2101939" y="1833636"/>
                    </a:moveTo>
                    <a:lnTo>
                      <a:pt x="2095166" y="1850517"/>
                    </a:lnTo>
                    <a:lnTo>
                      <a:pt x="2053189" y="1931884"/>
                    </a:lnTo>
                    <a:close/>
                    <a:moveTo>
                      <a:pt x="2113879" y="1803879"/>
                    </a:moveTo>
                    <a:lnTo>
                      <a:pt x="2107267" y="1822898"/>
                    </a:lnTo>
                    <a:lnTo>
                      <a:pt x="2101939" y="1833636"/>
                    </a:lnTo>
                    <a:close/>
                    <a:moveTo>
                      <a:pt x="2139904" y="1729011"/>
                    </a:moveTo>
                    <a:lnTo>
                      <a:pt x="2128657" y="1767046"/>
                    </a:lnTo>
                    <a:lnTo>
                      <a:pt x="2113879" y="1803879"/>
                    </a:lnTo>
                    <a:close/>
                    <a:moveTo>
                      <a:pt x="2148810" y="1698893"/>
                    </a:moveTo>
                    <a:lnTo>
                      <a:pt x="2146335" y="1710510"/>
                    </a:lnTo>
                    <a:lnTo>
                      <a:pt x="2139904" y="1729011"/>
                    </a:lnTo>
                    <a:close/>
                    <a:moveTo>
                      <a:pt x="2157689" y="1251116"/>
                    </a:moveTo>
                    <a:lnTo>
                      <a:pt x="2150333" y="1218457"/>
                    </a:lnTo>
                    <a:lnTo>
                      <a:pt x="2154097" y="1230476"/>
                    </a:lnTo>
                    <a:close/>
                    <a:moveTo>
                      <a:pt x="2170719" y="1596043"/>
                    </a:moveTo>
                    <a:lnTo>
                      <a:pt x="2153795" y="1682035"/>
                    </a:lnTo>
                    <a:lnTo>
                      <a:pt x="2148810" y="1698893"/>
                    </a:lnTo>
                    <a:close/>
                    <a:moveTo>
                      <a:pt x="2176181" y="1367039"/>
                    </a:moveTo>
                    <a:lnTo>
                      <a:pt x="2172063" y="1333720"/>
                    </a:lnTo>
                    <a:lnTo>
                      <a:pt x="2175673" y="1354469"/>
                    </a:lnTo>
                    <a:close/>
                    <a:moveTo>
                      <a:pt x="2180771" y="1480722"/>
                    </a:moveTo>
                    <a:cubicBezTo>
                      <a:pt x="2179773" y="1519151"/>
                      <a:pt x="2176442" y="1557656"/>
                      <a:pt x="2170722" y="1596025"/>
                    </a:cubicBezTo>
                    <a:lnTo>
                      <a:pt x="2170719" y="1596043"/>
                    </a:lnTo>
                    <a:lnTo>
                      <a:pt x="2170722" y="1596025"/>
                    </a:lnTo>
                    <a:close/>
                  </a:path>
                </a:pathLst>
              </a:custGeom>
              <a:gradFill>
                <a:gsLst>
                  <a:gs pos="0">
                    <a:srgbClr val="F2F9FF">
                      <a:alpha val="27000"/>
                    </a:srgbClr>
                  </a:gs>
                  <a:gs pos="100000">
                    <a:srgbClr val="F2F9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781800" y="2709637"/>
                <a:ext cx="2438400" cy="2438400"/>
              </a:xfrm>
              <a:prstGeom prst="ellipse">
                <a:avLst/>
              </a:prstGeom>
              <a:gradFill>
                <a:gsLst>
                  <a:gs pos="0">
                    <a:srgbClr val="F2F9FF">
                      <a:alpha val="27000"/>
                    </a:srgbClr>
                  </a:gs>
                  <a:gs pos="100000">
                    <a:srgbClr val="F2F9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 rot="16200000">
                <a:off x="9418682" y="1817763"/>
                <a:ext cx="3851186" cy="1695450"/>
              </a:xfrm>
              <a:custGeom>
                <a:avLst/>
                <a:gdLst>
                  <a:gd name="connsiteX0" fmla="*/ 3851186 w 3851186"/>
                  <a:gd name="connsiteY0" fmla="*/ 1695450 h 1695450"/>
                  <a:gd name="connsiteX1" fmla="*/ 1839831 w 3851186"/>
                  <a:gd name="connsiteY1" fmla="*/ 1695450 h 1695450"/>
                  <a:gd name="connsiteX2" fmla="*/ 1306432 w 3851186"/>
                  <a:gd name="connsiteY2" fmla="*/ 1695450 h 1695450"/>
                  <a:gd name="connsiteX3" fmla="*/ 0 w 3851186"/>
                  <a:gd name="connsiteY3" fmla="*/ 1695450 h 1695450"/>
                  <a:gd name="connsiteX4" fmla="*/ 21970 w 3851186"/>
                  <a:gd name="connsiteY4" fmla="*/ 1551497 h 1695450"/>
                  <a:gd name="connsiteX5" fmla="*/ 1925594 w 3851186"/>
                  <a:gd name="connsiteY5" fmla="*/ 0 h 1695450"/>
                  <a:gd name="connsiteX6" fmla="*/ 3829216 w 3851186"/>
                  <a:gd name="connsiteY6" fmla="*/ 1551497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1186" h="1695450">
                    <a:moveTo>
                      <a:pt x="3851186" y="1695450"/>
                    </a:moveTo>
                    <a:lnTo>
                      <a:pt x="1839831" y="1695450"/>
                    </a:lnTo>
                    <a:lnTo>
                      <a:pt x="1306432" y="1695450"/>
                    </a:lnTo>
                    <a:lnTo>
                      <a:pt x="0" y="1695450"/>
                    </a:lnTo>
                    <a:lnTo>
                      <a:pt x="21970" y="1551497"/>
                    </a:lnTo>
                    <a:cubicBezTo>
                      <a:pt x="203158" y="666060"/>
                      <a:pt x="986593" y="0"/>
                      <a:pt x="1925594" y="0"/>
                    </a:cubicBezTo>
                    <a:cubicBezTo>
                      <a:pt x="2864594" y="0"/>
                      <a:pt x="3648029" y="666060"/>
                      <a:pt x="3829216" y="155149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9FF">
                      <a:alpha val="27000"/>
                    </a:srgbClr>
                  </a:gs>
                  <a:gs pos="100000">
                    <a:srgbClr val="F2F9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cxnSp>
          <p:nvCxnSpPr>
            <p:cNvPr id="21" name="直接连接符 20"/>
            <p:cNvCxnSpPr/>
            <p:nvPr userDrawn="1"/>
          </p:nvCxnSpPr>
          <p:spPr>
            <a:xfrm>
              <a:off x="5427535" y="1957388"/>
              <a:ext cx="168404" cy="328612"/>
            </a:xfrm>
            <a:prstGeom prst="line">
              <a:avLst/>
            </a:prstGeom>
            <a:ln w="12700">
              <a:solidFill>
                <a:srgbClr val="C8CB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 userDrawn="1"/>
        </p:nvGrpSpPr>
        <p:grpSpPr>
          <a:xfrm>
            <a:off x="13982700" y="0"/>
            <a:ext cx="910590" cy="1221105"/>
            <a:chOff x="19448" y="1126"/>
            <a:chExt cx="1434" cy="1923"/>
          </a:xfrm>
        </p:grpSpPr>
        <p:sp>
          <p:nvSpPr>
            <p:cNvPr id="24" name="矩形 5"/>
            <p:cNvSpPr/>
            <p:nvPr userDrawn="1"/>
          </p:nvSpPr>
          <p:spPr>
            <a:xfrm>
              <a:off x="19448" y="1562"/>
              <a:ext cx="1435" cy="671"/>
            </a:xfrm>
            <a:prstGeom prst="rect">
              <a:avLst/>
            </a:prstGeom>
            <a:solidFill>
              <a:srgbClr val="1B53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20/40/190</a:t>
              </a:r>
            </a:p>
          </p:txBody>
        </p:sp>
        <p:sp>
          <p:nvSpPr>
            <p:cNvPr id="25" name="矩形 9"/>
            <p:cNvSpPr/>
            <p:nvPr userDrawn="1"/>
          </p:nvSpPr>
          <p:spPr>
            <a:xfrm>
              <a:off x="19448" y="2379"/>
              <a:ext cx="1435" cy="671"/>
            </a:xfrm>
            <a:prstGeom prst="rect">
              <a:avLst/>
            </a:prstGeom>
            <a:solidFill>
              <a:srgbClr val="F0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r>
                <a:rPr lang="en-US" altLang="zh-CN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9号-创粗黑" panose="00000500000000000000" pitchFamily="2" charset="-122"/>
                </a:rPr>
                <a:t>240/150</a:t>
              </a:r>
              <a:r>
                <a:rPr 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9号-创粗黑" panose="00000500000000000000" pitchFamily="2" charset="-122"/>
                </a:rPr>
                <a:t>/</a:t>
              </a:r>
              <a:r>
                <a:rPr lang="en-US" altLang="zh-CN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9号-创粗黑" panose="00000500000000000000" pitchFamily="2" charset="-122"/>
                </a:rPr>
                <a:t>0</a:t>
              </a:r>
              <a:endParaRPr kumimoji="1" lang="en-US" altLang="zh-CN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26" name="文本框 31"/>
            <p:cNvSpPr txBox="1"/>
            <p:nvPr userDrawn="1"/>
          </p:nvSpPr>
          <p:spPr>
            <a:xfrm>
              <a:off x="19448" y="1126"/>
              <a:ext cx="720" cy="2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品牌色</a:t>
              </a: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>
            <a:off x="13982473" y="1469390"/>
            <a:ext cx="911225" cy="2600325"/>
            <a:chOff x="19448" y="3162"/>
            <a:chExt cx="1435" cy="4095"/>
          </a:xfrm>
        </p:grpSpPr>
        <p:sp>
          <p:nvSpPr>
            <p:cNvPr id="2" name="文本框 15"/>
            <p:cNvSpPr txBox="1"/>
            <p:nvPr userDrawn="1"/>
          </p:nvSpPr>
          <p:spPr>
            <a:xfrm>
              <a:off x="19448" y="3162"/>
              <a:ext cx="897" cy="29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辅助色</a:t>
              </a:r>
            </a:p>
          </p:txBody>
        </p:sp>
        <p:sp>
          <p:nvSpPr>
            <p:cNvPr id="13" name="矩形 16"/>
            <p:cNvSpPr/>
            <p:nvPr userDrawn="1"/>
          </p:nvSpPr>
          <p:spPr>
            <a:xfrm>
              <a:off x="19448" y="4351"/>
              <a:ext cx="1394" cy="623"/>
            </a:xfrm>
            <a:prstGeom prst="rect">
              <a:avLst/>
            </a:prstGeom>
            <a:solidFill>
              <a:srgbClr val="F8B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248/181/60</a:t>
              </a:r>
            </a:p>
          </p:txBody>
        </p:sp>
        <p:sp>
          <p:nvSpPr>
            <p:cNvPr id="3" name="矩形 19"/>
            <p:cNvSpPr/>
            <p:nvPr userDrawn="1"/>
          </p:nvSpPr>
          <p:spPr>
            <a:xfrm>
              <a:off x="19448" y="5112"/>
              <a:ext cx="1393" cy="6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0/0/0</a:t>
              </a:r>
            </a:p>
          </p:txBody>
        </p:sp>
        <p:sp>
          <p:nvSpPr>
            <p:cNvPr id="19" name="矩形 13"/>
            <p:cNvSpPr/>
            <p:nvPr userDrawn="1"/>
          </p:nvSpPr>
          <p:spPr>
            <a:xfrm>
              <a:off x="19448" y="3590"/>
              <a:ext cx="1394" cy="623"/>
            </a:xfrm>
            <a:prstGeom prst="rect">
              <a:avLst/>
            </a:prstGeom>
            <a:solidFill>
              <a:srgbClr val="002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0/40/44</a:t>
              </a:r>
            </a:p>
          </p:txBody>
        </p:sp>
        <p:sp>
          <p:nvSpPr>
            <p:cNvPr id="23" name="矩形 19"/>
            <p:cNvSpPr/>
            <p:nvPr userDrawn="1"/>
          </p:nvSpPr>
          <p:spPr>
            <a:xfrm>
              <a:off x="19448" y="5873"/>
              <a:ext cx="1393" cy="623"/>
            </a:xfrm>
            <a:prstGeom prst="rect">
              <a:avLst/>
            </a:prstGeom>
            <a:solidFill>
              <a:srgbClr val="3D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61/6262</a:t>
              </a:r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19448" y="6634"/>
              <a:ext cx="1435" cy="6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255/255/255</a:t>
              </a:r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>
            <a:off x="13982473" y="4272915"/>
            <a:ext cx="911452" cy="1154430"/>
            <a:chOff x="19448" y="7924"/>
            <a:chExt cx="1435" cy="1818"/>
          </a:xfrm>
        </p:grpSpPr>
        <p:sp>
          <p:nvSpPr>
            <p:cNvPr id="15" name="矩形 18"/>
            <p:cNvSpPr/>
            <p:nvPr userDrawn="1"/>
          </p:nvSpPr>
          <p:spPr>
            <a:xfrm>
              <a:off x="19448" y="8354"/>
              <a:ext cx="1435" cy="623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200/25/25</a:t>
              </a:r>
            </a:p>
          </p:txBody>
        </p:sp>
        <p:sp>
          <p:nvSpPr>
            <p:cNvPr id="4" name="矩形 18"/>
            <p:cNvSpPr/>
            <p:nvPr userDrawn="1"/>
          </p:nvSpPr>
          <p:spPr>
            <a:xfrm>
              <a:off x="19448" y="9119"/>
              <a:ext cx="1435" cy="623"/>
            </a:xfrm>
            <a:prstGeom prst="rect">
              <a:avLst/>
            </a:prstGeom>
            <a:solidFill>
              <a:srgbClr val="46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70/170/50</a:t>
              </a:r>
            </a:p>
          </p:txBody>
        </p:sp>
        <p:sp>
          <p:nvSpPr>
            <p:cNvPr id="30" name="文本框 15"/>
            <p:cNvSpPr txBox="1"/>
            <p:nvPr userDrawn="1"/>
          </p:nvSpPr>
          <p:spPr>
            <a:xfrm>
              <a:off x="19448" y="7924"/>
              <a:ext cx="897" cy="29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备选色</a:t>
              </a:r>
            </a:p>
          </p:txBody>
        </p:sp>
      </p:grpSp>
      <p:sp>
        <p:nvSpPr>
          <p:cNvPr id="541" name="TextBox 58"/>
          <p:cNvSpPr txBox="1"/>
          <p:nvPr userDrawn="1"/>
        </p:nvSpPr>
        <p:spPr>
          <a:xfrm>
            <a:off x="13982700" y="5796280"/>
            <a:ext cx="1134745" cy="497205"/>
          </a:xfrm>
          <a:prstGeom prst="rect">
            <a:avLst/>
          </a:prstGeom>
          <a:ln w="12700">
            <a:miter lim="400000"/>
          </a:ln>
        </p:spPr>
        <p:txBody>
          <a:bodyPr wrap="square" lIns="60959" rIns="60959">
            <a:spAutoFit/>
          </a:bodyPr>
          <a:lstStyle/>
          <a:p>
            <a:pPr defTabSz="6096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FFFFFF"/>
                </a:solidFill>
              </a:defRPr>
            </a:pPr>
            <a:r>
              <a:rPr sz="935" kern="0">
                <a:solidFill>
                  <a:srgbClr val="3D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中文字体：</a:t>
            </a:r>
          </a:p>
          <a:p>
            <a:pPr defTabSz="6096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rgbClr val="FFFFFF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rPr lang="zh-CN" sz="1700" kern="0">
                <a:solidFill>
                  <a:srgbClr val="3D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  <a:sym typeface="Heiti SC Medium"/>
              </a:rPr>
              <a:t>微软雅黑</a:t>
            </a:r>
          </a:p>
        </p:txBody>
      </p:sp>
      <p:sp>
        <p:nvSpPr>
          <p:cNvPr id="545" name="Rectangle 62"/>
          <p:cNvSpPr txBox="1"/>
          <p:nvPr userDrawn="1"/>
        </p:nvSpPr>
        <p:spPr>
          <a:xfrm>
            <a:off x="13982602" y="6332653"/>
            <a:ext cx="1027859" cy="564515"/>
          </a:xfrm>
          <a:prstGeom prst="rect">
            <a:avLst/>
          </a:prstGeom>
          <a:ln w="12700">
            <a:miter lim="400000"/>
          </a:ln>
        </p:spPr>
        <p:txBody>
          <a:bodyPr lIns="60959" rIns="60959">
            <a:spAutoFit/>
          </a:bodyPr>
          <a:lstStyle/>
          <a:p>
            <a:pPr defTabSz="609600" hangingPunct="0">
              <a:defRPr sz="700">
                <a:solidFill>
                  <a:srgbClr val="FFFFFF"/>
                </a:solidFill>
              </a:defRPr>
            </a:pPr>
            <a:r>
              <a:rPr sz="935" kern="0">
                <a:solidFill>
                  <a:srgbClr val="3D3E3E"/>
                </a:solidFill>
                <a:latin typeface="Arial" panose="020B0604020202020204" pitchFamily="34" charset="0"/>
                <a:sym typeface="Calibri" panose="020F0502020204030204"/>
              </a:rPr>
              <a:t>英文字体：</a:t>
            </a:r>
            <a:endParaRPr sz="935" b="1" kern="0">
              <a:solidFill>
                <a:srgbClr val="3D3E3E"/>
              </a:solidFill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defTabSz="609600" hangingPunct="0">
              <a:defRPr sz="1600" b="1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2135" b="1" kern="0">
                <a:solidFill>
                  <a:srgbClr val="3D3E3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 flipH="1">
            <a:off x="-1484893" y="-344712"/>
            <a:ext cx="7221666" cy="7232166"/>
            <a:chOff x="4970334" y="-304798"/>
            <a:chExt cx="7221666" cy="643134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3" name="任意多边形: 形状 12"/>
            <p:cNvSpPr/>
            <p:nvPr/>
          </p:nvSpPr>
          <p:spPr>
            <a:xfrm rot="16200000">
              <a:off x="5365496" y="-699960"/>
              <a:ext cx="6431342" cy="7221666"/>
            </a:xfrm>
            <a:custGeom>
              <a:avLst/>
              <a:gdLst>
                <a:gd name="connsiteX0" fmla="*/ 6096001 w 6395847"/>
                <a:gd name="connsiteY0" fmla="*/ 7221665 h 7221666"/>
                <a:gd name="connsiteX1" fmla="*/ 6096001 w 6395847"/>
                <a:gd name="connsiteY1" fmla="*/ 7221666 h 7221666"/>
                <a:gd name="connsiteX2" fmla="*/ 3314700 w 6395847"/>
                <a:gd name="connsiteY2" fmla="*/ 7221666 h 7221666"/>
                <a:gd name="connsiteX3" fmla="*/ 2781301 w 6395847"/>
                <a:gd name="connsiteY3" fmla="*/ 7221666 h 7221666"/>
                <a:gd name="connsiteX4" fmla="*/ 0 w 6395847"/>
                <a:gd name="connsiteY4" fmla="*/ 7221666 h 7221666"/>
                <a:gd name="connsiteX5" fmla="*/ 0 w 6395847"/>
                <a:gd name="connsiteY5" fmla="*/ 3447952 h 7221666"/>
                <a:gd name="connsiteX6" fmla="*/ 1 w 6395847"/>
                <a:gd name="connsiteY6" fmla="*/ 3447952 h 7221666"/>
                <a:gd name="connsiteX7" fmla="*/ 1 w 6395847"/>
                <a:gd name="connsiteY7" fmla="*/ 3019060 h 7221666"/>
                <a:gd name="connsiteX8" fmla="*/ 279301 w 6395847"/>
                <a:gd name="connsiteY8" fmla="*/ 2344769 h 7221666"/>
                <a:gd name="connsiteX9" fmla="*/ 405446 w 6395847"/>
                <a:gd name="connsiteY9" fmla="*/ 2240690 h 7221666"/>
                <a:gd name="connsiteX10" fmla="*/ 404464 w 6395847"/>
                <a:gd name="connsiteY10" fmla="*/ 2239038 h 7221666"/>
                <a:gd name="connsiteX11" fmla="*/ 415115 w 6395847"/>
                <a:gd name="connsiteY11" fmla="*/ 2232712 h 7221666"/>
                <a:gd name="connsiteX12" fmla="*/ 420431 w 6395847"/>
                <a:gd name="connsiteY12" fmla="*/ 2228326 h 7221666"/>
                <a:gd name="connsiteX13" fmla="*/ 444464 w 6395847"/>
                <a:gd name="connsiteY13" fmla="*/ 2215281 h 7221666"/>
                <a:gd name="connsiteX14" fmla="*/ 3989796 w 6395847"/>
                <a:gd name="connsiteY14" fmla="*/ 109665 h 7221666"/>
                <a:gd name="connsiteX15" fmla="*/ 3993587 w 6395847"/>
                <a:gd name="connsiteY15" fmla="*/ 116048 h 7221666"/>
                <a:gd name="connsiteX16" fmla="*/ 4025229 w 6395847"/>
                <a:gd name="connsiteY16" fmla="*/ 96652 h 7221666"/>
                <a:gd name="connsiteX17" fmla="*/ 4920239 w 6395847"/>
                <a:gd name="connsiteY17" fmla="*/ 127915 h 7221666"/>
                <a:gd name="connsiteX18" fmla="*/ 5919213 w 6395847"/>
                <a:gd name="connsiteY18" fmla="*/ 704673 h 7221666"/>
                <a:gd name="connsiteX19" fmla="*/ 6030081 w 6395847"/>
                <a:gd name="connsiteY19" fmla="*/ 779366 h 7221666"/>
                <a:gd name="connsiteX20" fmla="*/ 6096000 w 6395847"/>
                <a:gd name="connsiteY20" fmla="*/ 838524 h 7221666"/>
                <a:gd name="connsiteX21" fmla="*/ 6096000 w 6395847"/>
                <a:gd name="connsiteY21" fmla="*/ 7221665 h 7221666"/>
                <a:gd name="connsiteX22" fmla="*/ 6221624 w 6395847"/>
                <a:gd name="connsiteY22" fmla="*/ 982469 h 7221666"/>
                <a:gd name="connsiteX23" fmla="*/ 6201936 w 6395847"/>
                <a:gd name="connsiteY23" fmla="*/ 954781 h 7221666"/>
                <a:gd name="connsiteX24" fmla="*/ 6210136 w 6395847"/>
                <a:gd name="connsiteY24" fmla="*/ 964466 h 7221666"/>
                <a:gd name="connsiteX25" fmla="*/ 6283768 w 6395847"/>
                <a:gd name="connsiteY25" fmla="*/ 1082992 h 7221666"/>
                <a:gd name="connsiteX26" fmla="*/ 6267120 w 6395847"/>
                <a:gd name="connsiteY26" fmla="*/ 1053774 h 7221666"/>
                <a:gd name="connsiteX27" fmla="*/ 6278411 w 6395847"/>
                <a:gd name="connsiteY27" fmla="*/ 1071469 h 7221666"/>
                <a:gd name="connsiteX28" fmla="*/ 6372765 w 6395847"/>
                <a:gd name="connsiteY28" fmla="*/ 1326510 h 7221666"/>
                <a:gd name="connsiteX29" fmla="*/ 6365409 w 6395847"/>
                <a:gd name="connsiteY29" fmla="*/ 1293851 h 7221666"/>
                <a:gd name="connsiteX30" fmla="*/ 6369173 w 6395847"/>
                <a:gd name="connsiteY30" fmla="*/ 1305870 h 7221666"/>
                <a:gd name="connsiteX31" fmla="*/ 6391257 w 6395847"/>
                <a:gd name="connsiteY31" fmla="*/ 1442433 h 7221666"/>
                <a:gd name="connsiteX32" fmla="*/ 6387139 w 6395847"/>
                <a:gd name="connsiteY32" fmla="*/ 1409114 h 7221666"/>
                <a:gd name="connsiteX33" fmla="*/ 6390749 w 6395847"/>
                <a:gd name="connsiteY33" fmla="*/ 1429863 h 7221666"/>
                <a:gd name="connsiteX34" fmla="*/ 6395847 w 6395847"/>
                <a:gd name="connsiteY34" fmla="*/ 1556116 h 7221666"/>
                <a:gd name="connsiteX35" fmla="*/ 6268252 w 6395847"/>
                <a:gd name="connsiteY35" fmla="*/ 2007304 h 7221666"/>
                <a:gd name="connsiteX36" fmla="*/ 6096001 w 6395847"/>
                <a:gd name="connsiteY36" fmla="*/ 2305652 h 7221666"/>
                <a:gd name="connsiteX37" fmla="*/ 6096001 w 6395847"/>
                <a:gd name="connsiteY37" fmla="*/ 2305651 h 7221666"/>
                <a:gd name="connsiteX38" fmla="*/ 6268252 w 6395847"/>
                <a:gd name="connsiteY38" fmla="*/ 2007303 h 7221666"/>
                <a:gd name="connsiteX39" fmla="*/ 6385798 w 6395847"/>
                <a:gd name="connsiteY39" fmla="*/ 1671419 h 7221666"/>
                <a:gd name="connsiteX40" fmla="*/ 6395847 w 6395847"/>
                <a:gd name="connsiteY40" fmla="*/ 1556116 h 722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95847" h="7221666">
                  <a:moveTo>
                    <a:pt x="6096001" y="7221665"/>
                  </a:moveTo>
                  <a:lnTo>
                    <a:pt x="6096001" y="7221666"/>
                  </a:lnTo>
                  <a:lnTo>
                    <a:pt x="3314700" y="7221666"/>
                  </a:lnTo>
                  <a:lnTo>
                    <a:pt x="2781301" y="7221666"/>
                  </a:lnTo>
                  <a:lnTo>
                    <a:pt x="0" y="7221666"/>
                  </a:lnTo>
                  <a:lnTo>
                    <a:pt x="0" y="3447952"/>
                  </a:lnTo>
                  <a:lnTo>
                    <a:pt x="1" y="3447952"/>
                  </a:lnTo>
                  <a:lnTo>
                    <a:pt x="1" y="3019060"/>
                  </a:lnTo>
                  <a:cubicBezTo>
                    <a:pt x="1" y="2755733"/>
                    <a:pt x="106735" y="2517335"/>
                    <a:pt x="279301" y="2344769"/>
                  </a:cubicBezTo>
                  <a:lnTo>
                    <a:pt x="405446" y="2240690"/>
                  </a:lnTo>
                  <a:lnTo>
                    <a:pt x="404464" y="2239038"/>
                  </a:lnTo>
                  <a:lnTo>
                    <a:pt x="415115" y="2232712"/>
                  </a:lnTo>
                  <a:lnTo>
                    <a:pt x="420431" y="2228326"/>
                  </a:lnTo>
                  <a:lnTo>
                    <a:pt x="444464" y="2215281"/>
                  </a:lnTo>
                  <a:lnTo>
                    <a:pt x="3989796" y="109665"/>
                  </a:lnTo>
                  <a:lnTo>
                    <a:pt x="3993587" y="116048"/>
                  </a:lnTo>
                  <a:lnTo>
                    <a:pt x="4025229" y="96652"/>
                  </a:lnTo>
                  <a:cubicBezTo>
                    <a:pt x="4300466" y="-37338"/>
                    <a:pt x="4635179" y="-36664"/>
                    <a:pt x="4920239" y="127915"/>
                  </a:cubicBezTo>
                  <a:lnTo>
                    <a:pt x="5919213" y="704673"/>
                  </a:lnTo>
                  <a:cubicBezTo>
                    <a:pt x="5958409" y="727303"/>
                    <a:pt x="5995390" y="752295"/>
                    <a:pt x="6030081" y="779366"/>
                  </a:cubicBezTo>
                  <a:lnTo>
                    <a:pt x="6096000" y="838524"/>
                  </a:lnTo>
                  <a:lnTo>
                    <a:pt x="6096000" y="7221665"/>
                  </a:lnTo>
                  <a:close/>
                  <a:moveTo>
                    <a:pt x="6221624" y="982469"/>
                  </a:moveTo>
                  <a:lnTo>
                    <a:pt x="6201936" y="954781"/>
                  </a:lnTo>
                  <a:lnTo>
                    <a:pt x="6210136" y="964466"/>
                  </a:lnTo>
                  <a:close/>
                  <a:moveTo>
                    <a:pt x="6283768" y="1082992"/>
                  </a:moveTo>
                  <a:lnTo>
                    <a:pt x="6267120" y="1053774"/>
                  </a:lnTo>
                  <a:lnTo>
                    <a:pt x="6278411" y="1071469"/>
                  </a:lnTo>
                  <a:close/>
                  <a:moveTo>
                    <a:pt x="6372765" y="1326510"/>
                  </a:moveTo>
                  <a:lnTo>
                    <a:pt x="6365409" y="1293851"/>
                  </a:lnTo>
                  <a:lnTo>
                    <a:pt x="6369173" y="1305870"/>
                  </a:lnTo>
                  <a:close/>
                  <a:moveTo>
                    <a:pt x="6391257" y="1442433"/>
                  </a:moveTo>
                  <a:lnTo>
                    <a:pt x="6387139" y="1409114"/>
                  </a:lnTo>
                  <a:lnTo>
                    <a:pt x="6390749" y="1429863"/>
                  </a:lnTo>
                  <a:close/>
                  <a:moveTo>
                    <a:pt x="6395847" y="1556116"/>
                  </a:moveTo>
                  <a:cubicBezTo>
                    <a:pt x="6391855" y="1709831"/>
                    <a:pt x="6350542" y="1864774"/>
                    <a:pt x="6268252" y="2007304"/>
                  </a:cubicBezTo>
                  <a:lnTo>
                    <a:pt x="6096001" y="2305652"/>
                  </a:lnTo>
                  <a:lnTo>
                    <a:pt x="6096001" y="2305651"/>
                  </a:lnTo>
                  <a:lnTo>
                    <a:pt x="6268252" y="2007303"/>
                  </a:lnTo>
                  <a:cubicBezTo>
                    <a:pt x="6329969" y="1900406"/>
                    <a:pt x="6368637" y="1786526"/>
                    <a:pt x="6385798" y="1671419"/>
                  </a:cubicBezTo>
                  <a:lnTo>
                    <a:pt x="6395847" y="1556116"/>
                  </a:lnTo>
                  <a:close/>
                </a:path>
              </a:pathLst>
            </a:custGeom>
            <a:gradFill>
              <a:gsLst>
                <a:gs pos="0">
                  <a:srgbClr val="0165C5"/>
                </a:gs>
                <a:gs pos="100000">
                  <a:srgbClr val="0165C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 rot="16200000">
              <a:off x="5253261" y="-515155"/>
              <a:ext cx="2180771" cy="2601486"/>
            </a:xfrm>
            <a:custGeom>
              <a:avLst/>
              <a:gdLst>
                <a:gd name="connsiteX0" fmla="*/ 1880924 w 2180771"/>
                <a:gd name="connsiteY0" fmla="*/ 763130 h 2601486"/>
                <a:gd name="connsiteX1" fmla="*/ 1880924 w 2180771"/>
                <a:gd name="connsiteY1" fmla="*/ 2530378 h 2601486"/>
                <a:gd name="connsiteX2" fmla="*/ 1863032 w 2180771"/>
                <a:gd name="connsiteY2" fmla="*/ 2536926 h 2601486"/>
                <a:gd name="connsiteX3" fmla="*/ 1436007 w 2180771"/>
                <a:gd name="connsiteY3" fmla="*/ 2601486 h 2601486"/>
                <a:gd name="connsiteX4" fmla="*/ 0 w 2180771"/>
                <a:gd name="connsiteY4" fmla="*/ 1165479 h 2601486"/>
                <a:gd name="connsiteX5" fmla="*/ 522574 w 2180771"/>
                <a:gd name="connsiteY5" fmla="*/ 57386 h 2601486"/>
                <a:gd name="connsiteX6" fmla="*/ 599315 w 2180771"/>
                <a:gd name="connsiteY6" fmla="*/ 0 h 2601486"/>
                <a:gd name="connsiteX7" fmla="*/ 705163 w 2180771"/>
                <a:gd name="connsiteY7" fmla="*/ 52521 h 2601486"/>
                <a:gd name="connsiteX8" fmla="*/ 1704137 w 2180771"/>
                <a:gd name="connsiteY8" fmla="*/ 629279 h 2601486"/>
                <a:gd name="connsiteX9" fmla="*/ 1815005 w 2180771"/>
                <a:gd name="connsiteY9" fmla="*/ 703972 h 2601486"/>
                <a:gd name="connsiteX10" fmla="*/ 2006548 w 2180771"/>
                <a:gd name="connsiteY10" fmla="*/ 907075 h 2601486"/>
                <a:gd name="connsiteX11" fmla="*/ 1986860 w 2180771"/>
                <a:gd name="connsiteY11" fmla="*/ 879387 h 2601486"/>
                <a:gd name="connsiteX12" fmla="*/ 1995060 w 2180771"/>
                <a:gd name="connsiteY12" fmla="*/ 889072 h 2601486"/>
                <a:gd name="connsiteX13" fmla="*/ 2053189 w 2180771"/>
                <a:gd name="connsiteY13" fmla="*/ 1931884 h 2601486"/>
                <a:gd name="connsiteX14" fmla="*/ 2053176 w 2180771"/>
                <a:gd name="connsiteY14" fmla="*/ 1931910 h 2601486"/>
                <a:gd name="connsiteX15" fmla="*/ 1880925 w 2180771"/>
                <a:gd name="connsiteY15" fmla="*/ 2230259 h 2601486"/>
                <a:gd name="connsiteX16" fmla="*/ 1880925 w 2180771"/>
                <a:gd name="connsiteY16" fmla="*/ 2230257 h 2601486"/>
                <a:gd name="connsiteX17" fmla="*/ 2053176 w 2180771"/>
                <a:gd name="connsiteY17" fmla="*/ 1931909 h 2601486"/>
                <a:gd name="connsiteX18" fmla="*/ 2068692 w 2180771"/>
                <a:gd name="connsiteY18" fmla="*/ 1007598 h 2601486"/>
                <a:gd name="connsiteX19" fmla="*/ 2052044 w 2180771"/>
                <a:gd name="connsiteY19" fmla="*/ 978380 h 2601486"/>
                <a:gd name="connsiteX20" fmla="*/ 2063335 w 2180771"/>
                <a:gd name="connsiteY20" fmla="*/ 996075 h 2601486"/>
                <a:gd name="connsiteX21" fmla="*/ 2101939 w 2180771"/>
                <a:gd name="connsiteY21" fmla="*/ 1833636 h 2601486"/>
                <a:gd name="connsiteX22" fmla="*/ 2095166 w 2180771"/>
                <a:gd name="connsiteY22" fmla="*/ 1850517 h 2601486"/>
                <a:gd name="connsiteX23" fmla="*/ 2053189 w 2180771"/>
                <a:gd name="connsiteY23" fmla="*/ 1931884 h 2601486"/>
                <a:gd name="connsiteX24" fmla="*/ 2113879 w 2180771"/>
                <a:gd name="connsiteY24" fmla="*/ 1803879 h 2601486"/>
                <a:gd name="connsiteX25" fmla="*/ 2107267 w 2180771"/>
                <a:gd name="connsiteY25" fmla="*/ 1822898 h 2601486"/>
                <a:gd name="connsiteX26" fmla="*/ 2101939 w 2180771"/>
                <a:gd name="connsiteY26" fmla="*/ 1833636 h 2601486"/>
                <a:gd name="connsiteX27" fmla="*/ 2139904 w 2180771"/>
                <a:gd name="connsiteY27" fmla="*/ 1729011 h 2601486"/>
                <a:gd name="connsiteX28" fmla="*/ 2128657 w 2180771"/>
                <a:gd name="connsiteY28" fmla="*/ 1767046 h 2601486"/>
                <a:gd name="connsiteX29" fmla="*/ 2113879 w 2180771"/>
                <a:gd name="connsiteY29" fmla="*/ 1803879 h 2601486"/>
                <a:gd name="connsiteX30" fmla="*/ 2148810 w 2180771"/>
                <a:gd name="connsiteY30" fmla="*/ 1698893 h 2601486"/>
                <a:gd name="connsiteX31" fmla="*/ 2146335 w 2180771"/>
                <a:gd name="connsiteY31" fmla="*/ 1710510 h 2601486"/>
                <a:gd name="connsiteX32" fmla="*/ 2139904 w 2180771"/>
                <a:gd name="connsiteY32" fmla="*/ 1729011 h 2601486"/>
                <a:gd name="connsiteX33" fmla="*/ 2157689 w 2180771"/>
                <a:gd name="connsiteY33" fmla="*/ 1251116 h 2601486"/>
                <a:gd name="connsiteX34" fmla="*/ 2150333 w 2180771"/>
                <a:gd name="connsiteY34" fmla="*/ 1218457 h 2601486"/>
                <a:gd name="connsiteX35" fmla="*/ 2154097 w 2180771"/>
                <a:gd name="connsiteY35" fmla="*/ 1230476 h 2601486"/>
                <a:gd name="connsiteX36" fmla="*/ 2170719 w 2180771"/>
                <a:gd name="connsiteY36" fmla="*/ 1596043 h 2601486"/>
                <a:gd name="connsiteX37" fmla="*/ 2153795 w 2180771"/>
                <a:gd name="connsiteY37" fmla="*/ 1682035 h 2601486"/>
                <a:gd name="connsiteX38" fmla="*/ 2148810 w 2180771"/>
                <a:gd name="connsiteY38" fmla="*/ 1698893 h 2601486"/>
                <a:gd name="connsiteX39" fmla="*/ 2176181 w 2180771"/>
                <a:gd name="connsiteY39" fmla="*/ 1367039 h 2601486"/>
                <a:gd name="connsiteX40" fmla="*/ 2172063 w 2180771"/>
                <a:gd name="connsiteY40" fmla="*/ 1333720 h 2601486"/>
                <a:gd name="connsiteX41" fmla="*/ 2175673 w 2180771"/>
                <a:gd name="connsiteY41" fmla="*/ 1354469 h 2601486"/>
                <a:gd name="connsiteX42" fmla="*/ 2180771 w 2180771"/>
                <a:gd name="connsiteY42" fmla="*/ 1480722 h 2601486"/>
                <a:gd name="connsiteX43" fmla="*/ 2170722 w 2180771"/>
                <a:gd name="connsiteY43" fmla="*/ 1596025 h 2601486"/>
                <a:gd name="connsiteX44" fmla="*/ 2170719 w 2180771"/>
                <a:gd name="connsiteY44" fmla="*/ 1596043 h 2601486"/>
                <a:gd name="connsiteX45" fmla="*/ 2170722 w 2180771"/>
                <a:gd name="connsiteY45" fmla="*/ 1596025 h 260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80771" h="2601486">
                  <a:moveTo>
                    <a:pt x="1880924" y="763130"/>
                  </a:moveTo>
                  <a:lnTo>
                    <a:pt x="1880924" y="2530378"/>
                  </a:lnTo>
                  <a:lnTo>
                    <a:pt x="1863032" y="2536926"/>
                  </a:lnTo>
                  <a:cubicBezTo>
                    <a:pt x="1728135" y="2578883"/>
                    <a:pt x="1584711" y="2601486"/>
                    <a:pt x="1436007" y="2601486"/>
                  </a:cubicBezTo>
                  <a:cubicBezTo>
                    <a:pt x="642922" y="2601486"/>
                    <a:pt x="0" y="1958564"/>
                    <a:pt x="0" y="1165479"/>
                  </a:cubicBezTo>
                  <a:cubicBezTo>
                    <a:pt x="0" y="719369"/>
                    <a:pt x="203425" y="320771"/>
                    <a:pt x="522574" y="57386"/>
                  </a:cubicBezTo>
                  <a:lnTo>
                    <a:pt x="599315" y="0"/>
                  </a:lnTo>
                  <a:lnTo>
                    <a:pt x="705163" y="52521"/>
                  </a:lnTo>
                  <a:lnTo>
                    <a:pt x="1704137" y="629279"/>
                  </a:lnTo>
                  <a:cubicBezTo>
                    <a:pt x="1743333" y="651909"/>
                    <a:pt x="1780314" y="676901"/>
                    <a:pt x="1815005" y="703972"/>
                  </a:cubicBezTo>
                  <a:close/>
                  <a:moveTo>
                    <a:pt x="2006548" y="907075"/>
                  </a:moveTo>
                  <a:lnTo>
                    <a:pt x="1986860" y="879387"/>
                  </a:lnTo>
                  <a:lnTo>
                    <a:pt x="1995060" y="889072"/>
                  </a:lnTo>
                  <a:close/>
                  <a:moveTo>
                    <a:pt x="2053189" y="1931884"/>
                  </a:moveTo>
                  <a:lnTo>
                    <a:pt x="2053176" y="1931910"/>
                  </a:lnTo>
                  <a:lnTo>
                    <a:pt x="1880925" y="2230259"/>
                  </a:lnTo>
                  <a:lnTo>
                    <a:pt x="1880925" y="2230257"/>
                  </a:lnTo>
                  <a:lnTo>
                    <a:pt x="2053176" y="1931909"/>
                  </a:lnTo>
                  <a:close/>
                  <a:moveTo>
                    <a:pt x="2068692" y="1007598"/>
                  </a:moveTo>
                  <a:lnTo>
                    <a:pt x="2052044" y="978380"/>
                  </a:lnTo>
                  <a:lnTo>
                    <a:pt x="2063335" y="996075"/>
                  </a:lnTo>
                  <a:close/>
                  <a:moveTo>
                    <a:pt x="2101939" y="1833636"/>
                  </a:moveTo>
                  <a:lnTo>
                    <a:pt x="2095166" y="1850517"/>
                  </a:lnTo>
                  <a:lnTo>
                    <a:pt x="2053189" y="1931884"/>
                  </a:lnTo>
                  <a:close/>
                  <a:moveTo>
                    <a:pt x="2113879" y="1803879"/>
                  </a:moveTo>
                  <a:lnTo>
                    <a:pt x="2107267" y="1822898"/>
                  </a:lnTo>
                  <a:lnTo>
                    <a:pt x="2101939" y="1833636"/>
                  </a:lnTo>
                  <a:close/>
                  <a:moveTo>
                    <a:pt x="2139904" y="1729011"/>
                  </a:moveTo>
                  <a:lnTo>
                    <a:pt x="2128657" y="1767046"/>
                  </a:lnTo>
                  <a:lnTo>
                    <a:pt x="2113879" y="1803879"/>
                  </a:lnTo>
                  <a:close/>
                  <a:moveTo>
                    <a:pt x="2148810" y="1698893"/>
                  </a:moveTo>
                  <a:lnTo>
                    <a:pt x="2146335" y="1710510"/>
                  </a:lnTo>
                  <a:lnTo>
                    <a:pt x="2139904" y="1729011"/>
                  </a:lnTo>
                  <a:close/>
                  <a:moveTo>
                    <a:pt x="2157689" y="1251116"/>
                  </a:moveTo>
                  <a:lnTo>
                    <a:pt x="2150333" y="1218457"/>
                  </a:lnTo>
                  <a:lnTo>
                    <a:pt x="2154097" y="1230476"/>
                  </a:lnTo>
                  <a:close/>
                  <a:moveTo>
                    <a:pt x="2170719" y="1596043"/>
                  </a:moveTo>
                  <a:lnTo>
                    <a:pt x="2153795" y="1682035"/>
                  </a:lnTo>
                  <a:lnTo>
                    <a:pt x="2148810" y="1698893"/>
                  </a:lnTo>
                  <a:close/>
                  <a:moveTo>
                    <a:pt x="2176181" y="1367039"/>
                  </a:moveTo>
                  <a:lnTo>
                    <a:pt x="2172063" y="1333720"/>
                  </a:lnTo>
                  <a:lnTo>
                    <a:pt x="2175673" y="1354469"/>
                  </a:lnTo>
                  <a:close/>
                  <a:moveTo>
                    <a:pt x="2180771" y="1480722"/>
                  </a:moveTo>
                  <a:cubicBezTo>
                    <a:pt x="2179773" y="1519151"/>
                    <a:pt x="2176442" y="1557656"/>
                    <a:pt x="2170722" y="1596025"/>
                  </a:cubicBezTo>
                  <a:lnTo>
                    <a:pt x="2170719" y="1596043"/>
                  </a:lnTo>
                  <a:lnTo>
                    <a:pt x="2170722" y="1596025"/>
                  </a:lnTo>
                  <a:close/>
                </a:path>
              </a:pathLst>
            </a:custGeom>
            <a:gradFill>
              <a:gsLst>
                <a:gs pos="0">
                  <a:srgbClr val="F2F9FF">
                    <a:alpha val="27000"/>
                  </a:srgbClr>
                </a:gs>
                <a:gs pos="100000">
                  <a:srgbClr val="F2F9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690135" y="2426414"/>
              <a:ext cx="1961282" cy="1961282"/>
            </a:xfrm>
            <a:prstGeom prst="ellipse">
              <a:avLst/>
            </a:prstGeom>
            <a:gradFill>
              <a:gsLst>
                <a:gs pos="0">
                  <a:srgbClr val="F2F9FF">
                    <a:alpha val="27000"/>
                  </a:srgbClr>
                </a:gs>
                <a:gs pos="100000">
                  <a:srgbClr val="F2F9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任意多边形: 形状 15"/>
            <p:cNvSpPr/>
            <p:nvPr/>
          </p:nvSpPr>
          <p:spPr>
            <a:xfrm rot="16200000">
              <a:off x="8765537" y="2166106"/>
              <a:ext cx="3851186" cy="1695450"/>
            </a:xfrm>
            <a:custGeom>
              <a:avLst/>
              <a:gdLst>
                <a:gd name="connsiteX0" fmla="*/ 3851186 w 3851186"/>
                <a:gd name="connsiteY0" fmla="*/ 1695450 h 1695450"/>
                <a:gd name="connsiteX1" fmla="*/ 1839831 w 3851186"/>
                <a:gd name="connsiteY1" fmla="*/ 1695450 h 1695450"/>
                <a:gd name="connsiteX2" fmla="*/ 1306432 w 3851186"/>
                <a:gd name="connsiteY2" fmla="*/ 1695450 h 1695450"/>
                <a:gd name="connsiteX3" fmla="*/ 0 w 3851186"/>
                <a:gd name="connsiteY3" fmla="*/ 1695450 h 1695450"/>
                <a:gd name="connsiteX4" fmla="*/ 21970 w 3851186"/>
                <a:gd name="connsiteY4" fmla="*/ 1551497 h 1695450"/>
                <a:gd name="connsiteX5" fmla="*/ 1925594 w 3851186"/>
                <a:gd name="connsiteY5" fmla="*/ 0 h 1695450"/>
                <a:gd name="connsiteX6" fmla="*/ 3829216 w 3851186"/>
                <a:gd name="connsiteY6" fmla="*/ 1551497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186" h="1695450">
                  <a:moveTo>
                    <a:pt x="3851186" y="1695450"/>
                  </a:moveTo>
                  <a:lnTo>
                    <a:pt x="1839831" y="1695450"/>
                  </a:lnTo>
                  <a:lnTo>
                    <a:pt x="1306432" y="1695450"/>
                  </a:lnTo>
                  <a:lnTo>
                    <a:pt x="0" y="1695450"/>
                  </a:lnTo>
                  <a:lnTo>
                    <a:pt x="21970" y="1551497"/>
                  </a:lnTo>
                  <a:cubicBezTo>
                    <a:pt x="203158" y="666060"/>
                    <a:pt x="986593" y="0"/>
                    <a:pt x="1925594" y="0"/>
                  </a:cubicBezTo>
                  <a:cubicBezTo>
                    <a:pt x="2864594" y="0"/>
                    <a:pt x="3648029" y="666060"/>
                    <a:pt x="3829216" y="1551497"/>
                  </a:cubicBezTo>
                  <a:close/>
                </a:path>
              </a:pathLst>
            </a:custGeom>
            <a:gradFill>
              <a:gsLst>
                <a:gs pos="0">
                  <a:srgbClr val="F2F9FF">
                    <a:alpha val="27000"/>
                  </a:srgbClr>
                </a:gs>
                <a:gs pos="100000">
                  <a:srgbClr val="F2F9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3" name="任意多边形: 形状 22"/>
          <p:cNvSpPr/>
          <p:nvPr userDrawn="1"/>
        </p:nvSpPr>
        <p:spPr>
          <a:xfrm flipH="1">
            <a:off x="10602589" y="2807982"/>
            <a:ext cx="1583750" cy="3179395"/>
          </a:xfrm>
          <a:custGeom>
            <a:avLst/>
            <a:gdLst>
              <a:gd name="connsiteX0" fmla="*/ 0 w 1252875"/>
              <a:gd name="connsiteY0" fmla="*/ 0 h 2515160"/>
              <a:gd name="connsiteX1" fmla="*/ 123651 w 1252875"/>
              <a:gd name="connsiteY1" fmla="*/ 6244 h 2515160"/>
              <a:gd name="connsiteX2" fmla="*/ 1252875 w 1252875"/>
              <a:gd name="connsiteY2" fmla="*/ 1257580 h 2515160"/>
              <a:gd name="connsiteX3" fmla="*/ 123651 w 1252875"/>
              <a:gd name="connsiteY3" fmla="*/ 2508916 h 2515160"/>
              <a:gd name="connsiteX4" fmla="*/ 0 w 1252875"/>
              <a:gd name="connsiteY4" fmla="*/ 2515160 h 251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875" h="2515160">
                <a:moveTo>
                  <a:pt x="0" y="0"/>
                </a:moveTo>
                <a:lnTo>
                  <a:pt x="123651" y="6244"/>
                </a:lnTo>
                <a:cubicBezTo>
                  <a:pt x="757919" y="70658"/>
                  <a:pt x="1252875" y="606318"/>
                  <a:pt x="1252875" y="1257580"/>
                </a:cubicBezTo>
                <a:cubicBezTo>
                  <a:pt x="1252875" y="1908843"/>
                  <a:pt x="757919" y="2444503"/>
                  <a:pt x="123651" y="2508916"/>
                </a:cubicBezTo>
                <a:lnTo>
                  <a:pt x="0" y="2515160"/>
                </a:lnTo>
                <a:close/>
              </a:path>
            </a:pathLst>
          </a:custGeom>
          <a:gradFill>
            <a:gsLst>
              <a:gs pos="0">
                <a:srgbClr val="0165C5">
                  <a:alpha val="7000"/>
                </a:srgbClr>
              </a:gs>
              <a:gs pos="100000">
                <a:srgbClr val="F2F9FF">
                  <a:alpha val="2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任意多边形: 形状 23"/>
          <p:cNvSpPr/>
          <p:nvPr userDrawn="1"/>
        </p:nvSpPr>
        <p:spPr>
          <a:xfrm flipH="1">
            <a:off x="4004166" y="5295998"/>
            <a:ext cx="4134465" cy="1591455"/>
          </a:xfrm>
          <a:custGeom>
            <a:avLst/>
            <a:gdLst>
              <a:gd name="connsiteX0" fmla="*/ 1936014 w 3872028"/>
              <a:gd name="connsiteY0" fmla="*/ 0 h 1490437"/>
              <a:gd name="connsiteX1" fmla="*/ 3851067 w 3872028"/>
              <a:gd name="connsiteY1" fmla="*/ 1408917 h 1490437"/>
              <a:gd name="connsiteX2" fmla="*/ 3872028 w 3872028"/>
              <a:gd name="connsiteY2" fmla="*/ 1490437 h 1490437"/>
              <a:gd name="connsiteX3" fmla="*/ 0 w 3872028"/>
              <a:gd name="connsiteY3" fmla="*/ 1490437 h 1490437"/>
              <a:gd name="connsiteX4" fmla="*/ 20961 w 3872028"/>
              <a:gd name="connsiteY4" fmla="*/ 1408917 h 1490437"/>
              <a:gd name="connsiteX5" fmla="*/ 1936014 w 3872028"/>
              <a:gd name="connsiteY5" fmla="*/ 0 h 149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2028" h="1490437">
                <a:moveTo>
                  <a:pt x="1936014" y="0"/>
                </a:moveTo>
                <a:cubicBezTo>
                  <a:pt x="2835812" y="0"/>
                  <a:pt x="3597185" y="592662"/>
                  <a:pt x="3851067" y="1408917"/>
                </a:cubicBezTo>
                <a:lnTo>
                  <a:pt x="3872028" y="1490437"/>
                </a:lnTo>
                <a:lnTo>
                  <a:pt x="0" y="1490437"/>
                </a:lnTo>
                <a:lnTo>
                  <a:pt x="20961" y="1408917"/>
                </a:lnTo>
                <a:cubicBezTo>
                  <a:pt x="274843" y="592662"/>
                  <a:pt x="1036217" y="0"/>
                  <a:pt x="1936014" y="0"/>
                </a:cubicBezTo>
                <a:close/>
              </a:path>
            </a:pathLst>
          </a:custGeom>
          <a:gradFill>
            <a:gsLst>
              <a:gs pos="0">
                <a:srgbClr val="0165C5">
                  <a:alpha val="7000"/>
                </a:srgbClr>
              </a:gs>
              <a:gs pos="100000">
                <a:srgbClr val="F2F9FF">
                  <a:alpha val="2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 flipV="1">
            <a:off x="5522575" y="2285164"/>
            <a:ext cx="142875" cy="292894"/>
          </a:xfrm>
          <a:prstGeom prst="line">
            <a:avLst/>
          </a:prstGeom>
          <a:ln>
            <a:solidFill>
              <a:srgbClr val="CFD2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 userDrawn="1"/>
        </p:nvSpPr>
        <p:spPr>
          <a:xfrm>
            <a:off x="5957217" y="2662814"/>
            <a:ext cx="1519677" cy="1519677"/>
          </a:xfrm>
          <a:prstGeom prst="ellipse">
            <a:avLst/>
          </a:prstGeom>
          <a:gradFill>
            <a:gsLst>
              <a:gs pos="0">
                <a:srgbClr val="0165C5">
                  <a:alpha val="7000"/>
                </a:srgbClr>
              </a:gs>
              <a:gs pos="100000">
                <a:srgbClr val="F2F9FF">
                  <a:alpha val="2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12337415" y="14605"/>
            <a:ext cx="910590" cy="1221105"/>
            <a:chOff x="19448" y="1126"/>
            <a:chExt cx="1434" cy="1923"/>
          </a:xfrm>
        </p:grpSpPr>
        <p:sp>
          <p:nvSpPr>
            <p:cNvPr id="2" name="矩形 5"/>
            <p:cNvSpPr/>
            <p:nvPr userDrawn="1"/>
          </p:nvSpPr>
          <p:spPr>
            <a:xfrm>
              <a:off x="19448" y="1562"/>
              <a:ext cx="1435" cy="671"/>
            </a:xfrm>
            <a:prstGeom prst="rect">
              <a:avLst/>
            </a:prstGeom>
            <a:solidFill>
              <a:srgbClr val="1B53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20/40/190</a:t>
              </a:r>
            </a:p>
          </p:txBody>
        </p:sp>
        <p:sp>
          <p:nvSpPr>
            <p:cNvPr id="25" name="矩形 9"/>
            <p:cNvSpPr/>
            <p:nvPr userDrawn="1"/>
          </p:nvSpPr>
          <p:spPr>
            <a:xfrm>
              <a:off x="19448" y="2379"/>
              <a:ext cx="1435" cy="671"/>
            </a:xfrm>
            <a:prstGeom prst="rect">
              <a:avLst/>
            </a:prstGeom>
            <a:solidFill>
              <a:srgbClr val="F0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r>
                <a:rPr lang="en-US" altLang="zh-CN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9号-创粗黑" panose="00000500000000000000" pitchFamily="2" charset="-122"/>
                </a:rPr>
                <a:t>240/150</a:t>
              </a:r>
              <a:r>
                <a:rPr 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9号-创粗黑" panose="00000500000000000000" pitchFamily="2" charset="-122"/>
                </a:rPr>
                <a:t>/</a:t>
              </a:r>
              <a:r>
                <a:rPr lang="en-US" altLang="zh-CN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9号-创粗黑" panose="00000500000000000000" pitchFamily="2" charset="-122"/>
                </a:rPr>
                <a:t>0</a:t>
              </a:r>
              <a:endParaRPr kumimoji="1" lang="en-US" altLang="zh-CN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26" name="文本框 31"/>
            <p:cNvSpPr txBox="1"/>
            <p:nvPr userDrawn="1"/>
          </p:nvSpPr>
          <p:spPr>
            <a:xfrm>
              <a:off x="19448" y="1126"/>
              <a:ext cx="720" cy="2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品牌色</a:t>
              </a:r>
            </a:p>
          </p:txBody>
        </p:sp>
      </p:grpSp>
      <p:grpSp>
        <p:nvGrpSpPr>
          <p:cNvPr id="3" name="组合 2"/>
          <p:cNvGrpSpPr/>
          <p:nvPr userDrawn="1"/>
        </p:nvGrpSpPr>
        <p:grpSpPr>
          <a:xfrm>
            <a:off x="12337188" y="1483995"/>
            <a:ext cx="911225" cy="2600325"/>
            <a:chOff x="19448" y="3162"/>
            <a:chExt cx="1435" cy="4095"/>
          </a:xfrm>
        </p:grpSpPr>
        <p:sp>
          <p:nvSpPr>
            <p:cNvPr id="4" name="文本框 15"/>
            <p:cNvSpPr txBox="1"/>
            <p:nvPr userDrawn="1"/>
          </p:nvSpPr>
          <p:spPr>
            <a:xfrm>
              <a:off x="19448" y="3162"/>
              <a:ext cx="897" cy="29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辅助色</a:t>
              </a:r>
            </a:p>
          </p:txBody>
        </p:sp>
        <p:sp>
          <p:nvSpPr>
            <p:cNvPr id="5" name="矩形 16"/>
            <p:cNvSpPr/>
            <p:nvPr userDrawn="1"/>
          </p:nvSpPr>
          <p:spPr>
            <a:xfrm>
              <a:off x="19448" y="4351"/>
              <a:ext cx="1394" cy="623"/>
            </a:xfrm>
            <a:prstGeom prst="rect">
              <a:avLst/>
            </a:prstGeom>
            <a:solidFill>
              <a:srgbClr val="F8B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248/181/60</a:t>
              </a:r>
            </a:p>
          </p:txBody>
        </p:sp>
        <p:sp>
          <p:nvSpPr>
            <p:cNvPr id="6" name="矩形 19"/>
            <p:cNvSpPr/>
            <p:nvPr userDrawn="1"/>
          </p:nvSpPr>
          <p:spPr>
            <a:xfrm>
              <a:off x="19448" y="5112"/>
              <a:ext cx="1393" cy="6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0/0/0</a:t>
              </a:r>
            </a:p>
          </p:txBody>
        </p:sp>
        <p:sp>
          <p:nvSpPr>
            <p:cNvPr id="19" name="矩形 13"/>
            <p:cNvSpPr/>
            <p:nvPr userDrawn="1"/>
          </p:nvSpPr>
          <p:spPr>
            <a:xfrm>
              <a:off x="19448" y="3590"/>
              <a:ext cx="1394" cy="623"/>
            </a:xfrm>
            <a:prstGeom prst="rect">
              <a:avLst/>
            </a:prstGeom>
            <a:solidFill>
              <a:srgbClr val="002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0/40/44</a:t>
              </a:r>
            </a:p>
          </p:txBody>
        </p:sp>
        <p:sp>
          <p:nvSpPr>
            <p:cNvPr id="7" name="矩形 19"/>
            <p:cNvSpPr/>
            <p:nvPr userDrawn="1"/>
          </p:nvSpPr>
          <p:spPr>
            <a:xfrm>
              <a:off x="19448" y="5873"/>
              <a:ext cx="1393" cy="623"/>
            </a:xfrm>
            <a:prstGeom prst="rect">
              <a:avLst/>
            </a:prstGeom>
            <a:solidFill>
              <a:srgbClr val="3D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61/6262</a:t>
              </a:r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19448" y="6634"/>
              <a:ext cx="1435" cy="6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255/255/255</a:t>
              </a:r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>
            <a:off x="12337188" y="4287520"/>
            <a:ext cx="911452" cy="1154430"/>
            <a:chOff x="19448" y="7924"/>
            <a:chExt cx="1435" cy="1818"/>
          </a:xfrm>
        </p:grpSpPr>
        <p:sp>
          <p:nvSpPr>
            <p:cNvPr id="8" name="矩形 18"/>
            <p:cNvSpPr/>
            <p:nvPr userDrawn="1"/>
          </p:nvSpPr>
          <p:spPr>
            <a:xfrm>
              <a:off x="19448" y="8354"/>
              <a:ext cx="1435" cy="623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200/25/25</a:t>
              </a:r>
            </a:p>
          </p:txBody>
        </p:sp>
        <p:sp>
          <p:nvSpPr>
            <p:cNvPr id="9" name="矩形 18"/>
            <p:cNvSpPr/>
            <p:nvPr userDrawn="1"/>
          </p:nvSpPr>
          <p:spPr>
            <a:xfrm>
              <a:off x="19448" y="9119"/>
              <a:ext cx="1435" cy="623"/>
            </a:xfrm>
            <a:prstGeom prst="rect">
              <a:avLst/>
            </a:prstGeom>
            <a:solidFill>
              <a:srgbClr val="46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70/170/50</a:t>
              </a:r>
            </a:p>
          </p:txBody>
        </p:sp>
        <p:sp>
          <p:nvSpPr>
            <p:cNvPr id="30" name="文本框 15"/>
            <p:cNvSpPr txBox="1"/>
            <p:nvPr userDrawn="1"/>
          </p:nvSpPr>
          <p:spPr>
            <a:xfrm>
              <a:off x="19448" y="7924"/>
              <a:ext cx="897" cy="29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备选色</a:t>
              </a:r>
            </a:p>
          </p:txBody>
        </p:sp>
      </p:grpSp>
      <p:sp>
        <p:nvSpPr>
          <p:cNvPr id="541" name="TextBox 58"/>
          <p:cNvSpPr txBox="1"/>
          <p:nvPr userDrawn="1"/>
        </p:nvSpPr>
        <p:spPr>
          <a:xfrm>
            <a:off x="12337415" y="5810885"/>
            <a:ext cx="1134745" cy="497205"/>
          </a:xfrm>
          <a:prstGeom prst="rect">
            <a:avLst/>
          </a:prstGeom>
          <a:ln w="12700">
            <a:miter lim="400000"/>
          </a:ln>
        </p:spPr>
        <p:txBody>
          <a:bodyPr wrap="square" lIns="60959" rIns="60959">
            <a:spAutoFit/>
          </a:bodyPr>
          <a:lstStyle/>
          <a:p>
            <a:pPr defTabSz="6096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FFFFFF"/>
                </a:solidFill>
              </a:defRPr>
            </a:pPr>
            <a:r>
              <a:rPr sz="935" kern="0">
                <a:solidFill>
                  <a:srgbClr val="3D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中文字体：</a:t>
            </a:r>
          </a:p>
          <a:p>
            <a:pPr defTabSz="6096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rgbClr val="FFFFFF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rPr lang="zh-CN" sz="1700" kern="0">
                <a:solidFill>
                  <a:srgbClr val="3D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  <a:sym typeface="Heiti SC Medium"/>
              </a:rPr>
              <a:t>微软雅黑</a:t>
            </a:r>
          </a:p>
        </p:txBody>
      </p:sp>
      <p:sp>
        <p:nvSpPr>
          <p:cNvPr id="545" name="Rectangle 62"/>
          <p:cNvSpPr txBox="1"/>
          <p:nvPr userDrawn="1"/>
        </p:nvSpPr>
        <p:spPr>
          <a:xfrm>
            <a:off x="12337317" y="6347258"/>
            <a:ext cx="1027859" cy="564515"/>
          </a:xfrm>
          <a:prstGeom prst="rect">
            <a:avLst/>
          </a:prstGeom>
          <a:ln w="12700">
            <a:miter lim="400000"/>
          </a:ln>
        </p:spPr>
        <p:txBody>
          <a:bodyPr lIns="60959" rIns="60959">
            <a:spAutoFit/>
          </a:bodyPr>
          <a:lstStyle/>
          <a:p>
            <a:pPr defTabSz="609600" hangingPunct="0">
              <a:defRPr sz="700">
                <a:solidFill>
                  <a:srgbClr val="FFFFFF"/>
                </a:solidFill>
              </a:defRPr>
            </a:pPr>
            <a:r>
              <a:rPr sz="935" kern="0">
                <a:solidFill>
                  <a:srgbClr val="3D3E3E"/>
                </a:solidFill>
                <a:latin typeface="Arial" panose="020B0604020202020204" pitchFamily="34" charset="0"/>
                <a:sym typeface="Calibri" panose="020F0502020204030204"/>
              </a:rPr>
              <a:t>英文字体：</a:t>
            </a:r>
            <a:endParaRPr sz="935" b="1" kern="0">
              <a:solidFill>
                <a:srgbClr val="3D3E3E"/>
              </a:solidFill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defTabSz="609600" hangingPunct="0">
              <a:defRPr sz="1600" b="1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2135" b="1" kern="0">
                <a:solidFill>
                  <a:srgbClr val="3D3E3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159657"/>
            <a:ext cx="12192000" cy="798286"/>
          </a:xfrm>
          <a:prstGeom prst="rect">
            <a:avLst/>
          </a:prstGeom>
          <a:solidFill>
            <a:srgbClr val="3D3E3E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 flipH="1">
            <a:off x="-1484893" y="-344712"/>
            <a:ext cx="7221666" cy="7232166"/>
            <a:chOff x="4970334" y="-304798"/>
            <a:chExt cx="7221666" cy="643134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3" name="任意多边形: 形状 12"/>
            <p:cNvSpPr/>
            <p:nvPr/>
          </p:nvSpPr>
          <p:spPr>
            <a:xfrm rot="16200000">
              <a:off x="5365496" y="-699960"/>
              <a:ext cx="6431342" cy="7221666"/>
            </a:xfrm>
            <a:custGeom>
              <a:avLst/>
              <a:gdLst>
                <a:gd name="connsiteX0" fmla="*/ 6096001 w 6395847"/>
                <a:gd name="connsiteY0" fmla="*/ 7221665 h 7221666"/>
                <a:gd name="connsiteX1" fmla="*/ 6096001 w 6395847"/>
                <a:gd name="connsiteY1" fmla="*/ 7221666 h 7221666"/>
                <a:gd name="connsiteX2" fmla="*/ 3314700 w 6395847"/>
                <a:gd name="connsiteY2" fmla="*/ 7221666 h 7221666"/>
                <a:gd name="connsiteX3" fmla="*/ 2781301 w 6395847"/>
                <a:gd name="connsiteY3" fmla="*/ 7221666 h 7221666"/>
                <a:gd name="connsiteX4" fmla="*/ 0 w 6395847"/>
                <a:gd name="connsiteY4" fmla="*/ 7221666 h 7221666"/>
                <a:gd name="connsiteX5" fmla="*/ 0 w 6395847"/>
                <a:gd name="connsiteY5" fmla="*/ 3447952 h 7221666"/>
                <a:gd name="connsiteX6" fmla="*/ 1 w 6395847"/>
                <a:gd name="connsiteY6" fmla="*/ 3447952 h 7221666"/>
                <a:gd name="connsiteX7" fmla="*/ 1 w 6395847"/>
                <a:gd name="connsiteY7" fmla="*/ 3019060 h 7221666"/>
                <a:gd name="connsiteX8" fmla="*/ 279301 w 6395847"/>
                <a:gd name="connsiteY8" fmla="*/ 2344769 h 7221666"/>
                <a:gd name="connsiteX9" fmla="*/ 405446 w 6395847"/>
                <a:gd name="connsiteY9" fmla="*/ 2240690 h 7221666"/>
                <a:gd name="connsiteX10" fmla="*/ 404464 w 6395847"/>
                <a:gd name="connsiteY10" fmla="*/ 2239038 h 7221666"/>
                <a:gd name="connsiteX11" fmla="*/ 415115 w 6395847"/>
                <a:gd name="connsiteY11" fmla="*/ 2232712 h 7221666"/>
                <a:gd name="connsiteX12" fmla="*/ 420431 w 6395847"/>
                <a:gd name="connsiteY12" fmla="*/ 2228326 h 7221666"/>
                <a:gd name="connsiteX13" fmla="*/ 444464 w 6395847"/>
                <a:gd name="connsiteY13" fmla="*/ 2215281 h 7221666"/>
                <a:gd name="connsiteX14" fmla="*/ 3989796 w 6395847"/>
                <a:gd name="connsiteY14" fmla="*/ 109665 h 7221666"/>
                <a:gd name="connsiteX15" fmla="*/ 3993587 w 6395847"/>
                <a:gd name="connsiteY15" fmla="*/ 116048 h 7221666"/>
                <a:gd name="connsiteX16" fmla="*/ 4025229 w 6395847"/>
                <a:gd name="connsiteY16" fmla="*/ 96652 h 7221666"/>
                <a:gd name="connsiteX17" fmla="*/ 4920239 w 6395847"/>
                <a:gd name="connsiteY17" fmla="*/ 127915 h 7221666"/>
                <a:gd name="connsiteX18" fmla="*/ 5919213 w 6395847"/>
                <a:gd name="connsiteY18" fmla="*/ 704673 h 7221666"/>
                <a:gd name="connsiteX19" fmla="*/ 6030081 w 6395847"/>
                <a:gd name="connsiteY19" fmla="*/ 779366 h 7221666"/>
                <a:gd name="connsiteX20" fmla="*/ 6096000 w 6395847"/>
                <a:gd name="connsiteY20" fmla="*/ 838524 h 7221666"/>
                <a:gd name="connsiteX21" fmla="*/ 6096000 w 6395847"/>
                <a:gd name="connsiteY21" fmla="*/ 7221665 h 7221666"/>
                <a:gd name="connsiteX22" fmla="*/ 6221624 w 6395847"/>
                <a:gd name="connsiteY22" fmla="*/ 982469 h 7221666"/>
                <a:gd name="connsiteX23" fmla="*/ 6201936 w 6395847"/>
                <a:gd name="connsiteY23" fmla="*/ 954781 h 7221666"/>
                <a:gd name="connsiteX24" fmla="*/ 6210136 w 6395847"/>
                <a:gd name="connsiteY24" fmla="*/ 964466 h 7221666"/>
                <a:gd name="connsiteX25" fmla="*/ 6283768 w 6395847"/>
                <a:gd name="connsiteY25" fmla="*/ 1082992 h 7221666"/>
                <a:gd name="connsiteX26" fmla="*/ 6267120 w 6395847"/>
                <a:gd name="connsiteY26" fmla="*/ 1053774 h 7221666"/>
                <a:gd name="connsiteX27" fmla="*/ 6278411 w 6395847"/>
                <a:gd name="connsiteY27" fmla="*/ 1071469 h 7221666"/>
                <a:gd name="connsiteX28" fmla="*/ 6372765 w 6395847"/>
                <a:gd name="connsiteY28" fmla="*/ 1326510 h 7221666"/>
                <a:gd name="connsiteX29" fmla="*/ 6365409 w 6395847"/>
                <a:gd name="connsiteY29" fmla="*/ 1293851 h 7221666"/>
                <a:gd name="connsiteX30" fmla="*/ 6369173 w 6395847"/>
                <a:gd name="connsiteY30" fmla="*/ 1305870 h 7221666"/>
                <a:gd name="connsiteX31" fmla="*/ 6391257 w 6395847"/>
                <a:gd name="connsiteY31" fmla="*/ 1442433 h 7221666"/>
                <a:gd name="connsiteX32" fmla="*/ 6387139 w 6395847"/>
                <a:gd name="connsiteY32" fmla="*/ 1409114 h 7221666"/>
                <a:gd name="connsiteX33" fmla="*/ 6390749 w 6395847"/>
                <a:gd name="connsiteY33" fmla="*/ 1429863 h 7221666"/>
                <a:gd name="connsiteX34" fmla="*/ 6395847 w 6395847"/>
                <a:gd name="connsiteY34" fmla="*/ 1556116 h 7221666"/>
                <a:gd name="connsiteX35" fmla="*/ 6268252 w 6395847"/>
                <a:gd name="connsiteY35" fmla="*/ 2007304 h 7221666"/>
                <a:gd name="connsiteX36" fmla="*/ 6096001 w 6395847"/>
                <a:gd name="connsiteY36" fmla="*/ 2305652 h 7221666"/>
                <a:gd name="connsiteX37" fmla="*/ 6096001 w 6395847"/>
                <a:gd name="connsiteY37" fmla="*/ 2305651 h 7221666"/>
                <a:gd name="connsiteX38" fmla="*/ 6268252 w 6395847"/>
                <a:gd name="connsiteY38" fmla="*/ 2007303 h 7221666"/>
                <a:gd name="connsiteX39" fmla="*/ 6385798 w 6395847"/>
                <a:gd name="connsiteY39" fmla="*/ 1671419 h 7221666"/>
                <a:gd name="connsiteX40" fmla="*/ 6395847 w 6395847"/>
                <a:gd name="connsiteY40" fmla="*/ 1556116 h 722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95847" h="7221666">
                  <a:moveTo>
                    <a:pt x="6096001" y="7221665"/>
                  </a:moveTo>
                  <a:lnTo>
                    <a:pt x="6096001" y="7221666"/>
                  </a:lnTo>
                  <a:lnTo>
                    <a:pt x="3314700" y="7221666"/>
                  </a:lnTo>
                  <a:lnTo>
                    <a:pt x="2781301" y="7221666"/>
                  </a:lnTo>
                  <a:lnTo>
                    <a:pt x="0" y="7221666"/>
                  </a:lnTo>
                  <a:lnTo>
                    <a:pt x="0" y="3447952"/>
                  </a:lnTo>
                  <a:lnTo>
                    <a:pt x="1" y="3447952"/>
                  </a:lnTo>
                  <a:lnTo>
                    <a:pt x="1" y="3019060"/>
                  </a:lnTo>
                  <a:cubicBezTo>
                    <a:pt x="1" y="2755733"/>
                    <a:pt x="106735" y="2517335"/>
                    <a:pt x="279301" y="2344769"/>
                  </a:cubicBezTo>
                  <a:lnTo>
                    <a:pt x="405446" y="2240690"/>
                  </a:lnTo>
                  <a:lnTo>
                    <a:pt x="404464" y="2239038"/>
                  </a:lnTo>
                  <a:lnTo>
                    <a:pt x="415115" y="2232712"/>
                  </a:lnTo>
                  <a:lnTo>
                    <a:pt x="420431" y="2228326"/>
                  </a:lnTo>
                  <a:lnTo>
                    <a:pt x="444464" y="2215281"/>
                  </a:lnTo>
                  <a:lnTo>
                    <a:pt x="3989796" y="109665"/>
                  </a:lnTo>
                  <a:lnTo>
                    <a:pt x="3993587" y="116048"/>
                  </a:lnTo>
                  <a:lnTo>
                    <a:pt x="4025229" y="96652"/>
                  </a:lnTo>
                  <a:cubicBezTo>
                    <a:pt x="4300466" y="-37338"/>
                    <a:pt x="4635179" y="-36664"/>
                    <a:pt x="4920239" y="127915"/>
                  </a:cubicBezTo>
                  <a:lnTo>
                    <a:pt x="5919213" y="704673"/>
                  </a:lnTo>
                  <a:cubicBezTo>
                    <a:pt x="5958409" y="727303"/>
                    <a:pt x="5995390" y="752295"/>
                    <a:pt x="6030081" y="779366"/>
                  </a:cubicBezTo>
                  <a:lnTo>
                    <a:pt x="6096000" y="838524"/>
                  </a:lnTo>
                  <a:lnTo>
                    <a:pt x="6096000" y="7221665"/>
                  </a:lnTo>
                  <a:close/>
                  <a:moveTo>
                    <a:pt x="6221624" y="982469"/>
                  </a:moveTo>
                  <a:lnTo>
                    <a:pt x="6201936" y="954781"/>
                  </a:lnTo>
                  <a:lnTo>
                    <a:pt x="6210136" y="964466"/>
                  </a:lnTo>
                  <a:close/>
                  <a:moveTo>
                    <a:pt x="6283768" y="1082992"/>
                  </a:moveTo>
                  <a:lnTo>
                    <a:pt x="6267120" y="1053774"/>
                  </a:lnTo>
                  <a:lnTo>
                    <a:pt x="6278411" y="1071469"/>
                  </a:lnTo>
                  <a:close/>
                  <a:moveTo>
                    <a:pt x="6372765" y="1326510"/>
                  </a:moveTo>
                  <a:lnTo>
                    <a:pt x="6365409" y="1293851"/>
                  </a:lnTo>
                  <a:lnTo>
                    <a:pt x="6369173" y="1305870"/>
                  </a:lnTo>
                  <a:close/>
                  <a:moveTo>
                    <a:pt x="6391257" y="1442433"/>
                  </a:moveTo>
                  <a:lnTo>
                    <a:pt x="6387139" y="1409114"/>
                  </a:lnTo>
                  <a:lnTo>
                    <a:pt x="6390749" y="1429863"/>
                  </a:lnTo>
                  <a:close/>
                  <a:moveTo>
                    <a:pt x="6395847" y="1556116"/>
                  </a:moveTo>
                  <a:cubicBezTo>
                    <a:pt x="6391855" y="1709831"/>
                    <a:pt x="6350542" y="1864774"/>
                    <a:pt x="6268252" y="2007304"/>
                  </a:cubicBezTo>
                  <a:lnTo>
                    <a:pt x="6096001" y="2305652"/>
                  </a:lnTo>
                  <a:lnTo>
                    <a:pt x="6096001" y="2305651"/>
                  </a:lnTo>
                  <a:lnTo>
                    <a:pt x="6268252" y="2007303"/>
                  </a:lnTo>
                  <a:cubicBezTo>
                    <a:pt x="6329969" y="1900406"/>
                    <a:pt x="6368637" y="1786526"/>
                    <a:pt x="6385798" y="1671419"/>
                  </a:cubicBezTo>
                  <a:lnTo>
                    <a:pt x="6395847" y="1556116"/>
                  </a:lnTo>
                  <a:close/>
                </a:path>
              </a:pathLst>
            </a:custGeom>
            <a:gradFill>
              <a:gsLst>
                <a:gs pos="0">
                  <a:srgbClr val="0165C5"/>
                </a:gs>
                <a:gs pos="100000">
                  <a:srgbClr val="0165C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 rot="16200000">
              <a:off x="5253261" y="-515155"/>
              <a:ext cx="2180771" cy="2601486"/>
            </a:xfrm>
            <a:custGeom>
              <a:avLst/>
              <a:gdLst>
                <a:gd name="connsiteX0" fmla="*/ 1880924 w 2180771"/>
                <a:gd name="connsiteY0" fmla="*/ 763130 h 2601486"/>
                <a:gd name="connsiteX1" fmla="*/ 1880924 w 2180771"/>
                <a:gd name="connsiteY1" fmla="*/ 2530378 h 2601486"/>
                <a:gd name="connsiteX2" fmla="*/ 1863032 w 2180771"/>
                <a:gd name="connsiteY2" fmla="*/ 2536926 h 2601486"/>
                <a:gd name="connsiteX3" fmla="*/ 1436007 w 2180771"/>
                <a:gd name="connsiteY3" fmla="*/ 2601486 h 2601486"/>
                <a:gd name="connsiteX4" fmla="*/ 0 w 2180771"/>
                <a:gd name="connsiteY4" fmla="*/ 1165479 h 2601486"/>
                <a:gd name="connsiteX5" fmla="*/ 522574 w 2180771"/>
                <a:gd name="connsiteY5" fmla="*/ 57386 h 2601486"/>
                <a:gd name="connsiteX6" fmla="*/ 599315 w 2180771"/>
                <a:gd name="connsiteY6" fmla="*/ 0 h 2601486"/>
                <a:gd name="connsiteX7" fmla="*/ 705163 w 2180771"/>
                <a:gd name="connsiteY7" fmla="*/ 52521 h 2601486"/>
                <a:gd name="connsiteX8" fmla="*/ 1704137 w 2180771"/>
                <a:gd name="connsiteY8" fmla="*/ 629279 h 2601486"/>
                <a:gd name="connsiteX9" fmla="*/ 1815005 w 2180771"/>
                <a:gd name="connsiteY9" fmla="*/ 703972 h 2601486"/>
                <a:gd name="connsiteX10" fmla="*/ 2006548 w 2180771"/>
                <a:gd name="connsiteY10" fmla="*/ 907075 h 2601486"/>
                <a:gd name="connsiteX11" fmla="*/ 1986860 w 2180771"/>
                <a:gd name="connsiteY11" fmla="*/ 879387 h 2601486"/>
                <a:gd name="connsiteX12" fmla="*/ 1995060 w 2180771"/>
                <a:gd name="connsiteY12" fmla="*/ 889072 h 2601486"/>
                <a:gd name="connsiteX13" fmla="*/ 2053189 w 2180771"/>
                <a:gd name="connsiteY13" fmla="*/ 1931884 h 2601486"/>
                <a:gd name="connsiteX14" fmla="*/ 2053176 w 2180771"/>
                <a:gd name="connsiteY14" fmla="*/ 1931910 h 2601486"/>
                <a:gd name="connsiteX15" fmla="*/ 1880925 w 2180771"/>
                <a:gd name="connsiteY15" fmla="*/ 2230259 h 2601486"/>
                <a:gd name="connsiteX16" fmla="*/ 1880925 w 2180771"/>
                <a:gd name="connsiteY16" fmla="*/ 2230257 h 2601486"/>
                <a:gd name="connsiteX17" fmla="*/ 2053176 w 2180771"/>
                <a:gd name="connsiteY17" fmla="*/ 1931909 h 2601486"/>
                <a:gd name="connsiteX18" fmla="*/ 2068692 w 2180771"/>
                <a:gd name="connsiteY18" fmla="*/ 1007598 h 2601486"/>
                <a:gd name="connsiteX19" fmla="*/ 2052044 w 2180771"/>
                <a:gd name="connsiteY19" fmla="*/ 978380 h 2601486"/>
                <a:gd name="connsiteX20" fmla="*/ 2063335 w 2180771"/>
                <a:gd name="connsiteY20" fmla="*/ 996075 h 2601486"/>
                <a:gd name="connsiteX21" fmla="*/ 2101939 w 2180771"/>
                <a:gd name="connsiteY21" fmla="*/ 1833636 h 2601486"/>
                <a:gd name="connsiteX22" fmla="*/ 2095166 w 2180771"/>
                <a:gd name="connsiteY22" fmla="*/ 1850517 h 2601486"/>
                <a:gd name="connsiteX23" fmla="*/ 2053189 w 2180771"/>
                <a:gd name="connsiteY23" fmla="*/ 1931884 h 2601486"/>
                <a:gd name="connsiteX24" fmla="*/ 2113879 w 2180771"/>
                <a:gd name="connsiteY24" fmla="*/ 1803879 h 2601486"/>
                <a:gd name="connsiteX25" fmla="*/ 2107267 w 2180771"/>
                <a:gd name="connsiteY25" fmla="*/ 1822898 h 2601486"/>
                <a:gd name="connsiteX26" fmla="*/ 2101939 w 2180771"/>
                <a:gd name="connsiteY26" fmla="*/ 1833636 h 2601486"/>
                <a:gd name="connsiteX27" fmla="*/ 2139904 w 2180771"/>
                <a:gd name="connsiteY27" fmla="*/ 1729011 h 2601486"/>
                <a:gd name="connsiteX28" fmla="*/ 2128657 w 2180771"/>
                <a:gd name="connsiteY28" fmla="*/ 1767046 h 2601486"/>
                <a:gd name="connsiteX29" fmla="*/ 2113879 w 2180771"/>
                <a:gd name="connsiteY29" fmla="*/ 1803879 h 2601486"/>
                <a:gd name="connsiteX30" fmla="*/ 2148810 w 2180771"/>
                <a:gd name="connsiteY30" fmla="*/ 1698893 h 2601486"/>
                <a:gd name="connsiteX31" fmla="*/ 2146335 w 2180771"/>
                <a:gd name="connsiteY31" fmla="*/ 1710510 h 2601486"/>
                <a:gd name="connsiteX32" fmla="*/ 2139904 w 2180771"/>
                <a:gd name="connsiteY32" fmla="*/ 1729011 h 2601486"/>
                <a:gd name="connsiteX33" fmla="*/ 2157689 w 2180771"/>
                <a:gd name="connsiteY33" fmla="*/ 1251116 h 2601486"/>
                <a:gd name="connsiteX34" fmla="*/ 2150333 w 2180771"/>
                <a:gd name="connsiteY34" fmla="*/ 1218457 h 2601486"/>
                <a:gd name="connsiteX35" fmla="*/ 2154097 w 2180771"/>
                <a:gd name="connsiteY35" fmla="*/ 1230476 h 2601486"/>
                <a:gd name="connsiteX36" fmla="*/ 2170719 w 2180771"/>
                <a:gd name="connsiteY36" fmla="*/ 1596043 h 2601486"/>
                <a:gd name="connsiteX37" fmla="*/ 2153795 w 2180771"/>
                <a:gd name="connsiteY37" fmla="*/ 1682035 h 2601486"/>
                <a:gd name="connsiteX38" fmla="*/ 2148810 w 2180771"/>
                <a:gd name="connsiteY38" fmla="*/ 1698893 h 2601486"/>
                <a:gd name="connsiteX39" fmla="*/ 2176181 w 2180771"/>
                <a:gd name="connsiteY39" fmla="*/ 1367039 h 2601486"/>
                <a:gd name="connsiteX40" fmla="*/ 2172063 w 2180771"/>
                <a:gd name="connsiteY40" fmla="*/ 1333720 h 2601486"/>
                <a:gd name="connsiteX41" fmla="*/ 2175673 w 2180771"/>
                <a:gd name="connsiteY41" fmla="*/ 1354469 h 2601486"/>
                <a:gd name="connsiteX42" fmla="*/ 2180771 w 2180771"/>
                <a:gd name="connsiteY42" fmla="*/ 1480722 h 2601486"/>
                <a:gd name="connsiteX43" fmla="*/ 2170722 w 2180771"/>
                <a:gd name="connsiteY43" fmla="*/ 1596025 h 2601486"/>
                <a:gd name="connsiteX44" fmla="*/ 2170719 w 2180771"/>
                <a:gd name="connsiteY44" fmla="*/ 1596043 h 2601486"/>
                <a:gd name="connsiteX45" fmla="*/ 2170722 w 2180771"/>
                <a:gd name="connsiteY45" fmla="*/ 1596025 h 260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80771" h="2601486">
                  <a:moveTo>
                    <a:pt x="1880924" y="763130"/>
                  </a:moveTo>
                  <a:lnTo>
                    <a:pt x="1880924" y="2530378"/>
                  </a:lnTo>
                  <a:lnTo>
                    <a:pt x="1863032" y="2536926"/>
                  </a:lnTo>
                  <a:cubicBezTo>
                    <a:pt x="1728135" y="2578883"/>
                    <a:pt x="1584711" y="2601486"/>
                    <a:pt x="1436007" y="2601486"/>
                  </a:cubicBezTo>
                  <a:cubicBezTo>
                    <a:pt x="642922" y="2601486"/>
                    <a:pt x="0" y="1958564"/>
                    <a:pt x="0" y="1165479"/>
                  </a:cubicBezTo>
                  <a:cubicBezTo>
                    <a:pt x="0" y="719369"/>
                    <a:pt x="203425" y="320771"/>
                    <a:pt x="522574" y="57386"/>
                  </a:cubicBezTo>
                  <a:lnTo>
                    <a:pt x="599315" y="0"/>
                  </a:lnTo>
                  <a:lnTo>
                    <a:pt x="705163" y="52521"/>
                  </a:lnTo>
                  <a:lnTo>
                    <a:pt x="1704137" y="629279"/>
                  </a:lnTo>
                  <a:cubicBezTo>
                    <a:pt x="1743333" y="651909"/>
                    <a:pt x="1780314" y="676901"/>
                    <a:pt x="1815005" y="703972"/>
                  </a:cubicBezTo>
                  <a:close/>
                  <a:moveTo>
                    <a:pt x="2006548" y="907075"/>
                  </a:moveTo>
                  <a:lnTo>
                    <a:pt x="1986860" y="879387"/>
                  </a:lnTo>
                  <a:lnTo>
                    <a:pt x="1995060" y="889072"/>
                  </a:lnTo>
                  <a:close/>
                  <a:moveTo>
                    <a:pt x="2053189" y="1931884"/>
                  </a:moveTo>
                  <a:lnTo>
                    <a:pt x="2053176" y="1931910"/>
                  </a:lnTo>
                  <a:lnTo>
                    <a:pt x="1880925" y="2230259"/>
                  </a:lnTo>
                  <a:lnTo>
                    <a:pt x="1880925" y="2230257"/>
                  </a:lnTo>
                  <a:lnTo>
                    <a:pt x="2053176" y="1931909"/>
                  </a:lnTo>
                  <a:close/>
                  <a:moveTo>
                    <a:pt x="2068692" y="1007598"/>
                  </a:moveTo>
                  <a:lnTo>
                    <a:pt x="2052044" y="978380"/>
                  </a:lnTo>
                  <a:lnTo>
                    <a:pt x="2063335" y="996075"/>
                  </a:lnTo>
                  <a:close/>
                  <a:moveTo>
                    <a:pt x="2101939" y="1833636"/>
                  </a:moveTo>
                  <a:lnTo>
                    <a:pt x="2095166" y="1850517"/>
                  </a:lnTo>
                  <a:lnTo>
                    <a:pt x="2053189" y="1931884"/>
                  </a:lnTo>
                  <a:close/>
                  <a:moveTo>
                    <a:pt x="2113879" y="1803879"/>
                  </a:moveTo>
                  <a:lnTo>
                    <a:pt x="2107267" y="1822898"/>
                  </a:lnTo>
                  <a:lnTo>
                    <a:pt x="2101939" y="1833636"/>
                  </a:lnTo>
                  <a:close/>
                  <a:moveTo>
                    <a:pt x="2139904" y="1729011"/>
                  </a:moveTo>
                  <a:lnTo>
                    <a:pt x="2128657" y="1767046"/>
                  </a:lnTo>
                  <a:lnTo>
                    <a:pt x="2113879" y="1803879"/>
                  </a:lnTo>
                  <a:close/>
                  <a:moveTo>
                    <a:pt x="2148810" y="1698893"/>
                  </a:moveTo>
                  <a:lnTo>
                    <a:pt x="2146335" y="1710510"/>
                  </a:lnTo>
                  <a:lnTo>
                    <a:pt x="2139904" y="1729011"/>
                  </a:lnTo>
                  <a:close/>
                  <a:moveTo>
                    <a:pt x="2157689" y="1251116"/>
                  </a:moveTo>
                  <a:lnTo>
                    <a:pt x="2150333" y="1218457"/>
                  </a:lnTo>
                  <a:lnTo>
                    <a:pt x="2154097" y="1230476"/>
                  </a:lnTo>
                  <a:close/>
                  <a:moveTo>
                    <a:pt x="2170719" y="1596043"/>
                  </a:moveTo>
                  <a:lnTo>
                    <a:pt x="2153795" y="1682035"/>
                  </a:lnTo>
                  <a:lnTo>
                    <a:pt x="2148810" y="1698893"/>
                  </a:lnTo>
                  <a:close/>
                  <a:moveTo>
                    <a:pt x="2176181" y="1367039"/>
                  </a:moveTo>
                  <a:lnTo>
                    <a:pt x="2172063" y="1333720"/>
                  </a:lnTo>
                  <a:lnTo>
                    <a:pt x="2175673" y="1354469"/>
                  </a:lnTo>
                  <a:close/>
                  <a:moveTo>
                    <a:pt x="2180771" y="1480722"/>
                  </a:moveTo>
                  <a:cubicBezTo>
                    <a:pt x="2179773" y="1519151"/>
                    <a:pt x="2176442" y="1557656"/>
                    <a:pt x="2170722" y="1596025"/>
                  </a:cubicBezTo>
                  <a:lnTo>
                    <a:pt x="2170719" y="1596043"/>
                  </a:lnTo>
                  <a:lnTo>
                    <a:pt x="2170722" y="1596025"/>
                  </a:lnTo>
                  <a:close/>
                </a:path>
              </a:pathLst>
            </a:custGeom>
            <a:gradFill>
              <a:gsLst>
                <a:gs pos="0">
                  <a:srgbClr val="F2F9FF">
                    <a:alpha val="27000"/>
                  </a:srgbClr>
                </a:gs>
                <a:gs pos="100000">
                  <a:srgbClr val="F2F9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任意多边形: 形状 15"/>
            <p:cNvSpPr/>
            <p:nvPr/>
          </p:nvSpPr>
          <p:spPr>
            <a:xfrm rot="16200000">
              <a:off x="8765537" y="2166106"/>
              <a:ext cx="3851186" cy="1695450"/>
            </a:xfrm>
            <a:custGeom>
              <a:avLst/>
              <a:gdLst>
                <a:gd name="connsiteX0" fmla="*/ 3851186 w 3851186"/>
                <a:gd name="connsiteY0" fmla="*/ 1695450 h 1695450"/>
                <a:gd name="connsiteX1" fmla="*/ 1839831 w 3851186"/>
                <a:gd name="connsiteY1" fmla="*/ 1695450 h 1695450"/>
                <a:gd name="connsiteX2" fmla="*/ 1306432 w 3851186"/>
                <a:gd name="connsiteY2" fmla="*/ 1695450 h 1695450"/>
                <a:gd name="connsiteX3" fmla="*/ 0 w 3851186"/>
                <a:gd name="connsiteY3" fmla="*/ 1695450 h 1695450"/>
                <a:gd name="connsiteX4" fmla="*/ 21970 w 3851186"/>
                <a:gd name="connsiteY4" fmla="*/ 1551497 h 1695450"/>
                <a:gd name="connsiteX5" fmla="*/ 1925594 w 3851186"/>
                <a:gd name="connsiteY5" fmla="*/ 0 h 1695450"/>
                <a:gd name="connsiteX6" fmla="*/ 3829216 w 3851186"/>
                <a:gd name="connsiteY6" fmla="*/ 1551497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186" h="1695450">
                  <a:moveTo>
                    <a:pt x="3851186" y="1695450"/>
                  </a:moveTo>
                  <a:lnTo>
                    <a:pt x="1839831" y="1695450"/>
                  </a:lnTo>
                  <a:lnTo>
                    <a:pt x="1306432" y="1695450"/>
                  </a:lnTo>
                  <a:lnTo>
                    <a:pt x="0" y="1695450"/>
                  </a:lnTo>
                  <a:lnTo>
                    <a:pt x="21970" y="1551497"/>
                  </a:lnTo>
                  <a:cubicBezTo>
                    <a:pt x="203158" y="666060"/>
                    <a:pt x="986593" y="0"/>
                    <a:pt x="1925594" y="0"/>
                  </a:cubicBezTo>
                  <a:cubicBezTo>
                    <a:pt x="2864594" y="0"/>
                    <a:pt x="3648029" y="666060"/>
                    <a:pt x="3829216" y="1551497"/>
                  </a:cubicBezTo>
                  <a:close/>
                </a:path>
              </a:pathLst>
            </a:custGeom>
            <a:gradFill>
              <a:gsLst>
                <a:gs pos="0">
                  <a:srgbClr val="F2F9FF">
                    <a:alpha val="27000"/>
                  </a:srgbClr>
                </a:gs>
                <a:gs pos="100000">
                  <a:srgbClr val="F2F9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3" name="任意多边形: 形状 22"/>
          <p:cNvSpPr/>
          <p:nvPr userDrawn="1"/>
        </p:nvSpPr>
        <p:spPr>
          <a:xfrm flipH="1">
            <a:off x="10602589" y="2807982"/>
            <a:ext cx="1583750" cy="3179395"/>
          </a:xfrm>
          <a:custGeom>
            <a:avLst/>
            <a:gdLst>
              <a:gd name="connsiteX0" fmla="*/ 0 w 1252875"/>
              <a:gd name="connsiteY0" fmla="*/ 0 h 2515160"/>
              <a:gd name="connsiteX1" fmla="*/ 123651 w 1252875"/>
              <a:gd name="connsiteY1" fmla="*/ 6244 h 2515160"/>
              <a:gd name="connsiteX2" fmla="*/ 1252875 w 1252875"/>
              <a:gd name="connsiteY2" fmla="*/ 1257580 h 2515160"/>
              <a:gd name="connsiteX3" fmla="*/ 123651 w 1252875"/>
              <a:gd name="connsiteY3" fmla="*/ 2508916 h 2515160"/>
              <a:gd name="connsiteX4" fmla="*/ 0 w 1252875"/>
              <a:gd name="connsiteY4" fmla="*/ 2515160 h 251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875" h="2515160">
                <a:moveTo>
                  <a:pt x="0" y="0"/>
                </a:moveTo>
                <a:lnTo>
                  <a:pt x="123651" y="6244"/>
                </a:lnTo>
                <a:cubicBezTo>
                  <a:pt x="757919" y="70658"/>
                  <a:pt x="1252875" y="606318"/>
                  <a:pt x="1252875" y="1257580"/>
                </a:cubicBezTo>
                <a:cubicBezTo>
                  <a:pt x="1252875" y="1908843"/>
                  <a:pt x="757919" y="2444503"/>
                  <a:pt x="123651" y="2508916"/>
                </a:cubicBezTo>
                <a:lnTo>
                  <a:pt x="0" y="2515160"/>
                </a:lnTo>
                <a:close/>
              </a:path>
            </a:pathLst>
          </a:custGeom>
          <a:gradFill>
            <a:gsLst>
              <a:gs pos="0">
                <a:srgbClr val="0165C5">
                  <a:alpha val="7000"/>
                </a:srgbClr>
              </a:gs>
              <a:gs pos="100000">
                <a:srgbClr val="F2F9FF">
                  <a:alpha val="2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任意多边形: 形状 23"/>
          <p:cNvSpPr/>
          <p:nvPr userDrawn="1"/>
        </p:nvSpPr>
        <p:spPr>
          <a:xfrm flipH="1">
            <a:off x="4004166" y="5295998"/>
            <a:ext cx="4134465" cy="1591455"/>
          </a:xfrm>
          <a:custGeom>
            <a:avLst/>
            <a:gdLst>
              <a:gd name="connsiteX0" fmla="*/ 1936014 w 3872028"/>
              <a:gd name="connsiteY0" fmla="*/ 0 h 1490437"/>
              <a:gd name="connsiteX1" fmla="*/ 3851067 w 3872028"/>
              <a:gd name="connsiteY1" fmla="*/ 1408917 h 1490437"/>
              <a:gd name="connsiteX2" fmla="*/ 3872028 w 3872028"/>
              <a:gd name="connsiteY2" fmla="*/ 1490437 h 1490437"/>
              <a:gd name="connsiteX3" fmla="*/ 0 w 3872028"/>
              <a:gd name="connsiteY3" fmla="*/ 1490437 h 1490437"/>
              <a:gd name="connsiteX4" fmla="*/ 20961 w 3872028"/>
              <a:gd name="connsiteY4" fmla="*/ 1408917 h 1490437"/>
              <a:gd name="connsiteX5" fmla="*/ 1936014 w 3872028"/>
              <a:gd name="connsiteY5" fmla="*/ 0 h 149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2028" h="1490437">
                <a:moveTo>
                  <a:pt x="1936014" y="0"/>
                </a:moveTo>
                <a:cubicBezTo>
                  <a:pt x="2835812" y="0"/>
                  <a:pt x="3597185" y="592662"/>
                  <a:pt x="3851067" y="1408917"/>
                </a:cubicBezTo>
                <a:lnTo>
                  <a:pt x="3872028" y="1490437"/>
                </a:lnTo>
                <a:lnTo>
                  <a:pt x="0" y="1490437"/>
                </a:lnTo>
                <a:lnTo>
                  <a:pt x="20961" y="1408917"/>
                </a:lnTo>
                <a:cubicBezTo>
                  <a:pt x="274843" y="592662"/>
                  <a:pt x="1036217" y="0"/>
                  <a:pt x="1936014" y="0"/>
                </a:cubicBezTo>
                <a:close/>
              </a:path>
            </a:pathLst>
          </a:custGeom>
          <a:gradFill>
            <a:gsLst>
              <a:gs pos="0">
                <a:srgbClr val="0165C5">
                  <a:alpha val="7000"/>
                </a:srgbClr>
              </a:gs>
              <a:gs pos="100000">
                <a:srgbClr val="F2F9FF">
                  <a:alpha val="2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 flipV="1">
            <a:off x="5522575" y="2285164"/>
            <a:ext cx="142875" cy="292894"/>
          </a:xfrm>
          <a:prstGeom prst="line">
            <a:avLst/>
          </a:prstGeom>
          <a:ln>
            <a:solidFill>
              <a:srgbClr val="CFD2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 userDrawn="1"/>
        </p:nvSpPr>
        <p:spPr>
          <a:xfrm>
            <a:off x="5957217" y="2662814"/>
            <a:ext cx="1519677" cy="1519677"/>
          </a:xfrm>
          <a:prstGeom prst="ellipse">
            <a:avLst/>
          </a:prstGeom>
          <a:gradFill>
            <a:gsLst>
              <a:gs pos="0">
                <a:srgbClr val="0165C5">
                  <a:alpha val="7000"/>
                </a:srgbClr>
              </a:gs>
              <a:gs pos="100000">
                <a:srgbClr val="F2F9FF">
                  <a:alpha val="2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12390755" y="-635"/>
            <a:ext cx="910590" cy="1221105"/>
            <a:chOff x="19448" y="1126"/>
            <a:chExt cx="1434" cy="1923"/>
          </a:xfrm>
        </p:grpSpPr>
        <p:sp>
          <p:nvSpPr>
            <p:cNvPr id="2" name="矩形 5"/>
            <p:cNvSpPr/>
            <p:nvPr userDrawn="1"/>
          </p:nvSpPr>
          <p:spPr>
            <a:xfrm>
              <a:off x="19448" y="1562"/>
              <a:ext cx="1435" cy="671"/>
            </a:xfrm>
            <a:prstGeom prst="rect">
              <a:avLst/>
            </a:prstGeom>
            <a:solidFill>
              <a:srgbClr val="1B53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20/40/190</a:t>
              </a:r>
            </a:p>
          </p:txBody>
        </p:sp>
        <p:sp>
          <p:nvSpPr>
            <p:cNvPr id="25" name="矩形 9"/>
            <p:cNvSpPr/>
            <p:nvPr userDrawn="1"/>
          </p:nvSpPr>
          <p:spPr>
            <a:xfrm>
              <a:off x="19448" y="2379"/>
              <a:ext cx="1435" cy="671"/>
            </a:xfrm>
            <a:prstGeom prst="rect">
              <a:avLst/>
            </a:prstGeom>
            <a:solidFill>
              <a:srgbClr val="F0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r>
                <a:rPr lang="en-US" altLang="zh-CN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9号-创粗黑" panose="00000500000000000000" pitchFamily="2" charset="-122"/>
                </a:rPr>
                <a:t>240/150</a:t>
              </a:r>
              <a:r>
                <a:rPr 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9号-创粗黑" panose="00000500000000000000" pitchFamily="2" charset="-122"/>
                </a:rPr>
                <a:t>/</a:t>
              </a:r>
              <a:r>
                <a:rPr lang="en-US" altLang="zh-CN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9号-创粗黑" panose="00000500000000000000" pitchFamily="2" charset="-122"/>
                </a:rPr>
                <a:t>0</a:t>
              </a:r>
              <a:endParaRPr kumimoji="1" lang="en-US" altLang="zh-CN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26" name="文本框 31"/>
            <p:cNvSpPr txBox="1"/>
            <p:nvPr userDrawn="1"/>
          </p:nvSpPr>
          <p:spPr>
            <a:xfrm>
              <a:off x="19448" y="1126"/>
              <a:ext cx="720" cy="2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品牌色</a:t>
              </a:r>
            </a:p>
          </p:txBody>
        </p:sp>
      </p:grpSp>
      <p:grpSp>
        <p:nvGrpSpPr>
          <p:cNvPr id="3" name="组合 2"/>
          <p:cNvGrpSpPr/>
          <p:nvPr userDrawn="1"/>
        </p:nvGrpSpPr>
        <p:grpSpPr>
          <a:xfrm>
            <a:off x="12390528" y="1468755"/>
            <a:ext cx="911225" cy="2600325"/>
            <a:chOff x="19448" y="3162"/>
            <a:chExt cx="1435" cy="4095"/>
          </a:xfrm>
        </p:grpSpPr>
        <p:sp>
          <p:nvSpPr>
            <p:cNvPr id="4" name="文本框 15"/>
            <p:cNvSpPr txBox="1"/>
            <p:nvPr userDrawn="1"/>
          </p:nvSpPr>
          <p:spPr>
            <a:xfrm>
              <a:off x="19448" y="3162"/>
              <a:ext cx="897" cy="29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辅助色</a:t>
              </a:r>
            </a:p>
          </p:txBody>
        </p:sp>
        <p:sp>
          <p:nvSpPr>
            <p:cNvPr id="5" name="矩形 16"/>
            <p:cNvSpPr/>
            <p:nvPr userDrawn="1"/>
          </p:nvSpPr>
          <p:spPr>
            <a:xfrm>
              <a:off x="19448" y="4351"/>
              <a:ext cx="1394" cy="623"/>
            </a:xfrm>
            <a:prstGeom prst="rect">
              <a:avLst/>
            </a:prstGeom>
            <a:solidFill>
              <a:srgbClr val="F8B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248/181/60</a:t>
              </a:r>
            </a:p>
          </p:txBody>
        </p:sp>
        <p:sp>
          <p:nvSpPr>
            <p:cNvPr id="6" name="矩形 19"/>
            <p:cNvSpPr/>
            <p:nvPr userDrawn="1"/>
          </p:nvSpPr>
          <p:spPr>
            <a:xfrm>
              <a:off x="19448" y="5112"/>
              <a:ext cx="1393" cy="6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0/0/0</a:t>
              </a:r>
            </a:p>
          </p:txBody>
        </p:sp>
        <p:sp>
          <p:nvSpPr>
            <p:cNvPr id="19" name="矩形 13"/>
            <p:cNvSpPr/>
            <p:nvPr userDrawn="1"/>
          </p:nvSpPr>
          <p:spPr>
            <a:xfrm>
              <a:off x="19448" y="3590"/>
              <a:ext cx="1394" cy="623"/>
            </a:xfrm>
            <a:prstGeom prst="rect">
              <a:avLst/>
            </a:prstGeom>
            <a:solidFill>
              <a:srgbClr val="002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0/40/44</a:t>
              </a:r>
            </a:p>
          </p:txBody>
        </p:sp>
        <p:sp>
          <p:nvSpPr>
            <p:cNvPr id="7" name="矩形 19"/>
            <p:cNvSpPr/>
            <p:nvPr userDrawn="1"/>
          </p:nvSpPr>
          <p:spPr>
            <a:xfrm>
              <a:off x="19448" y="5873"/>
              <a:ext cx="1393" cy="623"/>
            </a:xfrm>
            <a:prstGeom prst="rect">
              <a:avLst/>
            </a:prstGeom>
            <a:solidFill>
              <a:srgbClr val="3D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61/6262</a:t>
              </a:r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19448" y="6634"/>
              <a:ext cx="1435" cy="6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255/255/255</a:t>
              </a:r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>
            <a:off x="12390528" y="4272280"/>
            <a:ext cx="911452" cy="1154430"/>
            <a:chOff x="19448" y="7924"/>
            <a:chExt cx="1435" cy="1818"/>
          </a:xfrm>
        </p:grpSpPr>
        <p:sp>
          <p:nvSpPr>
            <p:cNvPr id="15" name="矩形 18"/>
            <p:cNvSpPr/>
            <p:nvPr userDrawn="1"/>
          </p:nvSpPr>
          <p:spPr>
            <a:xfrm>
              <a:off x="19448" y="8354"/>
              <a:ext cx="1435" cy="623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200/25/25</a:t>
              </a:r>
            </a:p>
          </p:txBody>
        </p:sp>
        <p:sp>
          <p:nvSpPr>
            <p:cNvPr id="8" name="矩形 18"/>
            <p:cNvSpPr/>
            <p:nvPr userDrawn="1"/>
          </p:nvSpPr>
          <p:spPr>
            <a:xfrm>
              <a:off x="19448" y="9119"/>
              <a:ext cx="1435" cy="623"/>
            </a:xfrm>
            <a:prstGeom prst="rect">
              <a:avLst/>
            </a:prstGeom>
            <a:solidFill>
              <a:srgbClr val="46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70/170/50</a:t>
              </a:r>
            </a:p>
          </p:txBody>
        </p:sp>
        <p:sp>
          <p:nvSpPr>
            <p:cNvPr id="30" name="文本框 15"/>
            <p:cNvSpPr txBox="1"/>
            <p:nvPr userDrawn="1"/>
          </p:nvSpPr>
          <p:spPr>
            <a:xfrm>
              <a:off x="19448" y="7924"/>
              <a:ext cx="897" cy="29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备选色</a:t>
              </a:r>
            </a:p>
          </p:txBody>
        </p:sp>
      </p:grpSp>
      <p:sp>
        <p:nvSpPr>
          <p:cNvPr id="541" name="TextBox 58"/>
          <p:cNvSpPr txBox="1"/>
          <p:nvPr userDrawn="1"/>
        </p:nvSpPr>
        <p:spPr>
          <a:xfrm>
            <a:off x="12390755" y="5795645"/>
            <a:ext cx="1134745" cy="497205"/>
          </a:xfrm>
          <a:prstGeom prst="rect">
            <a:avLst/>
          </a:prstGeom>
          <a:ln w="12700">
            <a:miter lim="400000"/>
          </a:ln>
        </p:spPr>
        <p:txBody>
          <a:bodyPr wrap="square" lIns="60959" rIns="60959">
            <a:spAutoFit/>
          </a:bodyPr>
          <a:lstStyle/>
          <a:p>
            <a:pPr defTabSz="6096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FFFFFF"/>
                </a:solidFill>
              </a:defRPr>
            </a:pPr>
            <a:r>
              <a:rPr sz="935" kern="0">
                <a:solidFill>
                  <a:srgbClr val="3D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中文字体：</a:t>
            </a:r>
          </a:p>
          <a:p>
            <a:pPr defTabSz="6096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rgbClr val="FFFFFF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rPr lang="zh-CN" sz="1700" kern="0">
                <a:solidFill>
                  <a:srgbClr val="3D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  <a:sym typeface="Heiti SC Medium"/>
              </a:rPr>
              <a:t>微软雅黑</a:t>
            </a:r>
          </a:p>
        </p:txBody>
      </p:sp>
      <p:sp>
        <p:nvSpPr>
          <p:cNvPr id="545" name="Rectangle 62"/>
          <p:cNvSpPr txBox="1"/>
          <p:nvPr userDrawn="1"/>
        </p:nvSpPr>
        <p:spPr>
          <a:xfrm>
            <a:off x="12390657" y="6332018"/>
            <a:ext cx="1027859" cy="564515"/>
          </a:xfrm>
          <a:prstGeom prst="rect">
            <a:avLst/>
          </a:prstGeom>
          <a:ln w="12700">
            <a:miter lim="400000"/>
          </a:ln>
        </p:spPr>
        <p:txBody>
          <a:bodyPr lIns="60959" rIns="60959">
            <a:spAutoFit/>
          </a:bodyPr>
          <a:lstStyle/>
          <a:p>
            <a:pPr defTabSz="609600" hangingPunct="0">
              <a:defRPr sz="700">
                <a:solidFill>
                  <a:srgbClr val="FFFFFF"/>
                </a:solidFill>
              </a:defRPr>
            </a:pPr>
            <a:r>
              <a:rPr sz="935" kern="0">
                <a:solidFill>
                  <a:srgbClr val="3D3E3E"/>
                </a:solidFill>
                <a:latin typeface="Arial" panose="020B0604020202020204" pitchFamily="34" charset="0"/>
                <a:sym typeface="Calibri" panose="020F0502020204030204"/>
              </a:rPr>
              <a:t>英文字体：</a:t>
            </a:r>
            <a:endParaRPr sz="935" b="1" kern="0">
              <a:solidFill>
                <a:srgbClr val="3D3E3E"/>
              </a:solidFill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defTabSz="609600" hangingPunct="0">
              <a:defRPr sz="1600" b="1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2135" b="1" kern="0">
                <a:solidFill>
                  <a:srgbClr val="3D3E3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159657"/>
            <a:ext cx="12192000" cy="798286"/>
          </a:xfrm>
          <a:prstGeom prst="rect">
            <a:avLst/>
          </a:prstGeom>
          <a:solidFill>
            <a:srgbClr val="D6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 flipH="1">
            <a:off x="3183" y="-348340"/>
            <a:ext cx="13989074" cy="7420850"/>
            <a:chOff x="-1810354" y="-344712"/>
            <a:chExt cx="13989074" cy="7420850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-1810354" y="-344712"/>
              <a:ext cx="7547127" cy="7420850"/>
              <a:chOff x="-1810354" y="-344712"/>
              <a:chExt cx="7547127" cy="7420850"/>
            </a:xfrm>
          </p:grpSpPr>
          <p:grpSp>
            <p:nvGrpSpPr>
              <p:cNvPr id="2" name="组合 1"/>
              <p:cNvGrpSpPr/>
              <p:nvPr userDrawn="1"/>
            </p:nvGrpSpPr>
            <p:grpSpPr>
              <a:xfrm>
                <a:off x="-1810354" y="-344712"/>
                <a:ext cx="7547127" cy="7420850"/>
                <a:chOff x="-1810354" y="-344712"/>
                <a:chExt cx="7547127" cy="7420850"/>
              </a:xfrm>
            </p:grpSpPr>
            <p:grpSp>
              <p:nvGrpSpPr>
                <p:cNvPr id="12" name="组合 11"/>
                <p:cNvGrpSpPr/>
                <p:nvPr userDrawn="1"/>
              </p:nvGrpSpPr>
              <p:grpSpPr>
                <a:xfrm flipH="1">
                  <a:off x="-1484893" y="-344712"/>
                  <a:ext cx="7221666" cy="7232166"/>
                  <a:chOff x="4970334" y="-304798"/>
                  <a:chExt cx="7221666" cy="6431342"/>
                </a:xfrm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</p:grpSpPr>
              <p:sp>
                <p:nvSpPr>
                  <p:cNvPr id="13" name="任意多边形: 形状 12"/>
                  <p:cNvSpPr/>
                  <p:nvPr/>
                </p:nvSpPr>
                <p:spPr>
                  <a:xfrm rot="16200000">
                    <a:off x="5365496" y="-699960"/>
                    <a:ext cx="6431342" cy="7221666"/>
                  </a:xfrm>
                  <a:custGeom>
                    <a:avLst/>
                    <a:gdLst>
                      <a:gd name="connsiteX0" fmla="*/ 6096001 w 6395847"/>
                      <a:gd name="connsiteY0" fmla="*/ 7221665 h 7221666"/>
                      <a:gd name="connsiteX1" fmla="*/ 6096001 w 6395847"/>
                      <a:gd name="connsiteY1" fmla="*/ 7221666 h 7221666"/>
                      <a:gd name="connsiteX2" fmla="*/ 3314700 w 6395847"/>
                      <a:gd name="connsiteY2" fmla="*/ 7221666 h 7221666"/>
                      <a:gd name="connsiteX3" fmla="*/ 2781301 w 6395847"/>
                      <a:gd name="connsiteY3" fmla="*/ 7221666 h 7221666"/>
                      <a:gd name="connsiteX4" fmla="*/ 0 w 6395847"/>
                      <a:gd name="connsiteY4" fmla="*/ 7221666 h 7221666"/>
                      <a:gd name="connsiteX5" fmla="*/ 0 w 6395847"/>
                      <a:gd name="connsiteY5" fmla="*/ 3447952 h 7221666"/>
                      <a:gd name="connsiteX6" fmla="*/ 1 w 6395847"/>
                      <a:gd name="connsiteY6" fmla="*/ 3447952 h 7221666"/>
                      <a:gd name="connsiteX7" fmla="*/ 1 w 6395847"/>
                      <a:gd name="connsiteY7" fmla="*/ 3019060 h 7221666"/>
                      <a:gd name="connsiteX8" fmla="*/ 279301 w 6395847"/>
                      <a:gd name="connsiteY8" fmla="*/ 2344769 h 7221666"/>
                      <a:gd name="connsiteX9" fmla="*/ 405446 w 6395847"/>
                      <a:gd name="connsiteY9" fmla="*/ 2240690 h 7221666"/>
                      <a:gd name="connsiteX10" fmla="*/ 404464 w 6395847"/>
                      <a:gd name="connsiteY10" fmla="*/ 2239038 h 7221666"/>
                      <a:gd name="connsiteX11" fmla="*/ 415115 w 6395847"/>
                      <a:gd name="connsiteY11" fmla="*/ 2232712 h 7221666"/>
                      <a:gd name="connsiteX12" fmla="*/ 420431 w 6395847"/>
                      <a:gd name="connsiteY12" fmla="*/ 2228326 h 7221666"/>
                      <a:gd name="connsiteX13" fmla="*/ 444464 w 6395847"/>
                      <a:gd name="connsiteY13" fmla="*/ 2215281 h 7221666"/>
                      <a:gd name="connsiteX14" fmla="*/ 3989796 w 6395847"/>
                      <a:gd name="connsiteY14" fmla="*/ 109665 h 7221666"/>
                      <a:gd name="connsiteX15" fmla="*/ 3993587 w 6395847"/>
                      <a:gd name="connsiteY15" fmla="*/ 116048 h 7221666"/>
                      <a:gd name="connsiteX16" fmla="*/ 4025229 w 6395847"/>
                      <a:gd name="connsiteY16" fmla="*/ 96652 h 7221666"/>
                      <a:gd name="connsiteX17" fmla="*/ 4920239 w 6395847"/>
                      <a:gd name="connsiteY17" fmla="*/ 127915 h 7221666"/>
                      <a:gd name="connsiteX18" fmla="*/ 5919213 w 6395847"/>
                      <a:gd name="connsiteY18" fmla="*/ 704673 h 7221666"/>
                      <a:gd name="connsiteX19" fmla="*/ 6030081 w 6395847"/>
                      <a:gd name="connsiteY19" fmla="*/ 779366 h 7221666"/>
                      <a:gd name="connsiteX20" fmla="*/ 6096000 w 6395847"/>
                      <a:gd name="connsiteY20" fmla="*/ 838524 h 7221666"/>
                      <a:gd name="connsiteX21" fmla="*/ 6096000 w 6395847"/>
                      <a:gd name="connsiteY21" fmla="*/ 7221665 h 7221666"/>
                      <a:gd name="connsiteX22" fmla="*/ 6221624 w 6395847"/>
                      <a:gd name="connsiteY22" fmla="*/ 982469 h 7221666"/>
                      <a:gd name="connsiteX23" fmla="*/ 6201936 w 6395847"/>
                      <a:gd name="connsiteY23" fmla="*/ 954781 h 7221666"/>
                      <a:gd name="connsiteX24" fmla="*/ 6210136 w 6395847"/>
                      <a:gd name="connsiteY24" fmla="*/ 964466 h 7221666"/>
                      <a:gd name="connsiteX25" fmla="*/ 6283768 w 6395847"/>
                      <a:gd name="connsiteY25" fmla="*/ 1082992 h 7221666"/>
                      <a:gd name="connsiteX26" fmla="*/ 6267120 w 6395847"/>
                      <a:gd name="connsiteY26" fmla="*/ 1053774 h 7221666"/>
                      <a:gd name="connsiteX27" fmla="*/ 6278411 w 6395847"/>
                      <a:gd name="connsiteY27" fmla="*/ 1071469 h 7221666"/>
                      <a:gd name="connsiteX28" fmla="*/ 6372765 w 6395847"/>
                      <a:gd name="connsiteY28" fmla="*/ 1326510 h 7221666"/>
                      <a:gd name="connsiteX29" fmla="*/ 6365409 w 6395847"/>
                      <a:gd name="connsiteY29" fmla="*/ 1293851 h 7221666"/>
                      <a:gd name="connsiteX30" fmla="*/ 6369173 w 6395847"/>
                      <a:gd name="connsiteY30" fmla="*/ 1305870 h 7221666"/>
                      <a:gd name="connsiteX31" fmla="*/ 6391257 w 6395847"/>
                      <a:gd name="connsiteY31" fmla="*/ 1442433 h 7221666"/>
                      <a:gd name="connsiteX32" fmla="*/ 6387139 w 6395847"/>
                      <a:gd name="connsiteY32" fmla="*/ 1409114 h 7221666"/>
                      <a:gd name="connsiteX33" fmla="*/ 6390749 w 6395847"/>
                      <a:gd name="connsiteY33" fmla="*/ 1429863 h 7221666"/>
                      <a:gd name="connsiteX34" fmla="*/ 6395847 w 6395847"/>
                      <a:gd name="connsiteY34" fmla="*/ 1556116 h 7221666"/>
                      <a:gd name="connsiteX35" fmla="*/ 6268252 w 6395847"/>
                      <a:gd name="connsiteY35" fmla="*/ 2007304 h 7221666"/>
                      <a:gd name="connsiteX36" fmla="*/ 6096001 w 6395847"/>
                      <a:gd name="connsiteY36" fmla="*/ 2305652 h 7221666"/>
                      <a:gd name="connsiteX37" fmla="*/ 6096001 w 6395847"/>
                      <a:gd name="connsiteY37" fmla="*/ 2305651 h 7221666"/>
                      <a:gd name="connsiteX38" fmla="*/ 6268252 w 6395847"/>
                      <a:gd name="connsiteY38" fmla="*/ 2007303 h 7221666"/>
                      <a:gd name="connsiteX39" fmla="*/ 6385798 w 6395847"/>
                      <a:gd name="connsiteY39" fmla="*/ 1671419 h 7221666"/>
                      <a:gd name="connsiteX40" fmla="*/ 6395847 w 6395847"/>
                      <a:gd name="connsiteY40" fmla="*/ 1556116 h 72216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6395847" h="7221666">
                        <a:moveTo>
                          <a:pt x="6096001" y="7221665"/>
                        </a:moveTo>
                        <a:lnTo>
                          <a:pt x="6096001" y="7221666"/>
                        </a:lnTo>
                        <a:lnTo>
                          <a:pt x="3314700" y="7221666"/>
                        </a:lnTo>
                        <a:lnTo>
                          <a:pt x="2781301" y="7221666"/>
                        </a:lnTo>
                        <a:lnTo>
                          <a:pt x="0" y="7221666"/>
                        </a:lnTo>
                        <a:lnTo>
                          <a:pt x="0" y="3447952"/>
                        </a:lnTo>
                        <a:lnTo>
                          <a:pt x="1" y="3447952"/>
                        </a:lnTo>
                        <a:lnTo>
                          <a:pt x="1" y="3019060"/>
                        </a:lnTo>
                        <a:cubicBezTo>
                          <a:pt x="1" y="2755733"/>
                          <a:pt x="106735" y="2517335"/>
                          <a:pt x="279301" y="2344769"/>
                        </a:cubicBezTo>
                        <a:lnTo>
                          <a:pt x="405446" y="2240690"/>
                        </a:lnTo>
                        <a:lnTo>
                          <a:pt x="404464" y="2239038"/>
                        </a:lnTo>
                        <a:lnTo>
                          <a:pt x="415115" y="2232712"/>
                        </a:lnTo>
                        <a:lnTo>
                          <a:pt x="420431" y="2228326"/>
                        </a:lnTo>
                        <a:lnTo>
                          <a:pt x="444464" y="2215281"/>
                        </a:lnTo>
                        <a:lnTo>
                          <a:pt x="3989796" y="109665"/>
                        </a:lnTo>
                        <a:lnTo>
                          <a:pt x="3993587" y="116048"/>
                        </a:lnTo>
                        <a:lnTo>
                          <a:pt x="4025229" y="96652"/>
                        </a:lnTo>
                        <a:cubicBezTo>
                          <a:pt x="4300466" y="-37338"/>
                          <a:pt x="4635179" y="-36664"/>
                          <a:pt x="4920239" y="127915"/>
                        </a:cubicBezTo>
                        <a:lnTo>
                          <a:pt x="5919213" y="704673"/>
                        </a:lnTo>
                        <a:cubicBezTo>
                          <a:pt x="5958409" y="727303"/>
                          <a:pt x="5995390" y="752295"/>
                          <a:pt x="6030081" y="779366"/>
                        </a:cubicBezTo>
                        <a:lnTo>
                          <a:pt x="6096000" y="838524"/>
                        </a:lnTo>
                        <a:lnTo>
                          <a:pt x="6096000" y="7221665"/>
                        </a:lnTo>
                        <a:close/>
                        <a:moveTo>
                          <a:pt x="6221624" y="982469"/>
                        </a:moveTo>
                        <a:lnTo>
                          <a:pt x="6201936" y="954781"/>
                        </a:lnTo>
                        <a:lnTo>
                          <a:pt x="6210136" y="964466"/>
                        </a:lnTo>
                        <a:close/>
                        <a:moveTo>
                          <a:pt x="6283768" y="1082992"/>
                        </a:moveTo>
                        <a:lnTo>
                          <a:pt x="6267120" y="1053774"/>
                        </a:lnTo>
                        <a:lnTo>
                          <a:pt x="6278411" y="1071469"/>
                        </a:lnTo>
                        <a:close/>
                        <a:moveTo>
                          <a:pt x="6372765" y="1326510"/>
                        </a:moveTo>
                        <a:lnTo>
                          <a:pt x="6365409" y="1293851"/>
                        </a:lnTo>
                        <a:lnTo>
                          <a:pt x="6369173" y="1305870"/>
                        </a:lnTo>
                        <a:close/>
                        <a:moveTo>
                          <a:pt x="6391257" y="1442433"/>
                        </a:moveTo>
                        <a:lnTo>
                          <a:pt x="6387139" y="1409114"/>
                        </a:lnTo>
                        <a:lnTo>
                          <a:pt x="6390749" y="1429863"/>
                        </a:lnTo>
                        <a:close/>
                        <a:moveTo>
                          <a:pt x="6395847" y="1556116"/>
                        </a:moveTo>
                        <a:cubicBezTo>
                          <a:pt x="6391855" y="1709831"/>
                          <a:pt x="6350542" y="1864774"/>
                          <a:pt x="6268252" y="2007304"/>
                        </a:cubicBezTo>
                        <a:lnTo>
                          <a:pt x="6096001" y="2305652"/>
                        </a:lnTo>
                        <a:lnTo>
                          <a:pt x="6096001" y="2305651"/>
                        </a:lnTo>
                        <a:lnTo>
                          <a:pt x="6268252" y="2007303"/>
                        </a:lnTo>
                        <a:cubicBezTo>
                          <a:pt x="6329969" y="1900406"/>
                          <a:pt x="6368637" y="1786526"/>
                          <a:pt x="6385798" y="1671419"/>
                        </a:cubicBezTo>
                        <a:lnTo>
                          <a:pt x="6395847" y="1556116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165C5"/>
                      </a:gs>
                      <a:gs pos="100000">
                        <a:srgbClr val="0165C5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" name="任意多边形: 形状 13"/>
                  <p:cNvSpPr/>
                  <p:nvPr/>
                </p:nvSpPr>
                <p:spPr>
                  <a:xfrm rot="16200000">
                    <a:off x="5253261" y="-515155"/>
                    <a:ext cx="2180771" cy="2601486"/>
                  </a:xfrm>
                  <a:custGeom>
                    <a:avLst/>
                    <a:gdLst>
                      <a:gd name="connsiteX0" fmla="*/ 1880924 w 2180771"/>
                      <a:gd name="connsiteY0" fmla="*/ 763130 h 2601486"/>
                      <a:gd name="connsiteX1" fmla="*/ 1880924 w 2180771"/>
                      <a:gd name="connsiteY1" fmla="*/ 2530378 h 2601486"/>
                      <a:gd name="connsiteX2" fmla="*/ 1863032 w 2180771"/>
                      <a:gd name="connsiteY2" fmla="*/ 2536926 h 2601486"/>
                      <a:gd name="connsiteX3" fmla="*/ 1436007 w 2180771"/>
                      <a:gd name="connsiteY3" fmla="*/ 2601486 h 2601486"/>
                      <a:gd name="connsiteX4" fmla="*/ 0 w 2180771"/>
                      <a:gd name="connsiteY4" fmla="*/ 1165479 h 2601486"/>
                      <a:gd name="connsiteX5" fmla="*/ 522574 w 2180771"/>
                      <a:gd name="connsiteY5" fmla="*/ 57386 h 2601486"/>
                      <a:gd name="connsiteX6" fmla="*/ 599315 w 2180771"/>
                      <a:gd name="connsiteY6" fmla="*/ 0 h 2601486"/>
                      <a:gd name="connsiteX7" fmla="*/ 705163 w 2180771"/>
                      <a:gd name="connsiteY7" fmla="*/ 52521 h 2601486"/>
                      <a:gd name="connsiteX8" fmla="*/ 1704137 w 2180771"/>
                      <a:gd name="connsiteY8" fmla="*/ 629279 h 2601486"/>
                      <a:gd name="connsiteX9" fmla="*/ 1815005 w 2180771"/>
                      <a:gd name="connsiteY9" fmla="*/ 703972 h 2601486"/>
                      <a:gd name="connsiteX10" fmla="*/ 2006548 w 2180771"/>
                      <a:gd name="connsiteY10" fmla="*/ 907075 h 2601486"/>
                      <a:gd name="connsiteX11" fmla="*/ 1986860 w 2180771"/>
                      <a:gd name="connsiteY11" fmla="*/ 879387 h 2601486"/>
                      <a:gd name="connsiteX12" fmla="*/ 1995060 w 2180771"/>
                      <a:gd name="connsiteY12" fmla="*/ 889072 h 2601486"/>
                      <a:gd name="connsiteX13" fmla="*/ 2053189 w 2180771"/>
                      <a:gd name="connsiteY13" fmla="*/ 1931884 h 2601486"/>
                      <a:gd name="connsiteX14" fmla="*/ 2053176 w 2180771"/>
                      <a:gd name="connsiteY14" fmla="*/ 1931910 h 2601486"/>
                      <a:gd name="connsiteX15" fmla="*/ 1880925 w 2180771"/>
                      <a:gd name="connsiteY15" fmla="*/ 2230259 h 2601486"/>
                      <a:gd name="connsiteX16" fmla="*/ 1880925 w 2180771"/>
                      <a:gd name="connsiteY16" fmla="*/ 2230257 h 2601486"/>
                      <a:gd name="connsiteX17" fmla="*/ 2053176 w 2180771"/>
                      <a:gd name="connsiteY17" fmla="*/ 1931909 h 2601486"/>
                      <a:gd name="connsiteX18" fmla="*/ 2068692 w 2180771"/>
                      <a:gd name="connsiteY18" fmla="*/ 1007598 h 2601486"/>
                      <a:gd name="connsiteX19" fmla="*/ 2052044 w 2180771"/>
                      <a:gd name="connsiteY19" fmla="*/ 978380 h 2601486"/>
                      <a:gd name="connsiteX20" fmla="*/ 2063335 w 2180771"/>
                      <a:gd name="connsiteY20" fmla="*/ 996075 h 2601486"/>
                      <a:gd name="connsiteX21" fmla="*/ 2101939 w 2180771"/>
                      <a:gd name="connsiteY21" fmla="*/ 1833636 h 2601486"/>
                      <a:gd name="connsiteX22" fmla="*/ 2095166 w 2180771"/>
                      <a:gd name="connsiteY22" fmla="*/ 1850517 h 2601486"/>
                      <a:gd name="connsiteX23" fmla="*/ 2053189 w 2180771"/>
                      <a:gd name="connsiteY23" fmla="*/ 1931884 h 2601486"/>
                      <a:gd name="connsiteX24" fmla="*/ 2113879 w 2180771"/>
                      <a:gd name="connsiteY24" fmla="*/ 1803879 h 2601486"/>
                      <a:gd name="connsiteX25" fmla="*/ 2107267 w 2180771"/>
                      <a:gd name="connsiteY25" fmla="*/ 1822898 h 2601486"/>
                      <a:gd name="connsiteX26" fmla="*/ 2101939 w 2180771"/>
                      <a:gd name="connsiteY26" fmla="*/ 1833636 h 2601486"/>
                      <a:gd name="connsiteX27" fmla="*/ 2139904 w 2180771"/>
                      <a:gd name="connsiteY27" fmla="*/ 1729011 h 2601486"/>
                      <a:gd name="connsiteX28" fmla="*/ 2128657 w 2180771"/>
                      <a:gd name="connsiteY28" fmla="*/ 1767046 h 2601486"/>
                      <a:gd name="connsiteX29" fmla="*/ 2113879 w 2180771"/>
                      <a:gd name="connsiteY29" fmla="*/ 1803879 h 2601486"/>
                      <a:gd name="connsiteX30" fmla="*/ 2148810 w 2180771"/>
                      <a:gd name="connsiteY30" fmla="*/ 1698893 h 2601486"/>
                      <a:gd name="connsiteX31" fmla="*/ 2146335 w 2180771"/>
                      <a:gd name="connsiteY31" fmla="*/ 1710510 h 2601486"/>
                      <a:gd name="connsiteX32" fmla="*/ 2139904 w 2180771"/>
                      <a:gd name="connsiteY32" fmla="*/ 1729011 h 2601486"/>
                      <a:gd name="connsiteX33" fmla="*/ 2157689 w 2180771"/>
                      <a:gd name="connsiteY33" fmla="*/ 1251116 h 2601486"/>
                      <a:gd name="connsiteX34" fmla="*/ 2150333 w 2180771"/>
                      <a:gd name="connsiteY34" fmla="*/ 1218457 h 2601486"/>
                      <a:gd name="connsiteX35" fmla="*/ 2154097 w 2180771"/>
                      <a:gd name="connsiteY35" fmla="*/ 1230476 h 2601486"/>
                      <a:gd name="connsiteX36" fmla="*/ 2170719 w 2180771"/>
                      <a:gd name="connsiteY36" fmla="*/ 1596043 h 2601486"/>
                      <a:gd name="connsiteX37" fmla="*/ 2153795 w 2180771"/>
                      <a:gd name="connsiteY37" fmla="*/ 1682035 h 2601486"/>
                      <a:gd name="connsiteX38" fmla="*/ 2148810 w 2180771"/>
                      <a:gd name="connsiteY38" fmla="*/ 1698893 h 2601486"/>
                      <a:gd name="connsiteX39" fmla="*/ 2176181 w 2180771"/>
                      <a:gd name="connsiteY39" fmla="*/ 1367039 h 2601486"/>
                      <a:gd name="connsiteX40" fmla="*/ 2172063 w 2180771"/>
                      <a:gd name="connsiteY40" fmla="*/ 1333720 h 2601486"/>
                      <a:gd name="connsiteX41" fmla="*/ 2175673 w 2180771"/>
                      <a:gd name="connsiteY41" fmla="*/ 1354469 h 2601486"/>
                      <a:gd name="connsiteX42" fmla="*/ 2180771 w 2180771"/>
                      <a:gd name="connsiteY42" fmla="*/ 1480722 h 2601486"/>
                      <a:gd name="connsiteX43" fmla="*/ 2170722 w 2180771"/>
                      <a:gd name="connsiteY43" fmla="*/ 1596025 h 2601486"/>
                      <a:gd name="connsiteX44" fmla="*/ 2170719 w 2180771"/>
                      <a:gd name="connsiteY44" fmla="*/ 1596043 h 2601486"/>
                      <a:gd name="connsiteX45" fmla="*/ 2170722 w 2180771"/>
                      <a:gd name="connsiteY45" fmla="*/ 1596025 h 26014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</a:cxnLst>
                    <a:rect l="l" t="t" r="r" b="b"/>
                    <a:pathLst>
                      <a:path w="2180771" h="2601486">
                        <a:moveTo>
                          <a:pt x="1880924" y="763130"/>
                        </a:moveTo>
                        <a:lnTo>
                          <a:pt x="1880924" y="2530378"/>
                        </a:lnTo>
                        <a:lnTo>
                          <a:pt x="1863032" y="2536926"/>
                        </a:lnTo>
                        <a:cubicBezTo>
                          <a:pt x="1728135" y="2578883"/>
                          <a:pt x="1584711" y="2601486"/>
                          <a:pt x="1436007" y="2601486"/>
                        </a:cubicBezTo>
                        <a:cubicBezTo>
                          <a:pt x="642922" y="2601486"/>
                          <a:pt x="0" y="1958564"/>
                          <a:pt x="0" y="1165479"/>
                        </a:cubicBezTo>
                        <a:cubicBezTo>
                          <a:pt x="0" y="719369"/>
                          <a:pt x="203425" y="320771"/>
                          <a:pt x="522574" y="57386"/>
                        </a:cubicBezTo>
                        <a:lnTo>
                          <a:pt x="599315" y="0"/>
                        </a:lnTo>
                        <a:lnTo>
                          <a:pt x="705163" y="52521"/>
                        </a:lnTo>
                        <a:lnTo>
                          <a:pt x="1704137" y="629279"/>
                        </a:lnTo>
                        <a:cubicBezTo>
                          <a:pt x="1743333" y="651909"/>
                          <a:pt x="1780314" y="676901"/>
                          <a:pt x="1815005" y="703972"/>
                        </a:cubicBezTo>
                        <a:close/>
                        <a:moveTo>
                          <a:pt x="2006548" y="907075"/>
                        </a:moveTo>
                        <a:lnTo>
                          <a:pt x="1986860" y="879387"/>
                        </a:lnTo>
                        <a:lnTo>
                          <a:pt x="1995060" y="889072"/>
                        </a:lnTo>
                        <a:close/>
                        <a:moveTo>
                          <a:pt x="2053189" y="1931884"/>
                        </a:moveTo>
                        <a:lnTo>
                          <a:pt x="2053176" y="1931910"/>
                        </a:lnTo>
                        <a:lnTo>
                          <a:pt x="1880925" y="2230259"/>
                        </a:lnTo>
                        <a:lnTo>
                          <a:pt x="1880925" y="2230257"/>
                        </a:lnTo>
                        <a:lnTo>
                          <a:pt x="2053176" y="1931909"/>
                        </a:lnTo>
                        <a:close/>
                        <a:moveTo>
                          <a:pt x="2068692" y="1007598"/>
                        </a:moveTo>
                        <a:lnTo>
                          <a:pt x="2052044" y="978380"/>
                        </a:lnTo>
                        <a:lnTo>
                          <a:pt x="2063335" y="996075"/>
                        </a:lnTo>
                        <a:close/>
                        <a:moveTo>
                          <a:pt x="2101939" y="1833636"/>
                        </a:moveTo>
                        <a:lnTo>
                          <a:pt x="2095166" y="1850517"/>
                        </a:lnTo>
                        <a:lnTo>
                          <a:pt x="2053189" y="1931884"/>
                        </a:lnTo>
                        <a:close/>
                        <a:moveTo>
                          <a:pt x="2113879" y="1803879"/>
                        </a:moveTo>
                        <a:lnTo>
                          <a:pt x="2107267" y="1822898"/>
                        </a:lnTo>
                        <a:lnTo>
                          <a:pt x="2101939" y="1833636"/>
                        </a:lnTo>
                        <a:close/>
                        <a:moveTo>
                          <a:pt x="2139904" y="1729011"/>
                        </a:moveTo>
                        <a:lnTo>
                          <a:pt x="2128657" y="1767046"/>
                        </a:lnTo>
                        <a:lnTo>
                          <a:pt x="2113879" y="1803879"/>
                        </a:lnTo>
                        <a:close/>
                        <a:moveTo>
                          <a:pt x="2148810" y="1698893"/>
                        </a:moveTo>
                        <a:lnTo>
                          <a:pt x="2146335" y="1710510"/>
                        </a:lnTo>
                        <a:lnTo>
                          <a:pt x="2139904" y="1729011"/>
                        </a:lnTo>
                        <a:close/>
                        <a:moveTo>
                          <a:pt x="2157689" y="1251116"/>
                        </a:moveTo>
                        <a:lnTo>
                          <a:pt x="2150333" y="1218457"/>
                        </a:lnTo>
                        <a:lnTo>
                          <a:pt x="2154097" y="1230476"/>
                        </a:lnTo>
                        <a:close/>
                        <a:moveTo>
                          <a:pt x="2170719" y="1596043"/>
                        </a:moveTo>
                        <a:lnTo>
                          <a:pt x="2153795" y="1682035"/>
                        </a:lnTo>
                        <a:lnTo>
                          <a:pt x="2148810" y="1698893"/>
                        </a:lnTo>
                        <a:close/>
                        <a:moveTo>
                          <a:pt x="2176181" y="1367039"/>
                        </a:moveTo>
                        <a:lnTo>
                          <a:pt x="2172063" y="1333720"/>
                        </a:lnTo>
                        <a:lnTo>
                          <a:pt x="2175673" y="1354469"/>
                        </a:lnTo>
                        <a:close/>
                        <a:moveTo>
                          <a:pt x="2180771" y="1480722"/>
                        </a:moveTo>
                        <a:cubicBezTo>
                          <a:pt x="2179773" y="1519151"/>
                          <a:pt x="2176442" y="1557656"/>
                          <a:pt x="2170722" y="1596025"/>
                        </a:cubicBezTo>
                        <a:lnTo>
                          <a:pt x="2170719" y="1596043"/>
                        </a:lnTo>
                        <a:lnTo>
                          <a:pt x="2170722" y="159602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2F9FF">
                          <a:alpha val="27000"/>
                        </a:srgbClr>
                      </a:gs>
                      <a:gs pos="100000">
                        <a:srgbClr val="F2F9FF">
                          <a:alpha val="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" name="任意多边形: 形状 15"/>
                  <p:cNvSpPr/>
                  <p:nvPr/>
                </p:nvSpPr>
                <p:spPr>
                  <a:xfrm rot="16200000">
                    <a:off x="8765537" y="2166106"/>
                    <a:ext cx="3851186" cy="1695450"/>
                  </a:xfrm>
                  <a:custGeom>
                    <a:avLst/>
                    <a:gdLst>
                      <a:gd name="connsiteX0" fmla="*/ 3851186 w 3851186"/>
                      <a:gd name="connsiteY0" fmla="*/ 1695450 h 1695450"/>
                      <a:gd name="connsiteX1" fmla="*/ 1839831 w 3851186"/>
                      <a:gd name="connsiteY1" fmla="*/ 1695450 h 1695450"/>
                      <a:gd name="connsiteX2" fmla="*/ 1306432 w 3851186"/>
                      <a:gd name="connsiteY2" fmla="*/ 1695450 h 1695450"/>
                      <a:gd name="connsiteX3" fmla="*/ 0 w 3851186"/>
                      <a:gd name="connsiteY3" fmla="*/ 1695450 h 1695450"/>
                      <a:gd name="connsiteX4" fmla="*/ 21970 w 3851186"/>
                      <a:gd name="connsiteY4" fmla="*/ 1551497 h 1695450"/>
                      <a:gd name="connsiteX5" fmla="*/ 1925594 w 3851186"/>
                      <a:gd name="connsiteY5" fmla="*/ 0 h 1695450"/>
                      <a:gd name="connsiteX6" fmla="*/ 3829216 w 3851186"/>
                      <a:gd name="connsiteY6" fmla="*/ 1551497 h 169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851186" h="1695450">
                        <a:moveTo>
                          <a:pt x="3851186" y="1695450"/>
                        </a:moveTo>
                        <a:lnTo>
                          <a:pt x="1839831" y="1695450"/>
                        </a:lnTo>
                        <a:lnTo>
                          <a:pt x="1306432" y="1695450"/>
                        </a:lnTo>
                        <a:lnTo>
                          <a:pt x="0" y="1695450"/>
                        </a:lnTo>
                        <a:lnTo>
                          <a:pt x="21970" y="1551497"/>
                        </a:lnTo>
                        <a:cubicBezTo>
                          <a:pt x="203158" y="666060"/>
                          <a:pt x="986593" y="0"/>
                          <a:pt x="1925594" y="0"/>
                        </a:cubicBezTo>
                        <a:cubicBezTo>
                          <a:pt x="2864594" y="0"/>
                          <a:pt x="3648029" y="666060"/>
                          <a:pt x="3829216" y="155149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2F9FF">
                          <a:alpha val="27000"/>
                        </a:srgbClr>
                      </a:gs>
                      <a:gs pos="100000">
                        <a:srgbClr val="F2F9FF">
                          <a:alpha val="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22" name="矩形 21"/>
                <p:cNvSpPr/>
                <p:nvPr userDrawn="1"/>
              </p:nvSpPr>
              <p:spPr>
                <a:xfrm>
                  <a:off x="-1810354" y="-116114"/>
                  <a:ext cx="1810354" cy="7192252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1" name="直接连接符 30"/>
              <p:cNvCxnSpPr/>
              <p:nvPr userDrawn="1"/>
            </p:nvCxnSpPr>
            <p:spPr>
              <a:xfrm flipV="1">
                <a:off x="5522575" y="2285164"/>
                <a:ext cx="142875" cy="292894"/>
              </a:xfrm>
              <a:prstGeom prst="line">
                <a:avLst/>
              </a:prstGeom>
              <a:ln>
                <a:solidFill>
                  <a:srgbClr val="CFD2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3"/>
            <p:cNvGrpSpPr/>
            <p:nvPr userDrawn="1"/>
          </p:nvGrpSpPr>
          <p:grpSpPr>
            <a:xfrm>
              <a:off x="5234103" y="3285314"/>
              <a:ext cx="6944617" cy="3602139"/>
              <a:chOff x="5234103" y="3285314"/>
              <a:chExt cx="6944617" cy="3602139"/>
            </a:xfrm>
          </p:grpSpPr>
          <p:sp>
            <p:nvSpPr>
              <p:cNvPr id="23" name="任意多边形: 形状 22"/>
              <p:cNvSpPr/>
              <p:nvPr userDrawn="1"/>
            </p:nvSpPr>
            <p:spPr>
              <a:xfrm flipH="1">
                <a:off x="11348510" y="3285314"/>
                <a:ext cx="830210" cy="1666656"/>
              </a:xfrm>
              <a:custGeom>
                <a:avLst/>
                <a:gdLst>
                  <a:gd name="connsiteX0" fmla="*/ 0 w 1252875"/>
                  <a:gd name="connsiteY0" fmla="*/ 0 h 2515160"/>
                  <a:gd name="connsiteX1" fmla="*/ 123651 w 1252875"/>
                  <a:gd name="connsiteY1" fmla="*/ 6244 h 2515160"/>
                  <a:gd name="connsiteX2" fmla="*/ 1252875 w 1252875"/>
                  <a:gd name="connsiteY2" fmla="*/ 1257580 h 2515160"/>
                  <a:gd name="connsiteX3" fmla="*/ 123651 w 1252875"/>
                  <a:gd name="connsiteY3" fmla="*/ 2508916 h 2515160"/>
                  <a:gd name="connsiteX4" fmla="*/ 0 w 1252875"/>
                  <a:gd name="connsiteY4" fmla="*/ 2515160 h 2515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2875" h="2515160">
                    <a:moveTo>
                      <a:pt x="0" y="0"/>
                    </a:moveTo>
                    <a:lnTo>
                      <a:pt x="123651" y="6244"/>
                    </a:lnTo>
                    <a:cubicBezTo>
                      <a:pt x="757919" y="70658"/>
                      <a:pt x="1252875" y="606318"/>
                      <a:pt x="1252875" y="1257580"/>
                    </a:cubicBezTo>
                    <a:cubicBezTo>
                      <a:pt x="1252875" y="1908843"/>
                      <a:pt x="757919" y="2444503"/>
                      <a:pt x="123651" y="2508916"/>
                    </a:cubicBezTo>
                    <a:lnTo>
                      <a:pt x="0" y="2515160"/>
                    </a:lnTo>
                    <a:close/>
                  </a:path>
                </a:pathLst>
              </a:custGeom>
              <a:gradFill>
                <a:gsLst>
                  <a:gs pos="0">
                    <a:srgbClr val="0165C5">
                      <a:alpha val="7000"/>
                    </a:srgbClr>
                  </a:gs>
                  <a:gs pos="100000">
                    <a:srgbClr val="F2F9FF">
                      <a:alpha val="24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4" name="任意多边形: 形状 23"/>
              <p:cNvSpPr/>
              <p:nvPr userDrawn="1"/>
            </p:nvSpPr>
            <p:spPr>
              <a:xfrm flipH="1">
                <a:off x="5234103" y="5962921"/>
                <a:ext cx="2401856" cy="924532"/>
              </a:xfrm>
              <a:custGeom>
                <a:avLst/>
                <a:gdLst>
                  <a:gd name="connsiteX0" fmla="*/ 1936014 w 3872028"/>
                  <a:gd name="connsiteY0" fmla="*/ 0 h 1490437"/>
                  <a:gd name="connsiteX1" fmla="*/ 3851067 w 3872028"/>
                  <a:gd name="connsiteY1" fmla="*/ 1408917 h 1490437"/>
                  <a:gd name="connsiteX2" fmla="*/ 3872028 w 3872028"/>
                  <a:gd name="connsiteY2" fmla="*/ 1490437 h 1490437"/>
                  <a:gd name="connsiteX3" fmla="*/ 0 w 3872028"/>
                  <a:gd name="connsiteY3" fmla="*/ 1490437 h 1490437"/>
                  <a:gd name="connsiteX4" fmla="*/ 20961 w 3872028"/>
                  <a:gd name="connsiteY4" fmla="*/ 1408917 h 1490437"/>
                  <a:gd name="connsiteX5" fmla="*/ 1936014 w 3872028"/>
                  <a:gd name="connsiteY5" fmla="*/ 0 h 1490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72028" h="1490437">
                    <a:moveTo>
                      <a:pt x="1936014" y="0"/>
                    </a:moveTo>
                    <a:cubicBezTo>
                      <a:pt x="2835812" y="0"/>
                      <a:pt x="3597185" y="592662"/>
                      <a:pt x="3851067" y="1408917"/>
                    </a:cubicBezTo>
                    <a:lnTo>
                      <a:pt x="3872028" y="1490437"/>
                    </a:lnTo>
                    <a:lnTo>
                      <a:pt x="0" y="1490437"/>
                    </a:lnTo>
                    <a:lnTo>
                      <a:pt x="20961" y="1408917"/>
                    </a:lnTo>
                    <a:cubicBezTo>
                      <a:pt x="274843" y="592662"/>
                      <a:pt x="1036217" y="0"/>
                      <a:pt x="19360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165C5">
                      <a:alpha val="7000"/>
                    </a:srgbClr>
                  </a:gs>
                  <a:gs pos="100000">
                    <a:srgbClr val="F2F9FF">
                      <a:alpha val="24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42" name="矩形 41"/>
          <p:cNvSpPr/>
          <p:nvPr userDrawn="1"/>
        </p:nvSpPr>
        <p:spPr>
          <a:xfrm rot="5400000">
            <a:off x="9078365" y="4032238"/>
            <a:ext cx="1484894" cy="719225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12282170" y="66675"/>
            <a:ext cx="910590" cy="1221105"/>
            <a:chOff x="19448" y="1126"/>
            <a:chExt cx="1434" cy="1923"/>
          </a:xfrm>
        </p:grpSpPr>
        <p:sp>
          <p:nvSpPr>
            <p:cNvPr id="6" name="矩形 5"/>
            <p:cNvSpPr/>
            <p:nvPr userDrawn="1"/>
          </p:nvSpPr>
          <p:spPr>
            <a:xfrm>
              <a:off x="19448" y="1562"/>
              <a:ext cx="1435" cy="671"/>
            </a:xfrm>
            <a:prstGeom prst="rect">
              <a:avLst/>
            </a:prstGeom>
            <a:solidFill>
              <a:srgbClr val="1B53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20/40/190</a:t>
              </a:r>
            </a:p>
          </p:txBody>
        </p:sp>
        <p:sp>
          <p:nvSpPr>
            <p:cNvPr id="25" name="矩形 9"/>
            <p:cNvSpPr/>
            <p:nvPr userDrawn="1"/>
          </p:nvSpPr>
          <p:spPr>
            <a:xfrm>
              <a:off x="19448" y="2379"/>
              <a:ext cx="1435" cy="671"/>
            </a:xfrm>
            <a:prstGeom prst="rect">
              <a:avLst/>
            </a:prstGeom>
            <a:solidFill>
              <a:srgbClr val="F0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r>
                <a:rPr lang="en-US" altLang="zh-CN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9号-创粗黑" panose="00000500000000000000" pitchFamily="2" charset="-122"/>
                </a:rPr>
                <a:t>240/150</a:t>
              </a:r>
              <a:r>
                <a:rPr 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9号-创粗黑" panose="00000500000000000000" pitchFamily="2" charset="-122"/>
                </a:rPr>
                <a:t>/</a:t>
              </a:r>
              <a:r>
                <a:rPr lang="en-US" altLang="zh-CN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9号-创粗黑" panose="00000500000000000000" pitchFamily="2" charset="-122"/>
                </a:rPr>
                <a:t>0</a:t>
              </a:r>
              <a:endParaRPr kumimoji="1" lang="en-US" altLang="zh-CN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26" name="文本框 31"/>
            <p:cNvSpPr txBox="1"/>
            <p:nvPr userDrawn="1"/>
          </p:nvSpPr>
          <p:spPr>
            <a:xfrm>
              <a:off x="19448" y="1126"/>
              <a:ext cx="720" cy="2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品牌色</a:t>
              </a: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>
            <a:off x="12281943" y="1536065"/>
            <a:ext cx="911225" cy="2600325"/>
            <a:chOff x="19448" y="3162"/>
            <a:chExt cx="1435" cy="4095"/>
          </a:xfrm>
        </p:grpSpPr>
        <p:sp>
          <p:nvSpPr>
            <p:cNvPr id="7" name="文本框 15"/>
            <p:cNvSpPr txBox="1"/>
            <p:nvPr userDrawn="1"/>
          </p:nvSpPr>
          <p:spPr>
            <a:xfrm>
              <a:off x="19448" y="3162"/>
              <a:ext cx="897" cy="29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辅助色</a:t>
              </a:r>
            </a:p>
          </p:txBody>
        </p:sp>
        <p:sp>
          <p:nvSpPr>
            <p:cNvPr id="8" name="矩形 16"/>
            <p:cNvSpPr/>
            <p:nvPr userDrawn="1"/>
          </p:nvSpPr>
          <p:spPr>
            <a:xfrm>
              <a:off x="19448" y="4351"/>
              <a:ext cx="1394" cy="623"/>
            </a:xfrm>
            <a:prstGeom prst="rect">
              <a:avLst/>
            </a:prstGeom>
            <a:solidFill>
              <a:srgbClr val="F8B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248/181/60</a:t>
              </a:r>
            </a:p>
          </p:txBody>
        </p:sp>
        <p:sp>
          <p:nvSpPr>
            <p:cNvPr id="9" name="矩形 19"/>
            <p:cNvSpPr/>
            <p:nvPr userDrawn="1"/>
          </p:nvSpPr>
          <p:spPr>
            <a:xfrm>
              <a:off x="19448" y="5112"/>
              <a:ext cx="1393" cy="6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0/0/0</a:t>
              </a:r>
            </a:p>
          </p:txBody>
        </p:sp>
        <p:sp>
          <p:nvSpPr>
            <p:cNvPr id="19" name="矩形 13"/>
            <p:cNvSpPr/>
            <p:nvPr userDrawn="1"/>
          </p:nvSpPr>
          <p:spPr>
            <a:xfrm>
              <a:off x="19448" y="3590"/>
              <a:ext cx="1394" cy="623"/>
            </a:xfrm>
            <a:prstGeom prst="rect">
              <a:avLst/>
            </a:prstGeom>
            <a:solidFill>
              <a:srgbClr val="002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0/40/44</a:t>
              </a:r>
            </a:p>
          </p:txBody>
        </p:sp>
        <p:sp>
          <p:nvSpPr>
            <p:cNvPr id="10" name="矩形 19"/>
            <p:cNvSpPr/>
            <p:nvPr userDrawn="1"/>
          </p:nvSpPr>
          <p:spPr>
            <a:xfrm>
              <a:off x="19448" y="5873"/>
              <a:ext cx="1393" cy="623"/>
            </a:xfrm>
            <a:prstGeom prst="rect">
              <a:avLst/>
            </a:prstGeom>
            <a:solidFill>
              <a:srgbClr val="3D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61/6262</a:t>
              </a:r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19448" y="6634"/>
              <a:ext cx="1435" cy="6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255/255/255</a:t>
              </a:r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>
            <a:off x="12281943" y="4339590"/>
            <a:ext cx="911452" cy="1154430"/>
            <a:chOff x="19448" y="7924"/>
            <a:chExt cx="1435" cy="1818"/>
          </a:xfrm>
        </p:grpSpPr>
        <p:sp>
          <p:nvSpPr>
            <p:cNvPr id="15" name="矩形 18"/>
            <p:cNvSpPr/>
            <p:nvPr userDrawn="1"/>
          </p:nvSpPr>
          <p:spPr>
            <a:xfrm>
              <a:off x="19448" y="8354"/>
              <a:ext cx="1435" cy="623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200/25/25</a:t>
              </a:r>
            </a:p>
          </p:txBody>
        </p:sp>
        <p:sp>
          <p:nvSpPr>
            <p:cNvPr id="11" name="矩形 18"/>
            <p:cNvSpPr/>
            <p:nvPr userDrawn="1"/>
          </p:nvSpPr>
          <p:spPr>
            <a:xfrm>
              <a:off x="19448" y="9119"/>
              <a:ext cx="1435" cy="623"/>
            </a:xfrm>
            <a:prstGeom prst="rect">
              <a:avLst/>
            </a:prstGeom>
            <a:solidFill>
              <a:srgbClr val="46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70/170/50</a:t>
              </a:r>
            </a:p>
          </p:txBody>
        </p:sp>
        <p:sp>
          <p:nvSpPr>
            <p:cNvPr id="30" name="文本框 15"/>
            <p:cNvSpPr txBox="1"/>
            <p:nvPr userDrawn="1"/>
          </p:nvSpPr>
          <p:spPr>
            <a:xfrm>
              <a:off x="19448" y="7924"/>
              <a:ext cx="897" cy="29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备选色</a:t>
              </a:r>
            </a:p>
          </p:txBody>
        </p:sp>
      </p:grpSp>
      <p:sp>
        <p:nvSpPr>
          <p:cNvPr id="541" name="TextBox 58"/>
          <p:cNvSpPr txBox="1"/>
          <p:nvPr userDrawn="1"/>
        </p:nvSpPr>
        <p:spPr>
          <a:xfrm>
            <a:off x="12282170" y="5862955"/>
            <a:ext cx="1134745" cy="497205"/>
          </a:xfrm>
          <a:prstGeom prst="rect">
            <a:avLst/>
          </a:prstGeom>
          <a:ln w="12700">
            <a:miter lim="400000"/>
          </a:ln>
        </p:spPr>
        <p:txBody>
          <a:bodyPr wrap="square" lIns="60959" rIns="60959">
            <a:spAutoFit/>
          </a:bodyPr>
          <a:lstStyle/>
          <a:p>
            <a:pPr defTabSz="6096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FFFFFF"/>
                </a:solidFill>
              </a:defRPr>
            </a:pPr>
            <a:r>
              <a:rPr sz="935" kern="0">
                <a:solidFill>
                  <a:srgbClr val="3D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中文字体：</a:t>
            </a:r>
          </a:p>
          <a:p>
            <a:pPr defTabSz="6096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rgbClr val="FFFFFF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rPr lang="zh-CN" sz="1700" kern="0">
                <a:solidFill>
                  <a:srgbClr val="3D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  <a:sym typeface="Heiti SC Medium"/>
              </a:rPr>
              <a:t>微软雅黑</a:t>
            </a:r>
          </a:p>
        </p:txBody>
      </p:sp>
      <p:sp>
        <p:nvSpPr>
          <p:cNvPr id="545" name="Rectangle 62"/>
          <p:cNvSpPr txBox="1"/>
          <p:nvPr userDrawn="1"/>
        </p:nvSpPr>
        <p:spPr>
          <a:xfrm>
            <a:off x="12282072" y="6399328"/>
            <a:ext cx="1027859" cy="564515"/>
          </a:xfrm>
          <a:prstGeom prst="rect">
            <a:avLst/>
          </a:prstGeom>
          <a:ln w="12700">
            <a:miter lim="400000"/>
          </a:ln>
        </p:spPr>
        <p:txBody>
          <a:bodyPr lIns="60959" rIns="60959">
            <a:spAutoFit/>
          </a:bodyPr>
          <a:lstStyle/>
          <a:p>
            <a:pPr defTabSz="609600" hangingPunct="0">
              <a:defRPr sz="700">
                <a:solidFill>
                  <a:srgbClr val="FFFFFF"/>
                </a:solidFill>
              </a:defRPr>
            </a:pPr>
            <a:r>
              <a:rPr sz="935" kern="0">
                <a:solidFill>
                  <a:srgbClr val="3D3E3E"/>
                </a:solidFill>
                <a:latin typeface="Arial" panose="020B0604020202020204" pitchFamily="34" charset="0"/>
                <a:sym typeface="Calibri" panose="020F0502020204030204"/>
              </a:rPr>
              <a:t>英文字体：</a:t>
            </a:r>
            <a:endParaRPr sz="935" b="1" kern="0">
              <a:solidFill>
                <a:srgbClr val="3D3E3E"/>
              </a:solidFill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defTabSz="609600" hangingPunct="0">
              <a:defRPr sz="1600" b="1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2135" b="1" kern="0">
                <a:solidFill>
                  <a:srgbClr val="3D3E3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 flipH="1">
            <a:off x="-1484893" y="-344712"/>
            <a:ext cx="7221666" cy="7232166"/>
            <a:chOff x="4970334" y="-304798"/>
            <a:chExt cx="7221666" cy="643134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3" name="任意多边形: 形状 12"/>
            <p:cNvSpPr/>
            <p:nvPr/>
          </p:nvSpPr>
          <p:spPr>
            <a:xfrm rot="16200000">
              <a:off x="5365496" y="-699960"/>
              <a:ext cx="6431342" cy="7221666"/>
            </a:xfrm>
            <a:custGeom>
              <a:avLst/>
              <a:gdLst>
                <a:gd name="connsiteX0" fmla="*/ 6096001 w 6395847"/>
                <a:gd name="connsiteY0" fmla="*/ 7221665 h 7221666"/>
                <a:gd name="connsiteX1" fmla="*/ 6096001 w 6395847"/>
                <a:gd name="connsiteY1" fmla="*/ 7221666 h 7221666"/>
                <a:gd name="connsiteX2" fmla="*/ 3314700 w 6395847"/>
                <a:gd name="connsiteY2" fmla="*/ 7221666 h 7221666"/>
                <a:gd name="connsiteX3" fmla="*/ 2781301 w 6395847"/>
                <a:gd name="connsiteY3" fmla="*/ 7221666 h 7221666"/>
                <a:gd name="connsiteX4" fmla="*/ 0 w 6395847"/>
                <a:gd name="connsiteY4" fmla="*/ 7221666 h 7221666"/>
                <a:gd name="connsiteX5" fmla="*/ 0 w 6395847"/>
                <a:gd name="connsiteY5" fmla="*/ 3447952 h 7221666"/>
                <a:gd name="connsiteX6" fmla="*/ 1 w 6395847"/>
                <a:gd name="connsiteY6" fmla="*/ 3447952 h 7221666"/>
                <a:gd name="connsiteX7" fmla="*/ 1 w 6395847"/>
                <a:gd name="connsiteY7" fmla="*/ 3019060 h 7221666"/>
                <a:gd name="connsiteX8" fmla="*/ 279301 w 6395847"/>
                <a:gd name="connsiteY8" fmla="*/ 2344769 h 7221666"/>
                <a:gd name="connsiteX9" fmla="*/ 405446 w 6395847"/>
                <a:gd name="connsiteY9" fmla="*/ 2240690 h 7221666"/>
                <a:gd name="connsiteX10" fmla="*/ 404464 w 6395847"/>
                <a:gd name="connsiteY10" fmla="*/ 2239038 h 7221666"/>
                <a:gd name="connsiteX11" fmla="*/ 415115 w 6395847"/>
                <a:gd name="connsiteY11" fmla="*/ 2232712 h 7221666"/>
                <a:gd name="connsiteX12" fmla="*/ 420431 w 6395847"/>
                <a:gd name="connsiteY12" fmla="*/ 2228326 h 7221666"/>
                <a:gd name="connsiteX13" fmla="*/ 444464 w 6395847"/>
                <a:gd name="connsiteY13" fmla="*/ 2215281 h 7221666"/>
                <a:gd name="connsiteX14" fmla="*/ 3989796 w 6395847"/>
                <a:gd name="connsiteY14" fmla="*/ 109665 h 7221666"/>
                <a:gd name="connsiteX15" fmla="*/ 3993587 w 6395847"/>
                <a:gd name="connsiteY15" fmla="*/ 116048 h 7221666"/>
                <a:gd name="connsiteX16" fmla="*/ 4025229 w 6395847"/>
                <a:gd name="connsiteY16" fmla="*/ 96652 h 7221666"/>
                <a:gd name="connsiteX17" fmla="*/ 4920239 w 6395847"/>
                <a:gd name="connsiteY17" fmla="*/ 127915 h 7221666"/>
                <a:gd name="connsiteX18" fmla="*/ 5919213 w 6395847"/>
                <a:gd name="connsiteY18" fmla="*/ 704673 h 7221666"/>
                <a:gd name="connsiteX19" fmla="*/ 6030081 w 6395847"/>
                <a:gd name="connsiteY19" fmla="*/ 779366 h 7221666"/>
                <a:gd name="connsiteX20" fmla="*/ 6096000 w 6395847"/>
                <a:gd name="connsiteY20" fmla="*/ 838524 h 7221666"/>
                <a:gd name="connsiteX21" fmla="*/ 6096000 w 6395847"/>
                <a:gd name="connsiteY21" fmla="*/ 7221665 h 7221666"/>
                <a:gd name="connsiteX22" fmla="*/ 6221624 w 6395847"/>
                <a:gd name="connsiteY22" fmla="*/ 982469 h 7221666"/>
                <a:gd name="connsiteX23" fmla="*/ 6201936 w 6395847"/>
                <a:gd name="connsiteY23" fmla="*/ 954781 h 7221666"/>
                <a:gd name="connsiteX24" fmla="*/ 6210136 w 6395847"/>
                <a:gd name="connsiteY24" fmla="*/ 964466 h 7221666"/>
                <a:gd name="connsiteX25" fmla="*/ 6283768 w 6395847"/>
                <a:gd name="connsiteY25" fmla="*/ 1082992 h 7221666"/>
                <a:gd name="connsiteX26" fmla="*/ 6267120 w 6395847"/>
                <a:gd name="connsiteY26" fmla="*/ 1053774 h 7221666"/>
                <a:gd name="connsiteX27" fmla="*/ 6278411 w 6395847"/>
                <a:gd name="connsiteY27" fmla="*/ 1071469 h 7221666"/>
                <a:gd name="connsiteX28" fmla="*/ 6372765 w 6395847"/>
                <a:gd name="connsiteY28" fmla="*/ 1326510 h 7221666"/>
                <a:gd name="connsiteX29" fmla="*/ 6365409 w 6395847"/>
                <a:gd name="connsiteY29" fmla="*/ 1293851 h 7221666"/>
                <a:gd name="connsiteX30" fmla="*/ 6369173 w 6395847"/>
                <a:gd name="connsiteY30" fmla="*/ 1305870 h 7221666"/>
                <a:gd name="connsiteX31" fmla="*/ 6391257 w 6395847"/>
                <a:gd name="connsiteY31" fmla="*/ 1442433 h 7221666"/>
                <a:gd name="connsiteX32" fmla="*/ 6387139 w 6395847"/>
                <a:gd name="connsiteY32" fmla="*/ 1409114 h 7221666"/>
                <a:gd name="connsiteX33" fmla="*/ 6390749 w 6395847"/>
                <a:gd name="connsiteY33" fmla="*/ 1429863 h 7221666"/>
                <a:gd name="connsiteX34" fmla="*/ 6395847 w 6395847"/>
                <a:gd name="connsiteY34" fmla="*/ 1556116 h 7221666"/>
                <a:gd name="connsiteX35" fmla="*/ 6268252 w 6395847"/>
                <a:gd name="connsiteY35" fmla="*/ 2007304 h 7221666"/>
                <a:gd name="connsiteX36" fmla="*/ 6096001 w 6395847"/>
                <a:gd name="connsiteY36" fmla="*/ 2305652 h 7221666"/>
                <a:gd name="connsiteX37" fmla="*/ 6096001 w 6395847"/>
                <a:gd name="connsiteY37" fmla="*/ 2305651 h 7221666"/>
                <a:gd name="connsiteX38" fmla="*/ 6268252 w 6395847"/>
                <a:gd name="connsiteY38" fmla="*/ 2007303 h 7221666"/>
                <a:gd name="connsiteX39" fmla="*/ 6385798 w 6395847"/>
                <a:gd name="connsiteY39" fmla="*/ 1671419 h 7221666"/>
                <a:gd name="connsiteX40" fmla="*/ 6395847 w 6395847"/>
                <a:gd name="connsiteY40" fmla="*/ 1556116 h 722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95847" h="7221666">
                  <a:moveTo>
                    <a:pt x="6096001" y="7221665"/>
                  </a:moveTo>
                  <a:lnTo>
                    <a:pt x="6096001" y="7221666"/>
                  </a:lnTo>
                  <a:lnTo>
                    <a:pt x="3314700" y="7221666"/>
                  </a:lnTo>
                  <a:lnTo>
                    <a:pt x="2781301" y="7221666"/>
                  </a:lnTo>
                  <a:lnTo>
                    <a:pt x="0" y="7221666"/>
                  </a:lnTo>
                  <a:lnTo>
                    <a:pt x="0" y="3447952"/>
                  </a:lnTo>
                  <a:lnTo>
                    <a:pt x="1" y="3447952"/>
                  </a:lnTo>
                  <a:lnTo>
                    <a:pt x="1" y="3019060"/>
                  </a:lnTo>
                  <a:cubicBezTo>
                    <a:pt x="1" y="2755733"/>
                    <a:pt x="106735" y="2517335"/>
                    <a:pt x="279301" y="2344769"/>
                  </a:cubicBezTo>
                  <a:lnTo>
                    <a:pt x="405446" y="2240690"/>
                  </a:lnTo>
                  <a:lnTo>
                    <a:pt x="404464" y="2239038"/>
                  </a:lnTo>
                  <a:lnTo>
                    <a:pt x="415115" y="2232712"/>
                  </a:lnTo>
                  <a:lnTo>
                    <a:pt x="420431" y="2228326"/>
                  </a:lnTo>
                  <a:lnTo>
                    <a:pt x="444464" y="2215281"/>
                  </a:lnTo>
                  <a:lnTo>
                    <a:pt x="3989796" y="109665"/>
                  </a:lnTo>
                  <a:lnTo>
                    <a:pt x="3993587" y="116048"/>
                  </a:lnTo>
                  <a:lnTo>
                    <a:pt x="4025229" y="96652"/>
                  </a:lnTo>
                  <a:cubicBezTo>
                    <a:pt x="4300466" y="-37338"/>
                    <a:pt x="4635179" y="-36664"/>
                    <a:pt x="4920239" y="127915"/>
                  </a:cubicBezTo>
                  <a:lnTo>
                    <a:pt x="5919213" y="704673"/>
                  </a:lnTo>
                  <a:cubicBezTo>
                    <a:pt x="5958409" y="727303"/>
                    <a:pt x="5995390" y="752295"/>
                    <a:pt x="6030081" y="779366"/>
                  </a:cubicBezTo>
                  <a:lnTo>
                    <a:pt x="6096000" y="838524"/>
                  </a:lnTo>
                  <a:lnTo>
                    <a:pt x="6096000" y="7221665"/>
                  </a:lnTo>
                  <a:close/>
                  <a:moveTo>
                    <a:pt x="6221624" y="982469"/>
                  </a:moveTo>
                  <a:lnTo>
                    <a:pt x="6201936" y="954781"/>
                  </a:lnTo>
                  <a:lnTo>
                    <a:pt x="6210136" y="964466"/>
                  </a:lnTo>
                  <a:close/>
                  <a:moveTo>
                    <a:pt x="6283768" y="1082992"/>
                  </a:moveTo>
                  <a:lnTo>
                    <a:pt x="6267120" y="1053774"/>
                  </a:lnTo>
                  <a:lnTo>
                    <a:pt x="6278411" y="1071469"/>
                  </a:lnTo>
                  <a:close/>
                  <a:moveTo>
                    <a:pt x="6372765" y="1326510"/>
                  </a:moveTo>
                  <a:lnTo>
                    <a:pt x="6365409" y="1293851"/>
                  </a:lnTo>
                  <a:lnTo>
                    <a:pt x="6369173" y="1305870"/>
                  </a:lnTo>
                  <a:close/>
                  <a:moveTo>
                    <a:pt x="6391257" y="1442433"/>
                  </a:moveTo>
                  <a:lnTo>
                    <a:pt x="6387139" y="1409114"/>
                  </a:lnTo>
                  <a:lnTo>
                    <a:pt x="6390749" y="1429863"/>
                  </a:lnTo>
                  <a:close/>
                  <a:moveTo>
                    <a:pt x="6395847" y="1556116"/>
                  </a:moveTo>
                  <a:cubicBezTo>
                    <a:pt x="6391855" y="1709831"/>
                    <a:pt x="6350542" y="1864774"/>
                    <a:pt x="6268252" y="2007304"/>
                  </a:cubicBezTo>
                  <a:lnTo>
                    <a:pt x="6096001" y="2305652"/>
                  </a:lnTo>
                  <a:lnTo>
                    <a:pt x="6096001" y="2305651"/>
                  </a:lnTo>
                  <a:lnTo>
                    <a:pt x="6268252" y="2007303"/>
                  </a:lnTo>
                  <a:cubicBezTo>
                    <a:pt x="6329969" y="1900406"/>
                    <a:pt x="6368637" y="1786526"/>
                    <a:pt x="6385798" y="1671419"/>
                  </a:cubicBezTo>
                  <a:lnTo>
                    <a:pt x="6395847" y="1556116"/>
                  </a:lnTo>
                  <a:close/>
                </a:path>
              </a:pathLst>
            </a:custGeom>
            <a:gradFill>
              <a:gsLst>
                <a:gs pos="0">
                  <a:srgbClr val="0165C5"/>
                </a:gs>
                <a:gs pos="100000">
                  <a:srgbClr val="0165C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 rot="16200000">
              <a:off x="5253261" y="-515155"/>
              <a:ext cx="2180771" cy="2601486"/>
            </a:xfrm>
            <a:custGeom>
              <a:avLst/>
              <a:gdLst>
                <a:gd name="connsiteX0" fmla="*/ 1880924 w 2180771"/>
                <a:gd name="connsiteY0" fmla="*/ 763130 h 2601486"/>
                <a:gd name="connsiteX1" fmla="*/ 1880924 w 2180771"/>
                <a:gd name="connsiteY1" fmla="*/ 2530378 h 2601486"/>
                <a:gd name="connsiteX2" fmla="*/ 1863032 w 2180771"/>
                <a:gd name="connsiteY2" fmla="*/ 2536926 h 2601486"/>
                <a:gd name="connsiteX3" fmla="*/ 1436007 w 2180771"/>
                <a:gd name="connsiteY3" fmla="*/ 2601486 h 2601486"/>
                <a:gd name="connsiteX4" fmla="*/ 0 w 2180771"/>
                <a:gd name="connsiteY4" fmla="*/ 1165479 h 2601486"/>
                <a:gd name="connsiteX5" fmla="*/ 522574 w 2180771"/>
                <a:gd name="connsiteY5" fmla="*/ 57386 h 2601486"/>
                <a:gd name="connsiteX6" fmla="*/ 599315 w 2180771"/>
                <a:gd name="connsiteY6" fmla="*/ 0 h 2601486"/>
                <a:gd name="connsiteX7" fmla="*/ 705163 w 2180771"/>
                <a:gd name="connsiteY7" fmla="*/ 52521 h 2601486"/>
                <a:gd name="connsiteX8" fmla="*/ 1704137 w 2180771"/>
                <a:gd name="connsiteY8" fmla="*/ 629279 h 2601486"/>
                <a:gd name="connsiteX9" fmla="*/ 1815005 w 2180771"/>
                <a:gd name="connsiteY9" fmla="*/ 703972 h 2601486"/>
                <a:gd name="connsiteX10" fmla="*/ 2006548 w 2180771"/>
                <a:gd name="connsiteY10" fmla="*/ 907075 h 2601486"/>
                <a:gd name="connsiteX11" fmla="*/ 1986860 w 2180771"/>
                <a:gd name="connsiteY11" fmla="*/ 879387 h 2601486"/>
                <a:gd name="connsiteX12" fmla="*/ 1995060 w 2180771"/>
                <a:gd name="connsiteY12" fmla="*/ 889072 h 2601486"/>
                <a:gd name="connsiteX13" fmla="*/ 2053189 w 2180771"/>
                <a:gd name="connsiteY13" fmla="*/ 1931884 h 2601486"/>
                <a:gd name="connsiteX14" fmla="*/ 2053176 w 2180771"/>
                <a:gd name="connsiteY14" fmla="*/ 1931910 h 2601486"/>
                <a:gd name="connsiteX15" fmla="*/ 1880925 w 2180771"/>
                <a:gd name="connsiteY15" fmla="*/ 2230259 h 2601486"/>
                <a:gd name="connsiteX16" fmla="*/ 1880925 w 2180771"/>
                <a:gd name="connsiteY16" fmla="*/ 2230257 h 2601486"/>
                <a:gd name="connsiteX17" fmla="*/ 2053176 w 2180771"/>
                <a:gd name="connsiteY17" fmla="*/ 1931909 h 2601486"/>
                <a:gd name="connsiteX18" fmla="*/ 2068692 w 2180771"/>
                <a:gd name="connsiteY18" fmla="*/ 1007598 h 2601486"/>
                <a:gd name="connsiteX19" fmla="*/ 2052044 w 2180771"/>
                <a:gd name="connsiteY19" fmla="*/ 978380 h 2601486"/>
                <a:gd name="connsiteX20" fmla="*/ 2063335 w 2180771"/>
                <a:gd name="connsiteY20" fmla="*/ 996075 h 2601486"/>
                <a:gd name="connsiteX21" fmla="*/ 2101939 w 2180771"/>
                <a:gd name="connsiteY21" fmla="*/ 1833636 h 2601486"/>
                <a:gd name="connsiteX22" fmla="*/ 2095166 w 2180771"/>
                <a:gd name="connsiteY22" fmla="*/ 1850517 h 2601486"/>
                <a:gd name="connsiteX23" fmla="*/ 2053189 w 2180771"/>
                <a:gd name="connsiteY23" fmla="*/ 1931884 h 2601486"/>
                <a:gd name="connsiteX24" fmla="*/ 2113879 w 2180771"/>
                <a:gd name="connsiteY24" fmla="*/ 1803879 h 2601486"/>
                <a:gd name="connsiteX25" fmla="*/ 2107267 w 2180771"/>
                <a:gd name="connsiteY25" fmla="*/ 1822898 h 2601486"/>
                <a:gd name="connsiteX26" fmla="*/ 2101939 w 2180771"/>
                <a:gd name="connsiteY26" fmla="*/ 1833636 h 2601486"/>
                <a:gd name="connsiteX27" fmla="*/ 2139904 w 2180771"/>
                <a:gd name="connsiteY27" fmla="*/ 1729011 h 2601486"/>
                <a:gd name="connsiteX28" fmla="*/ 2128657 w 2180771"/>
                <a:gd name="connsiteY28" fmla="*/ 1767046 h 2601486"/>
                <a:gd name="connsiteX29" fmla="*/ 2113879 w 2180771"/>
                <a:gd name="connsiteY29" fmla="*/ 1803879 h 2601486"/>
                <a:gd name="connsiteX30" fmla="*/ 2148810 w 2180771"/>
                <a:gd name="connsiteY30" fmla="*/ 1698893 h 2601486"/>
                <a:gd name="connsiteX31" fmla="*/ 2146335 w 2180771"/>
                <a:gd name="connsiteY31" fmla="*/ 1710510 h 2601486"/>
                <a:gd name="connsiteX32" fmla="*/ 2139904 w 2180771"/>
                <a:gd name="connsiteY32" fmla="*/ 1729011 h 2601486"/>
                <a:gd name="connsiteX33" fmla="*/ 2157689 w 2180771"/>
                <a:gd name="connsiteY33" fmla="*/ 1251116 h 2601486"/>
                <a:gd name="connsiteX34" fmla="*/ 2150333 w 2180771"/>
                <a:gd name="connsiteY34" fmla="*/ 1218457 h 2601486"/>
                <a:gd name="connsiteX35" fmla="*/ 2154097 w 2180771"/>
                <a:gd name="connsiteY35" fmla="*/ 1230476 h 2601486"/>
                <a:gd name="connsiteX36" fmla="*/ 2170719 w 2180771"/>
                <a:gd name="connsiteY36" fmla="*/ 1596043 h 2601486"/>
                <a:gd name="connsiteX37" fmla="*/ 2153795 w 2180771"/>
                <a:gd name="connsiteY37" fmla="*/ 1682035 h 2601486"/>
                <a:gd name="connsiteX38" fmla="*/ 2148810 w 2180771"/>
                <a:gd name="connsiteY38" fmla="*/ 1698893 h 2601486"/>
                <a:gd name="connsiteX39" fmla="*/ 2176181 w 2180771"/>
                <a:gd name="connsiteY39" fmla="*/ 1367039 h 2601486"/>
                <a:gd name="connsiteX40" fmla="*/ 2172063 w 2180771"/>
                <a:gd name="connsiteY40" fmla="*/ 1333720 h 2601486"/>
                <a:gd name="connsiteX41" fmla="*/ 2175673 w 2180771"/>
                <a:gd name="connsiteY41" fmla="*/ 1354469 h 2601486"/>
                <a:gd name="connsiteX42" fmla="*/ 2180771 w 2180771"/>
                <a:gd name="connsiteY42" fmla="*/ 1480722 h 2601486"/>
                <a:gd name="connsiteX43" fmla="*/ 2170722 w 2180771"/>
                <a:gd name="connsiteY43" fmla="*/ 1596025 h 2601486"/>
                <a:gd name="connsiteX44" fmla="*/ 2170719 w 2180771"/>
                <a:gd name="connsiteY44" fmla="*/ 1596043 h 2601486"/>
                <a:gd name="connsiteX45" fmla="*/ 2170722 w 2180771"/>
                <a:gd name="connsiteY45" fmla="*/ 1596025 h 260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80771" h="2601486">
                  <a:moveTo>
                    <a:pt x="1880924" y="763130"/>
                  </a:moveTo>
                  <a:lnTo>
                    <a:pt x="1880924" y="2530378"/>
                  </a:lnTo>
                  <a:lnTo>
                    <a:pt x="1863032" y="2536926"/>
                  </a:lnTo>
                  <a:cubicBezTo>
                    <a:pt x="1728135" y="2578883"/>
                    <a:pt x="1584711" y="2601486"/>
                    <a:pt x="1436007" y="2601486"/>
                  </a:cubicBezTo>
                  <a:cubicBezTo>
                    <a:pt x="642922" y="2601486"/>
                    <a:pt x="0" y="1958564"/>
                    <a:pt x="0" y="1165479"/>
                  </a:cubicBezTo>
                  <a:cubicBezTo>
                    <a:pt x="0" y="719369"/>
                    <a:pt x="203425" y="320771"/>
                    <a:pt x="522574" y="57386"/>
                  </a:cubicBezTo>
                  <a:lnTo>
                    <a:pt x="599315" y="0"/>
                  </a:lnTo>
                  <a:lnTo>
                    <a:pt x="705163" y="52521"/>
                  </a:lnTo>
                  <a:lnTo>
                    <a:pt x="1704137" y="629279"/>
                  </a:lnTo>
                  <a:cubicBezTo>
                    <a:pt x="1743333" y="651909"/>
                    <a:pt x="1780314" y="676901"/>
                    <a:pt x="1815005" y="703972"/>
                  </a:cubicBezTo>
                  <a:close/>
                  <a:moveTo>
                    <a:pt x="2006548" y="907075"/>
                  </a:moveTo>
                  <a:lnTo>
                    <a:pt x="1986860" y="879387"/>
                  </a:lnTo>
                  <a:lnTo>
                    <a:pt x="1995060" y="889072"/>
                  </a:lnTo>
                  <a:close/>
                  <a:moveTo>
                    <a:pt x="2053189" y="1931884"/>
                  </a:moveTo>
                  <a:lnTo>
                    <a:pt x="2053176" y="1931910"/>
                  </a:lnTo>
                  <a:lnTo>
                    <a:pt x="1880925" y="2230259"/>
                  </a:lnTo>
                  <a:lnTo>
                    <a:pt x="1880925" y="2230257"/>
                  </a:lnTo>
                  <a:lnTo>
                    <a:pt x="2053176" y="1931909"/>
                  </a:lnTo>
                  <a:close/>
                  <a:moveTo>
                    <a:pt x="2068692" y="1007598"/>
                  </a:moveTo>
                  <a:lnTo>
                    <a:pt x="2052044" y="978380"/>
                  </a:lnTo>
                  <a:lnTo>
                    <a:pt x="2063335" y="996075"/>
                  </a:lnTo>
                  <a:close/>
                  <a:moveTo>
                    <a:pt x="2101939" y="1833636"/>
                  </a:moveTo>
                  <a:lnTo>
                    <a:pt x="2095166" y="1850517"/>
                  </a:lnTo>
                  <a:lnTo>
                    <a:pt x="2053189" y="1931884"/>
                  </a:lnTo>
                  <a:close/>
                  <a:moveTo>
                    <a:pt x="2113879" y="1803879"/>
                  </a:moveTo>
                  <a:lnTo>
                    <a:pt x="2107267" y="1822898"/>
                  </a:lnTo>
                  <a:lnTo>
                    <a:pt x="2101939" y="1833636"/>
                  </a:lnTo>
                  <a:close/>
                  <a:moveTo>
                    <a:pt x="2139904" y="1729011"/>
                  </a:moveTo>
                  <a:lnTo>
                    <a:pt x="2128657" y="1767046"/>
                  </a:lnTo>
                  <a:lnTo>
                    <a:pt x="2113879" y="1803879"/>
                  </a:lnTo>
                  <a:close/>
                  <a:moveTo>
                    <a:pt x="2148810" y="1698893"/>
                  </a:moveTo>
                  <a:lnTo>
                    <a:pt x="2146335" y="1710510"/>
                  </a:lnTo>
                  <a:lnTo>
                    <a:pt x="2139904" y="1729011"/>
                  </a:lnTo>
                  <a:close/>
                  <a:moveTo>
                    <a:pt x="2157689" y="1251116"/>
                  </a:moveTo>
                  <a:lnTo>
                    <a:pt x="2150333" y="1218457"/>
                  </a:lnTo>
                  <a:lnTo>
                    <a:pt x="2154097" y="1230476"/>
                  </a:lnTo>
                  <a:close/>
                  <a:moveTo>
                    <a:pt x="2170719" y="1596043"/>
                  </a:moveTo>
                  <a:lnTo>
                    <a:pt x="2153795" y="1682035"/>
                  </a:lnTo>
                  <a:lnTo>
                    <a:pt x="2148810" y="1698893"/>
                  </a:lnTo>
                  <a:close/>
                  <a:moveTo>
                    <a:pt x="2176181" y="1367039"/>
                  </a:moveTo>
                  <a:lnTo>
                    <a:pt x="2172063" y="1333720"/>
                  </a:lnTo>
                  <a:lnTo>
                    <a:pt x="2175673" y="1354469"/>
                  </a:lnTo>
                  <a:close/>
                  <a:moveTo>
                    <a:pt x="2180771" y="1480722"/>
                  </a:moveTo>
                  <a:cubicBezTo>
                    <a:pt x="2179773" y="1519151"/>
                    <a:pt x="2176442" y="1557656"/>
                    <a:pt x="2170722" y="1596025"/>
                  </a:cubicBezTo>
                  <a:lnTo>
                    <a:pt x="2170719" y="1596043"/>
                  </a:lnTo>
                  <a:lnTo>
                    <a:pt x="2170722" y="1596025"/>
                  </a:lnTo>
                  <a:close/>
                </a:path>
              </a:pathLst>
            </a:custGeom>
            <a:gradFill>
              <a:gsLst>
                <a:gs pos="0">
                  <a:srgbClr val="F2F9FF">
                    <a:alpha val="27000"/>
                  </a:srgbClr>
                </a:gs>
                <a:gs pos="100000">
                  <a:srgbClr val="F2F9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690135" y="2426414"/>
              <a:ext cx="1961282" cy="1961282"/>
            </a:xfrm>
            <a:prstGeom prst="ellipse">
              <a:avLst/>
            </a:prstGeom>
            <a:gradFill>
              <a:gsLst>
                <a:gs pos="0">
                  <a:srgbClr val="F2F9FF">
                    <a:alpha val="27000"/>
                  </a:srgbClr>
                </a:gs>
                <a:gs pos="100000">
                  <a:srgbClr val="F2F9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任意多边形: 形状 15"/>
            <p:cNvSpPr/>
            <p:nvPr/>
          </p:nvSpPr>
          <p:spPr>
            <a:xfrm rot="16200000">
              <a:off x="8765537" y="2166106"/>
              <a:ext cx="3851186" cy="1695450"/>
            </a:xfrm>
            <a:custGeom>
              <a:avLst/>
              <a:gdLst>
                <a:gd name="connsiteX0" fmla="*/ 3851186 w 3851186"/>
                <a:gd name="connsiteY0" fmla="*/ 1695450 h 1695450"/>
                <a:gd name="connsiteX1" fmla="*/ 1839831 w 3851186"/>
                <a:gd name="connsiteY1" fmla="*/ 1695450 h 1695450"/>
                <a:gd name="connsiteX2" fmla="*/ 1306432 w 3851186"/>
                <a:gd name="connsiteY2" fmla="*/ 1695450 h 1695450"/>
                <a:gd name="connsiteX3" fmla="*/ 0 w 3851186"/>
                <a:gd name="connsiteY3" fmla="*/ 1695450 h 1695450"/>
                <a:gd name="connsiteX4" fmla="*/ 21970 w 3851186"/>
                <a:gd name="connsiteY4" fmla="*/ 1551497 h 1695450"/>
                <a:gd name="connsiteX5" fmla="*/ 1925594 w 3851186"/>
                <a:gd name="connsiteY5" fmla="*/ 0 h 1695450"/>
                <a:gd name="connsiteX6" fmla="*/ 3829216 w 3851186"/>
                <a:gd name="connsiteY6" fmla="*/ 1551497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186" h="1695450">
                  <a:moveTo>
                    <a:pt x="3851186" y="1695450"/>
                  </a:moveTo>
                  <a:lnTo>
                    <a:pt x="1839831" y="1695450"/>
                  </a:lnTo>
                  <a:lnTo>
                    <a:pt x="1306432" y="1695450"/>
                  </a:lnTo>
                  <a:lnTo>
                    <a:pt x="0" y="1695450"/>
                  </a:lnTo>
                  <a:lnTo>
                    <a:pt x="21970" y="1551497"/>
                  </a:lnTo>
                  <a:cubicBezTo>
                    <a:pt x="203158" y="666060"/>
                    <a:pt x="986593" y="0"/>
                    <a:pt x="1925594" y="0"/>
                  </a:cubicBezTo>
                  <a:cubicBezTo>
                    <a:pt x="2864594" y="0"/>
                    <a:pt x="3648029" y="666060"/>
                    <a:pt x="3829216" y="1551497"/>
                  </a:cubicBezTo>
                  <a:close/>
                </a:path>
              </a:pathLst>
            </a:custGeom>
            <a:gradFill>
              <a:gsLst>
                <a:gs pos="0">
                  <a:srgbClr val="F2F9FF">
                    <a:alpha val="27000"/>
                  </a:srgbClr>
                </a:gs>
                <a:gs pos="100000">
                  <a:srgbClr val="F2F9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 userDrawn="1"/>
        </p:nvSpPr>
        <p:spPr>
          <a:xfrm flipH="1">
            <a:off x="-1713493" y="-304798"/>
            <a:ext cx="647700" cy="716279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1484894" y="-116114"/>
            <a:ext cx="1484894" cy="719225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 userDrawn="1"/>
        </p:nvSpPr>
        <p:spPr>
          <a:xfrm flipH="1">
            <a:off x="10602589" y="2807982"/>
            <a:ext cx="1583750" cy="3179395"/>
          </a:xfrm>
          <a:custGeom>
            <a:avLst/>
            <a:gdLst>
              <a:gd name="connsiteX0" fmla="*/ 0 w 1252875"/>
              <a:gd name="connsiteY0" fmla="*/ 0 h 2515160"/>
              <a:gd name="connsiteX1" fmla="*/ 123651 w 1252875"/>
              <a:gd name="connsiteY1" fmla="*/ 6244 h 2515160"/>
              <a:gd name="connsiteX2" fmla="*/ 1252875 w 1252875"/>
              <a:gd name="connsiteY2" fmla="*/ 1257580 h 2515160"/>
              <a:gd name="connsiteX3" fmla="*/ 123651 w 1252875"/>
              <a:gd name="connsiteY3" fmla="*/ 2508916 h 2515160"/>
              <a:gd name="connsiteX4" fmla="*/ 0 w 1252875"/>
              <a:gd name="connsiteY4" fmla="*/ 2515160 h 251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875" h="2515160">
                <a:moveTo>
                  <a:pt x="0" y="0"/>
                </a:moveTo>
                <a:lnTo>
                  <a:pt x="123651" y="6244"/>
                </a:lnTo>
                <a:cubicBezTo>
                  <a:pt x="757919" y="70658"/>
                  <a:pt x="1252875" y="606318"/>
                  <a:pt x="1252875" y="1257580"/>
                </a:cubicBezTo>
                <a:cubicBezTo>
                  <a:pt x="1252875" y="1908843"/>
                  <a:pt x="757919" y="2444503"/>
                  <a:pt x="123651" y="2508916"/>
                </a:cubicBezTo>
                <a:lnTo>
                  <a:pt x="0" y="2515160"/>
                </a:lnTo>
                <a:close/>
              </a:path>
            </a:pathLst>
          </a:custGeom>
          <a:gradFill>
            <a:gsLst>
              <a:gs pos="0">
                <a:srgbClr val="0165C5">
                  <a:alpha val="7000"/>
                </a:srgbClr>
              </a:gs>
              <a:gs pos="100000">
                <a:srgbClr val="F2F9FF">
                  <a:alpha val="2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 flipV="1">
            <a:off x="5522575" y="2285164"/>
            <a:ext cx="142875" cy="292894"/>
          </a:xfrm>
          <a:prstGeom prst="line">
            <a:avLst/>
          </a:prstGeom>
          <a:ln>
            <a:solidFill>
              <a:srgbClr val="CFD2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 userDrawn="1"/>
        </p:nvSpPr>
        <p:spPr>
          <a:xfrm rot="5400000">
            <a:off x="2125940" y="4032238"/>
            <a:ext cx="1484894" cy="719225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 userDrawn="1"/>
        </p:nvSpPr>
        <p:spPr>
          <a:xfrm flipV="1">
            <a:off x="8128592" y="-1372"/>
            <a:ext cx="2978956" cy="1146672"/>
          </a:xfrm>
          <a:custGeom>
            <a:avLst/>
            <a:gdLst>
              <a:gd name="connsiteX0" fmla="*/ 1936014 w 3872028"/>
              <a:gd name="connsiteY0" fmla="*/ 0 h 1490437"/>
              <a:gd name="connsiteX1" fmla="*/ 3851067 w 3872028"/>
              <a:gd name="connsiteY1" fmla="*/ 1408917 h 1490437"/>
              <a:gd name="connsiteX2" fmla="*/ 3872028 w 3872028"/>
              <a:gd name="connsiteY2" fmla="*/ 1490437 h 1490437"/>
              <a:gd name="connsiteX3" fmla="*/ 0 w 3872028"/>
              <a:gd name="connsiteY3" fmla="*/ 1490437 h 1490437"/>
              <a:gd name="connsiteX4" fmla="*/ 20961 w 3872028"/>
              <a:gd name="connsiteY4" fmla="*/ 1408917 h 1490437"/>
              <a:gd name="connsiteX5" fmla="*/ 1936014 w 3872028"/>
              <a:gd name="connsiteY5" fmla="*/ 0 h 149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2028" h="1490437">
                <a:moveTo>
                  <a:pt x="1936014" y="0"/>
                </a:moveTo>
                <a:cubicBezTo>
                  <a:pt x="2835812" y="0"/>
                  <a:pt x="3597185" y="592662"/>
                  <a:pt x="3851067" y="1408917"/>
                </a:cubicBezTo>
                <a:lnTo>
                  <a:pt x="3872028" y="1490437"/>
                </a:lnTo>
                <a:lnTo>
                  <a:pt x="0" y="1490437"/>
                </a:lnTo>
                <a:lnTo>
                  <a:pt x="20961" y="1408917"/>
                </a:lnTo>
                <a:cubicBezTo>
                  <a:pt x="274843" y="592662"/>
                  <a:pt x="1036217" y="0"/>
                  <a:pt x="1936014" y="0"/>
                </a:cubicBezTo>
                <a:close/>
              </a:path>
            </a:pathLst>
          </a:custGeom>
          <a:gradFill>
            <a:gsLst>
              <a:gs pos="0">
                <a:srgbClr val="0165C5">
                  <a:alpha val="7000"/>
                </a:srgbClr>
              </a:gs>
              <a:gs pos="100000">
                <a:srgbClr val="F2F9FF">
                  <a:alpha val="2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 flipH="1">
            <a:off x="4294452" y="5266545"/>
            <a:ext cx="4134465" cy="1591455"/>
          </a:xfrm>
          <a:custGeom>
            <a:avLst/>
            <a:gdLst>
              <a:gd name="connsiteX0" fmla="*/ 1936014 w 3872028"/>
              <a:gd name="connsiteY0" fmla="*/ 0 h 1490437"/>
              <a:gd name="connsiteX1" fmla="*/ 3851067 w 3872028"/>
              <a:gd name="connsiteY1" fmla="*/ 1408917 h 1490437"/>
              <a:gd name="connsiteX2" fmla="*/ 3872028 w 3872028"/>
              <a:gd name="connsiteY2" fmla="*/ 1490437 h 1490437"/>
              <a:gd name="connsiteX3" fmla="*/ 0 w 3872028"/>
              <a:gd name="connsiteY3" fmla="*/ 1490437 h 1490437"/>
              <a:gd name="connsiteX4" fmla="*/ 20961 w 3872028"/>
              <a:gd name="connsiteY4" fmla="*/ 1408917 h 1490437"/>
              <a:gd name="connsiteX5" fmla="*/ 1936014 w 3872028"/>
              <a:gd name="connsiteY5" fmla="*/ 0 h 149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2028" h="1490437">
                <a:moveTo>
                  <a:pt x="1936014" y="0"/>
                </a:moveTo>
                <a:cubicBezTo>
                  <a:pt x="2835812" y="0"/>
                  <a:pt x="3597185" y="592662"/>
                  <a:pt x="3851067" y="1408917"/>
                </a:cubicBezTo>
                <a:lnTo>
                  <a:pt x="3872028" y="1490437"/>
                </a:lnTo>
                <a:lnTo>
                  <a:pt x="0" y="1490437"/>
                </a:lnTo>
                <a:lnTo>
                  <a:pt x="20961" y="1408917"/>
                </a:lnTo>
                <a:cubicBezTo>
                  <a:pt x="274843" y="592662"/>
                  <a:pt x="1036217" y="0"/>
                  <a:pt x="1936014" y="0"/>
                </a:cubicBezTo>
                <a:close/>
              </a:path>
            </a:pathLst>
          </a:custGeom>
          <a:gradFill>
            <a:gsLst>
              <a:gs pos="0">
                <a:srgbClr val="0165C5">
                  <a:alpha val="7000"/>
                </a:srgbClr>
              </a:gs>
              <a:gs pos="100000">
                <a:srgbClr val="F2F9FF">
                  <a:alpha val="2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12308205" y="635"/>
            <a:ext cx="911225" cy="1221740"/>
            <a:chOff x="19448" y="1126"/>
            <a:chExt cx="1435" cy="1924"/>
          </a:xfrm>
        </p:grpSpPr>
        <p:sp>
          <p:nvSpPr>
            <p:cNvPr id="24" name="矩形 5"/>
            <p:cNvSpPr/>
            <p:nvPr userDrawn="1"/>
          </p:nvSpPr>
          <p:spPr>
            <a:xfrm>
              <a:off x="19448" y="1562"/>
              <a:ext cx="1435" cy="671"/>
            </a:xfrm>
            <a:prstGeom prst="rect">
              <a:avLst/>
            </a:prstGeom>
            <a:solidFill>
              <a:srgbClr val="1B53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20/40/190</a:t>
              </a:r>
            </a:p>
          </p:txBody>
        </p:sp>
        <p:sp>
          <p:nvSpPr>
            <p:cNvPr id="25" name="矩形 9"/>
            <p:cNvSpPr/>
            <p:nvPr userDrawn="1"/>
          </p:nvSpPr>
          <p:spPr>
            <a:xfrm>
              <a:off x="19448" y="2379"/>
              <a:ext cx="1435" cy="671"/>
            </a:xfrm>
            <a:prstGeom prst="rect">
              <a:avLst/>
            </a:prstGeom>
            <a:solidFill>
              <a:srgbClr val="F0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r>
                <a:rPr lang="en-US" altLang="zh-CN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9号-创粗黑" panose="00000500000000000000" pitchFamily="2" charset="-122"/>
                </a:rPr>
                <a:t>240/150</a:t>
              </a:r>
              <a:r>
                <a:rPr 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9号-创粗黑" panose="00000500000000000000" pitchFamily="2" charset="-122"/>
                </a:rPr>
                <a:t>/</a:t>
              </a:r>
              <a:r>
                <a:rPr lang="en-US" altLang="zh-CN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9号-创粗黑" panose="00000500000000000000" pitchFamily="2" charset="-122"/>
                </a:rPr>
                <a:t>0</a:t>
              </a:r>
              <a:endParaRPr kumimoji="1" lang="en-US" altLang="zh-CN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26" name="文本框 31"/>
            <p:cNvSpPr txBox="1"/>
            <p:nvPr userDrawn="1"/>
          </p:nvSpPr>
          <p:spPr>
            <a:xfrm>
              <a:off x="19448" y="1126"/>
              <a:ext cx="720" cy="2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品牌色</a:t>
              </a: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>
            <a:off x="12307978" y="1470025"/>
            <a:ext cx="911225" cy="2600325"/>
            <a:chOff x="19448" y="3162"/>
            <a:chExt cx="1435" cy="4095"/>
          </a:xfrm>
        </p:grpSpPr>
        <p:sp>
          <p:nvSpPr>
            <p:cNvPr id="2" name="文本框 15"/>
            <p:cNvSpPr txBox="1"/>
            <p:nvPr userDrawn="1"/>
          </p:nvSpPr>
          <p:spPr>
            <a:xfrm>
              <a:off x="19448" y="3162"/>
              <a:ext cx="897" cy="29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辅助色</a:t>
              </a:r>
            </a:p>
          </p:txBody>
        </p:sp>
        <p:sp>
          <p:nvSpPr>
            <p:cNvPr id="3" name="矩形 16"/>
            <p:cNvSpPr/>
            <p:nvPr userDrawn="1"/>
          </p:nvSpPr>
          <p:spPr>
            <a:xfrm>
              <a:off x="19448" y="4351"/>
              <a:ext cx="1394" cy="623"/>
            </a:xfrm>
            <a:prstGeom prst="rect">
              <a:avLst/>
            </a:prstGeom>
            <a:solidFill>
              <a:srgbClr val="F8B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248/181/60</a:t>
              </a:r>
            </a:p>
          </p:txBody>
        </p:sp>
        <p:sp>
          <p:nvSpPr>
            <p:cNvPr id="4" name="矩形 19"/>
            <p:cNvSpPr/>
            <p:nvPr userDrawn="1"/>
          </p:nvSpPr>
          <p:spPr>
            <a:xfrm>
              <a:off x="19448" y="5112"/>
              <a:ext cx="1393" cy="6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0/0/0</a:t>
              </a:r>
            </a:p>
          </p:txBody>
        </p:sp>
        <p:sp>
          <p:nvSpPr>
            <p:cNvPr id="5" name="矩形 13"/>
            <p:cNvSpPr/>
            <p:nvPr userDrawn="1"/>
          </p:nvSpPr>
          <p:spPr>
            <a:xfrm>
              <a:off x="19448" y="3590"/>
              <a:ext cx="1394" cy="623"/>
            </a:xfrm>
            <a:prstGeom prst="rect">
              <a:avLst/>
            </a:prstGeom>
            <a:solidFill>
              <a:srgbClr val="002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0/40/44</a:t>
              </a:r>
            </a:p>
          </p:txBody>
        </p:sp>
        <p:sp>
          <p:nvSpPr>
            <p:cNvPr id="6" name="矩形 19"/>
            <p:cNvSpPr/>
            <p:nvPr userDrawn="1"/>
          </p:nvSpPr>
          <p:spPr>
            <a:xfrm>
              <a:off x="19448" y="5873"/>
              <a:ext cx="1393" cy="623"/>
            </a:xfrm>
            <a:prstGeom prst="rect">
              <a:avLst/>
            </a:prstGeom>
            <a:solidFill>
              <a:srgbClr val="3D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61/6262</a:t>
              </a:r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19448" y="6634"/>
              <a:ext cx="1435" cy="6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255/255/255</a:t>
              </a:r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>
            <a:off x="12307978" y="4273550"/>
            <a:ext cx="911452" cy="1154430"/>
            <a:chOff x="19448" y="7924"/>
            <a:chExt cx="1435" cy="1818"/>
          </a:xfrm>
        </p:grpSpPr>
        <p:sp>
          <p:nvSpPr>
            <p:cNvPr id="7" name="矩形 18"/>
            <p:cNvSpPr/>
            <p:nvPr userDrawn="1"/>
          </p:nvSpPr>
          <p:spPr>
            <a:xfrm>
              <a:off x="19448" y="8354"/>
              <a:ext cx="1435" cy="623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200/25/25</a:t>
              </a:r>
            </a:p>
          </p:txBody>
        </p:sp>
        <p:sp>
          <p:nvSpPr>
            <p:cNvPr id="8" name="矩形 18"/>
            <p:cNvSpPr/>
            <p:nvPr userDrawn="1"/>
          </p:nvSpPr>
          <p:spPr>
            <a:xfrm>
              <a:off x="19448" y="9119"/>
              <a:ext cx="1435" cy="623"/>
            </a:xfrm>
            <a:prstGeom prst="rect">
              <a:avLst/>
            </a:prstGeom>
            <a:solidFill>
              <a:srgbClr val="46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70/170/50</a:t>
              </a:r>
            </a:p>
          </p:txBody>
        </p:sp>
        <p:sp>
          <p:nvSpPr>
            <p:cNvPr id="30" name="文本框 15"/>
            <p:cNvSpPr txBox="1"/>
            <p:nvPr userDrawn="1"/>
          </p:nvSpPr>
          <p:spPr>
            <a:xfrm>
              <a:off x="19448" y="7924"/>
              <a:ext cx="897" cy="29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备选色</a:t>
              </a:r>
            </a:p>
          </p:txBody>
        </p:sp>
      </p:grpSp>
      <p:sp>
        <p:nvSpPr>
          <p:cNvPr id="541" name="TextBox 58"/>
          <p:cNvSpPr txBox="1"/>
          <p:nvPr userDrawn="1"/>
        </p:nvSpPr>
        <p:spPr>
          <a:xfrm>
            <a:off x="12308205" y="5796915"/>
            <a:ext cx="1134745" cy="497205"/>
          </a:xfrm>
          <a:prstGeom prst="rect">
            <a:avLst/>
          </a:prstGeom>
          <a:ln w="12700">
            <a:miter lim="400000"/>
          </a:ln>
        </p:spPr>
        <p:txBody>
          <a:bodyPr wrap="square" lIns="60959" rIns="60959">
            <a:spAutoFit/>
          </a:bodyPr>
          <a:lstStyle/>
          <a:p>
            <a:pPr defTabSz="6096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FFFFFF"/>
                </a:solidFill>
              </a:defRPr>
            </a:pPr>
            <a:r>
              <a:rPr sz="935" kern="0">
                <a:solidFill>
                  <a:srgbClr val="3D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中文字体：</a:t>
            </a:r>
          </a:p>
          <a:p>
            <a:pPr defTabSz="6096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rgbClr val="FFFFFF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rPr lang="zh-CN" sz="1700" kern="0">
                <a:solidFill>
                  <a:srgbClr val="3D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  <a:sym typeface="Heiti SC Medium"/>
              </a:rPr>
              <a:t>微软雅黑</a:t>
            </a:r>
          </a:p>
        </p:txBody>
      </p:sp>
      <p:sp>
        <p:nvSpPr>
          <p:cNvPr id="545" name="Rectangle 62"/>
          <p:cNvSpPr txBox="1"/>
          <p:nvPr userDrawn="1"/>
        </p:nvSpPr>
        <p:spPr>
          <a:xfrm>
            <a:off x="12308107" y="6333288"/>
            <a:ext cx="1027859" cy="564515"/>
          </a:xfrm>
          <a:prstGeom prst="rect">
            <a:avLst/>
          </a:prstGeom>
          <a:ln w="12700">
            <a:miter lim="400000"/>
          </a:ln>
        </p:spPr>
        <p:txBody>
          <a:bodyPr lIns="60959" rIns="60959">
            <a:spAutoFit/>
          </a:bodyPr>
          <a:lstStyle/>
          <a:p>
            <a:pPr defTabSz="609600" hangingPunct="0">
              <a:defRPr sz="700">
                <a:solidFill>
                  <a:srgbClr val="FFFFFF"/>
                </a:solidFill>
              </a:defRPr>
            </a:pPr>
            <a:r>
              <a:rPr sz="935" kern="0">
                <a:solidFill>
                  <a:srgbClr val="3D3E3E"/>
                </a:solidFill>
                <a:latin typeface="Arial" panose="020B0604020202020204" pitchFamily="34" charset="0"/>
                <a:sym typeface="Calibri" panose="020F0502020204030204"/>
              </a:rPr>
              <a:t>英文字体：</a:t>
            </a:r>
            <a:endParaRPr sz="935" b="1" kern="0">
              <a:solidFill>
                <a:srgbClr val="3D3E3E"/>
              </a:solidFill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defTabSz="609600" hangingPunct="0">
              <a:defRPr sz="1600" b="1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2135" b="1" kern="0">
                <a:solidFill>
                  <a:srgbClr val="3D3E3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59657"/>
            <a:ext cx="12192000" cy="798286"/>
          </a:xfrm>
          <a:prstGeom prst="rect">
            <a:avLst/>
          </a:prstGeom>
          <a:solidFill>
            <a:srgbClr val="3D3E3E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 rot="5400000" flipH="1">
            <a:off x="187960" y="-247015"/>
            <a:ext cx="1060450" cy="1452880"/>
          </a:xfrm>
          <a:custGeom>
            <a:avLst/>
            <a:gdLst>
              <a:gd name="connsiteX0" fmla="*/ 6096001 w 6395847"/>
              <a:gd name="connsiteY0" fmla="*/ 7221665 h 7221666"/>
              <a:gd name="connsiteX1" fmla="*/ 6096001 w 6395847"/>
              <a:gd name="connsiteY1" fmla="*/ 7221666 h 7221666"/>
              <a:gd name="connsiteX2" fmla="*/ 3314700 w 6395847"/>
              <a:gd name="connsiteY2" fmla="*/ 7221666 h 7221666"/>
              <a:gd name="connsiteX3" fmla="*/ 2781301 w 6395847"/>
              <a:gd name="connsiteY3" fmla="*/ 7221666 h 7221666"/>
              <a:gd name="connsiteX4" fmla="*/ 0 w 6395847"/>
              <a:gd name="connsiteY4" fmla="*/ 7221666 h 7221666"/>
              <a:gd name="connsiteX5" fmla="*/ 0 w 6395847"/>
              <a:gd name="connsiteY5" fmla="*/ 3447952 h 7221666"/>
              <a:gd name="connsiteX6" fmla="*/ 1 w 6395847"/>
              <a:gd name="connsiteY6" fmla="*/ 3447952 h 7221666"/>
              <a:gd name="connsiteX7" fmla="*/ 1 w 6395847"/>
              <a:gd name="connsiteY7" fmla="*/ 3019060 h 7221666"/>
              <a:gd name="connsiteX8" fmla="*/ 279301 w 6395847"/>
              <a:gd name="connsiteY8" fmla="*/ 2344769 h 7221666"/>
              <a:gd name="connsiteX9" fmla="*/ 405446 w 6395847"/>
              <a:gd name="connsiteY9" fmla="*/ 2240690 h 7221666"/>
              <a:gd name="connsiteX10" fmla="*/ 404464 w 6395847"/>
              <a:gd name="connsiteY10" fmla="*/ 2239038 h 7221666"/>
              <a:gd name="connsiteX11" fmla="*/ 415115 w 6395847"/>
              <a:gd name="connsiteY11" fmla="*/ 2232712 h 7221666"/>
              <a:gd name="connsiteX12" fmla="*/ 420431 w 6395847"/>
              <a:gd name="connsiteY12" fmla="*/ 2228326 h 7221666"/>
              <a:gd name="connsiteX13" fmla="*/ 444464 w 6395847"/>
              <a:gd name="connsiteY13" fmla="*/ 2215281 h 7221666"/>
              <a:gd name="connsiteX14" fmla="*/ 3989796 w 6395847"/>
              <a:gd name="connsiteY14" fmla="*/ 109665 h 7221666"/>
              <a:gd name="connsiteX15" fmla="*/ 3993587 w 6395847"/>
              <a:gd name="connsiteY15" fmla="*/ 116048 h 7221666"/>
              <a:gd name="connsiteX16" fmla="*/ 4025229 w 6395847"/>
              <a:gd name="connsiteY16" fmla="*/ 96652 h 7221666"/>
              <a:gd name="connsiteX17" fmla="*/ 4920239 w 6395847"/>
              <a:gd name="connsiteY17" fmla="*/ 127915 h 7221666"/>
              <a:gd name="connsiteX18" fmla="*/ 5919213 w 6395847"/>
              <a:gd name="connsiteY18" fmla="*/ 704673 h 7221666"/>
              <a:gd name="connsiteX19" fmla="*/ 6030081 w 6395847"/>
              <a:gd name="connsiteY19" fmla="*/ 779366 h 7221666"/>
              <a:gd name="connsiteX20" fmla="*/ 6096000 w 6395847"/>
              <a:gd name="connsiteY20" fmla="*/ 838524 h 7221666"/>
              <a:gd name="connsiteX21" fmla="*/ 6096000 w 6395847"/>
              <a:gd name="connsiteY21" fmla="*/ 7221665 h 7221666"/>
              <a:gd name="connsiteX22" fmla="*/ 6221624 w 6395847"/>
              <a:gd name="connsiteY22" fmla="*/ 982469 h 7221666"/>
              <a:gd name="connsiteX23" fmla="*/ 6201936 w 6395847"/>
              <a:gd name="connsiteY23" fmla="*/ 954781 h 7221666"/>
              <a:gd name="connsiteX24" fmla="*/ 6210136 w 6395847"/>
              <a:gd name="connsiteY24" fmla="*/ 964466 h 7221666"/>
              <a:gd name="connsiteX25" fmla="*/ 6283768 w 6395847"/>
              <a:gd name="connsiteY25" fmla="*/ 1082992 h 7221666"/>
              <a:gd name="connsiteX26" fmla="*/ 6267120 w 6395847"/>
              <a:gd name="connsiteY26" fmla="*/ 1053774 h 7221666"/>
              <a:gd name="connsiteX27" fmla="*/ 6278411 w 6395847"/>
              <a:gd name="connsiteY27" fmla="*/ 1071469 h 7221666"/>
              <a:gd name="connsiteX28" fmla="*/ 6372765 w 6395847"/>
              <a:gd name="connsiteY28" fmla="*/ 1326510 h 7221666"/>
              <a:gd name="connsiteX29" fmla="*/ 6365409 w 6395847"/>
              <a:gd name="connsiteY29" fmla="*/ 1293851 h 7221666"/>
              <a:gd name="connsiteX30" fmla="*/ 6369173 w 6395847"/>
              <a:gd name="connsiteY30" fmla="*/ 1305870 h 7221666"/>
              <a:gd name="connsiteX31" fmla="*/ 6391257 w 6395847"/>
              <a:gd name="connsiteY31" fmla="*/ 1442433 h 7221666"/>
              <a:gd name="connsiteX32" fmla="*/ 6387139 w 6395847"/>
              <a:gd name="connsiteY32" fmla="*/ 1409114 h 7221666"/>
              <a:gd name="connsiteX33" fmla="*/ 6390749 w 6395847"/>
              <a:gd name="connsiteY33" fmla="*/ 1429863 h 7221666"/>
              <a:gd name="connsiteX34" fmla="*/ 6395847 w 6395847"/>
              <a:gd name="connsiteY34" fmla="*/ 1556116 h 7221666"/>
              <a:gd name="connsiteX35" fmla="*/ 6268252 w 6395847"/>
              <a:gd name="connsiteY35" fmla="*/ 2007304 h 7221666"/>
              <a:gd name="connsiteX36" fmla="*/ 6096001 w 6395847"/>
              <a:gd name="connsiteY36" fmla="*/ 2305652 h 7221666"/>
              <a:gd name="connsiteX37" fmla="*/ 6096001 w 6395847"/>
              <a:gd name="connsiteY37" fmla="*/ 2305651 h 7221666"/>
              <a:gd name="connsiteX38" fmla="*/ 6268252 w 6395847"/>
              <a:gd name="connsiteY38" fmla="*/ 2007303 h 7221666"/>
              <a:gd name="connsiteX39" fmla="*/ 6385798 w 6395847"/>
              <a:gd name="connsiteY39" fmla="*/ 1671419 h 7221666"/>
              <a:gd name="connsiteX40" fmla="*/ 6395847 w 6395847"/>
              <a:gd name="connsiteY40" fmla="*/ 1556116 h 722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95847" h="7221666">
                <a:moveTo>
                  <a:pt x="6096001" y="7221665"/>
                </a:moveTo>
                <a:lnTo>
                  <a:pt x="6096001" y="7221666"/>
                </a:lnTo>
                <a:lnTo>
                  <a:pt x="3314700" y="7221666"/>
                </a:lnTo>
                <a:lnTo>
                  <a:pt x="2781301" y="7221666"/>
                </a:lnTo>
                <a:lnTo>
                  <a:pt x="0" y="7221666"/>
                </a:lnTo>
                <a:lnTo>
                  <a:pt x="0" y="3447952"/>
                </a:lnTo>
                <a:lnTo>
                  <a:pt x="1" y="3447952"/>
                </a:lnTo>
                <a:lnTo>
                  <a:pt x="1" y="3019060"/>
                </a:lnTo>
                <a:cubicBezTo>
                  <a:pt x="1" y="2755733"/>
                  <a:pt x="106735" y="2517335"/>
                  <a:pt x="279301" y="2344769"/>
                </a:cubicBezTo>
                <a:lnTo>
                  <a:pt x="405446" y="2240690"/>
                </a:lnTo>
                <a:lnTo>
                  <a:pt x="404464" y="2239038"/>
                </a:lnTo>
                <a:lnTo>
                  <a:pt x="415115" y="2232712"/>
                </a:lnTo>
                <a:lnTo>
                  <a:pt x="420431" y="2228326"/>
                </a:lnTo>
                <a:lnTo>
                  <a:pt x="444464" y="2215281"/>
                </a:lnTo>
                <a:lnTo>
                  <a:pt x="3989796" y="109665"/>
                </a:lnTo>
                <a:lnTo>
                  <a:pt x="3993587" y="116048"/>
                </a:lnTo>
                <a:lnTo>
                  <a:pt x="4025229" y="96652"/>
                </a:lnTo>
                <a:cubicBezTo>
                  <a:pt x="4300466" y="-37338"/>
                  <a:pt x="4635179" y="-36664"/>
                  <a:pt x="4920239" y="127915"/>
                </a:cubicBezTo>
                <a:lnTo>
                  <a:pt x="5919213" y="704673"/>
                </a:lnTo>
                <a:cubicBezTo>
                  <a:pt x="5958409" y="727303"/>
                  <a:pt x="5995390" y="752295"/>
                  <a:pt x="6030081" y="779366"/>
                </a:cubicBezTo>
                <a:lnTo>
                  <a:pt x="6096000" y="838524"/>
                </a:lnTo>
                <a:lnTo>
                  <a:pt x="6096000" y="7221665"/>
                </a:lnTo>
                <a:close/>
                <a:moveTo>
                  <a:pt x="6221624" y="982469"/>
                </a:moveTo>
                <a:lnTo>
                  <a:pt x="6201936" y="954781"/>
                </a:lnTo>
                <a:lnTo>
                  <a:pt x="6210136" y="964466"/>
                </a:lnTo>
                <a:close/>
                <a:moveTo>
                  <a:pt x="6283768" y="1082992"/>
                </a:moveTo>
                <a:lnTo>
                  <a:pt x="6267120" y="1053774"/>
                </a:lnTo>
                <a:lnTo>
                  <a:pt x="6278411" y="1071469"/>
                </a:lnTo>
                <a:close/>
                <a:moveTo>
                  <a:pt x="6372765" y="1326510"/>
                </a:moveTo>
                <a:lnTo>
                  <a:pt x="6365409" y="1293851"/>
                </a:lnTo>
                <a:lnTo>
                  <a:pt x="6369173" y="1305870"/>
                </a:lnTo>
                <a:close/>
                <a:moveTo>
                  <a:pt x="6391257" y="1442433"/>
                </a:moveTo>
                <a:lnTo>
                  <a:pt x="6387139" y="1409114"/>
                </a:lnTo>
                <a:lnTo>
                  <a:pt x="6390749" y="1429863"/>
                </a:lnTo>
                <a:close/>
                <a:moveTo>
                  <a:pt x="6395847" y="1556116"/>
                </a:moveTo>
                <a:cubicBezTo>
                  <a:pt x="6391855" y="1709831"/>
                  <a:pt x="6350542" y="1864774"/>
                  <a:pt x="6268252" y="2007304"/>
                </a:cubicBezTo>
                <a:lnTo>
                  <a:pt x="6096001" y="2305652"/>
                </a:lnTo>
                <a:lnTo>
                  <a:pt x="6096001" y="2305651"/>
                </a:lnTo>
                <a:lnTo>
                  <a:pt x="6268252" y="2007303"/>
                </a:lnTo>
                <a:cubicBezTo>
                  <a:pt x="6329969" y="1900406"/>
                  <a:pt x="6368637" y="1786526"/>
                  <a:pt x="6385798" y="1671419"/>
                </a:cubicBezTo>
                <a:lnTo>
                  <a:pt x="6395847" y="1556116"/>
                </a:lnTo>
                <a:close/>
              </a:path>
            </a:pathLst>
          </a:custGeom>
          <a:gradFill>
            <a:gsLst>
              <a:gs pos="0">
                <a:srgbClr val="0165C5"/>
              </a:gs>
              <a:gs pos="100000">
                <a:srgbClr val="0165C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12308205" y="635"/>
            <a:ext cx="910590" cy="1221105"/>
            <a:chOff x="19448" y="1126"/>
            <a:chExt cx="1434" cy="1923"/>
          </a:xfrm>
        </p:grpSpPr>
        <p:sp>
          <p:nvSpPr>
            <p:cNvPr id="24" name="矩形 5"/>
            <p:cNvSpPr/>
            <p:nvPr userDrawn="1"/>
          </p:nvSpPr>
          <p:spPr>
            <a:xfrm>
              <a:off x="19448" y="1562"/>
              <a:ext cx="1435" cy="671"/>
            </a:xfrm>
            <a:prstGeom prst="rect">
              <a:avLst/>
            </a:prstGeom>
            <a:solidFill>
              <a:srgbClr val="1B53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20/40/190</a:t>
              </a:r>
            </a:p>
          </p:txBody>
        </p:sp>
        <p:sp>
          <p:nvSpPr>
            <p:cNvPr id="25" name="矩形 9"/>
            <p:cNvSpPr/>
            <p:nvPr userDrawn="1"/>
          </p:nvSpPr>
          <p:spPr>
            <a:xfrm>
              <a:off x="19448" y="2379"/>
              <a:ext cx="1435" cy="671"/>
            </a:xfrm>
            <a:prstGeom prst="rect">
              <a:avLst/>
            </a:prstGeom>
            <a:solidFill>
              <a:srgbClr val="F0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r>
                <a:rPr lang="en-US" altLang="zh-CN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9号-创粗黑" panose="00000500000000000000" pitchFamily="2" charset="-122"/>
                </a:rPr>
                <a:t>240/150</a:t>
              </a:r>
              <a:r>
                <a:rPr 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9号-创粗黑" panose="00000500000000000000" pitchFamily="2" charset="-122"/>
                </a:rPr>
                <a:t>/</a:t>
              </a:r>
              <a:r>
                <a:rPr lang="en-US" altLang="zh-CN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9号-创粗黑" panose="00000500000000000000" pitchFamily="2" charset="-122"/>
                </a:rPr>
                <a:t>0</a:t>
              </a:r>
              <a:endParaRPr kumimoji="1" lang="en-US" altLang="zh-CN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26" name="文本框 31"/>
            <p:cNvSpPr txBox="1"/>
            <p:nvPr userDrawn="1"/>
          </p:nvSpPr>
          <p:spPr>
            <a:xfrm>
              <a:off x="19448" y="1126"/>
              <a:ext cx="720" cy="2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品牌色</a:t>
              </a: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>
            <a:off x="12307978" y="1470025"/>
            <a:ext cx="911225" cy="2600325"/>
            <a:chOff x="19448" y="3162"/>
            <a:chExt cx="1435" cy="4095"/>
          </a:xfrm>
        </p:grpSpPr>
        <p:sp>
          <p:nvSpPr>
            <p:cNvPr id="2" name="文本框 15"/>
            <p:cNvSpPr txBox="1"/>
            <p:nvPr userDrawn="1"/>
          </p:nvSpPr>
          <p:spPr>
            <a:xfrm>
              <a:off x="19448" y="3162"/>
              <a:ext cx="897" cy="29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辅助色</a:t>
              </a:r>
            </a:p>
          </p:txBody>
        </p:sp>
        <p:sp>
          <p:nvSpPr>
            <p:cNvPr id="4" name="矩形 16"/>
            <p:cNvSpPr/>
            <p:nvPr userDrawn="1"/>
          </p:nvSpPr>
          <p:spPr>
            <a:xfrm>
              <a:off x="19448" y="4351"/>
              <a:ext cx="1394" cy="623"/>
            </a:xfrm>
            <a:prstGeom prst="rect">
              <a:avLst/>
            </a:prstGeom>
            <a:solidFill>
              <a:srgbClr val="F8B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248/181/60</a:t>
              </a:r>
            </a:p>
          </p:txBody>
        </p:sp>
        <p:sp>
          <p:nvSpPr>
            <p:cNvPr id="5" name="矩形 19"/>
            <p:cNvSpPr/>
            <p:nvPr userDrawn="1"/>
          </p:nvSpPr>
          <p:spPr>
            <a:xfrm>
              <a:off x="19448" y="5112"/>
              <a:ext cx="1393" cy="6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0/0/0</a:t>
              </a:r>
            </a:p>
          </p:txBody>
        </p:sp>
        <p:sp>
          <p:nvSpPr>
            <p:cNvPr id="6" name="矩形 13"/>
            <p:cNvSpPr/>
            <p:nvPr userDrawn="1"/>
          </p:nvSpPr>
          <p:spPr>
            <a:xfrm>
              <a:off x="19448" y="3590"/>
              <a:ext cx="1394" cy="623"/>
            </a:xfrm>
            <a:prstGeom prst="rect">
              <a:avLst/>
            </a:prstGeom>
            <a:solidFill>
              <a:srgbClr val="002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0/40/44</a:t>
              </a:r>
            </a:p>
          </p:txBody>
        </p:sp>
        <p:sp>
          <p:nvSpPr>
            <p:cNvPr id="7" name="矩形 19"/>
            <p:cNvSpPr/>
            <p:nvPr userDrawn="1"/>
          </p:nvSpPr>
          <p:spPr>
            <a:xfrm>
              <a:off x="19448" y="5873"/>
              <a:ext cx="1393" cy="623"/>
            </a:xfrm>
            <a:prstGeom prst="rect">
              <a:avLst/>
            </a:prstGeom>
            <a:solidFill>
              <a:srgbClr val="3D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61/6262</a:t>
              </a:r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19448" y="6634"/>
              <a:ext cx="1435" cy="6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255/255/255</a:t>
              </a:r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>
            <a:off x="12307978" y="4273550"/>
            <a:ext cx="911452" cy="1154430"/>
            <a:chOff x="19448" y="7924"/>
            <a:chExt cx="1435" cy="1818"/>
          </a:xfrm>
        </p:grpSpPr>
        <p:sp>
          <p:nvSpPr>
            <p:cNvPr id="10" name="矩形 18"/>
            <p:cNvSpPr/>
            <p:nvPr userDrawn="1"/>
          </p:nvSpPr>
          <p:spPr>
            <a:xfrm>
              <a:off x="19448" y="8354"/>
              <a:ext cx="1435" cy="623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200/25/25</a:t>
              </a:r>
            </a:p>
          </p:txBody>
        </p:sp>
        <p:sp>
          <p:nvSpPr>
            <p:cNvPr id="11" name="矩形 18"/>
            <p:cNvSpPr/>
            <p:nvPr userDrawn="1"/>
          </p:nvSpPr>
          <p:spPr>
            <a:xfrm>
              <a:off x="19448" y="9119"/>
              <a:ext cx="1435" cy="623"/>
            </a:xfrm>
            <a:prstGeom prst="rect">
              <a:avLst/>
            </a:prstGeom>
            <a:solidFill>
              <a:srgbClr val="46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70/170/50</a:t>
              </a:r>
            </a:p>
          </p:txBody>
        </p:sp>
        <p:sp>
          <p:nvSpPr>
            <p:cNvPr id="30" name="文本框 15"/>
            <p:cNvSpPr txBox="1"/>
            <p:nvPr userDrawn="1"/>
          </p:nvSpPr>
          <p:spPr>
            <a:xfrm>
              <a:off x="19448" y="7924"/>
              <a:ext cx="897" cy="29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备选色</a:t>
              </a:r>
            </a:p>
          </p:txBody>
        </p:sp>
      </p:grpSp>
      <p:sp>
        <p:nvSpPr>
          <p:cNvPr id="541" name="TextBox 58"/>
          <p:cNvSpPr txBox="1"/>
          <p:nvPr userDrawn="1"/>
        </p:nvSpPr>
        <p:spPr>
          <a:xfrm>
            <a:off x="12308205" y="5796915"/>
            <a:ext cx="1134745" cy="497205"/>
          </a:xfrm>
          <a:prstGeom prst="rect">
            <a:avLst/>
          </a:prstGeom>
          <a:ln w="12700">
            <a:miter lim="400000"/>
          </a:ln>
        </p:spPr>
        <p:txBody>
          <a:bodyPr wrap="square" lIns="60959" rIns="60959">
            <a:spAutoFit/>
          </a:bodyPr>
          <a:lstStyle/>
          <a:p>
            <a:pPr defTabSz="6096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FFFFFF"/>
                </a:solidFill>
              </a:defRPr>
            </a:pPr>
            <a:r>
              <a:rPr sz="935" kern="0">
                <a:solidFill>
                  <a:srgbClr val="3D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中文字体：</a:t>
            </a:r>
          </a:p>
          <a:p>
            <a:pPr defTabSz="6096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rgbClr val="FFFFFF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rPr lang="zh-CN" sz="1700" kern="0">
                <a:solidFill>
                  <a:srgbClr val="3D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  <a:sym typeface="Heiti SC Medium"/>
              </a:rPr>
              <a:t>微软雅黑</a:t>
            </a:r>
          </a:p>
        </p:txBody>
      </p:sp>
      <p:sp>
        <p:nvSpPr>
          <p:cNvPr id="545" name="Rectangle 62"/>
          <p:cNvSpPr txBox="1"/>
          <p:nvPr userDrawn="1"/>
        </p:nvSpPr>
        <p:spPr>
          <a:xfrm>
            <a:off x="12308107" y="6333288"/>
            <a:ext cx="1027859" cy="564515"/>
          </a:xfrm>
          <a:prstGeom prst="rect">
            <a:avLst/>
          </a:prstGeom>
          <a:ln w="12700">
            <a:miter lim="400000"/>
          </a:ln>
        </p:spPr>
        <p:txBody>
          <a:bodyPr lIns="60959" rIns="60959">
            <a:spAutoFit/>
          </a:bodyPr>
          <a:lstStyle/>
          <a:p>
            <a:pPr defTabSz="609600" hangingPunct="0">
              <a:defRPr sz="700">
                <a:solidFill>
                  <a:srgbClr val="FFFFFF"/>
                </a:solidFill>
              </a:defRPr>
            </a:pPr>
            <a:r>
              <a:rPr sz="935" kern="0">
                <a:solidFill>
                  <a:srgbClr val="3D3E3E"/>
                </a:solidFill>
                <a:latin typeface="Arial" panose="020B0604020202020204" pitchFamily="34" charset="0"/>
                <a:sym typeface="Calibri" panose="020F0502020204030204"/>
              </a:rPr>
              <a:t>英文字体：</a:t>
            </a:r>
            <a:endParaRPr sz="935" b="1" kern="0">
              <a:solidFill>
                <a:srgbClr val="3D3E3E"/>
              </a:solidFill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defTabSz="609600" hangingPunct="0">
              <a:defRPr sz="1600" b="1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2135" b="1" kern="0">
                <a:solidFill>
                  <a:srgbClr val="3D3E3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F2F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tags" Target="../tags/tag67.xml"/><Relationship Id="rId39" Type="http://schemas.openxmlformats.org/officeDocument/2006/relationships/tags" Target="../tags/tag80.xml"/><Relationship Id="rId21" Type="http://schemas.openxmlformats.org/officeDocument/2006/relationships/tags" Target="../tags/tag62.xml"/><Relationship Id="rId34" Type="http://schemas.openxmlformats.org/officeDocument/2006/relationships/tags" Target="../tags/tag75.xml"/><Relationship Id="rId42" Type="http://schemas.openxmlformats.org/officeDocument/2006/relationships/tags" Target="../tags/tag83.xml"/><Relationship Id="rId47" Type="http://schemas.openxmlformats.org/officeDocument/2006/relationships/tags" Target="../tags/tag88.xml"/><Relationship Id="rId50" Type="http://schemas.openxmlformats.org/officeDocument/2006/relationships/tags" Target="../tags/tag91.xml"/><Relationship Id="rId55" Type="http://schemas.openxmlformats.org/officeDocument/2006/relationships/tags" Target="../tags/tag96.xml"/><Relationship Id="rId63" Type="http://schemas.openxmlformats.org/officeDocument/2006/relationships/tags" Target="../tags/tag10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9" Type="http://schemas.openxmlformats.org/officeDocument/2006/relationships/tags" Target="../tags/tag70.xml"/><Relationship Id="rId11" Type="http://schemas.openxmlformats.org/officeDocument/2006/relationships/tags" Target="../tags/tag52.xml"/><Relationship Id="rId24" Type="http://schemas.openxmlformats.org/officeDocument/2006/relationships/tags" Target="../tags/tag65.xml"/><Relationship Id="rId32" Type="http://schemas.openxmlformats.org/officeDocument/2006/relationships/tags" Target="../tags/tag73.xml"/><Relationship Id="rId37" Type="http://schemas.openxmlformats.org/officeDocument/2006/relationships/tags" Target="../tags/tag78.xml"/><Relationship Id="rId40" Type="http://schemas.openxmlformats.org/officeDocument/2006/relationships/tags" Target="../tags/tag81.xml"/><Relationship Id="rId45" Type="http://schemas.openxmlformats.org/officeDocument/2006/relationships/tags" Target="../tags/tag86.xml"/><Relationship Id="rId53" Type="http://schemas.openxmlformats.org/officeDocument/2006/relationships/tags" Target="../tags/tag94.xml"/><Relationship Id="rId58" Type="http://schemas.openxmlformats.org/officeDocument/2006/relationships/tags" Target="../tags/tag99.xml"/><Relationship Id="rId5" Type="http://schemas.openxmlformats.org/officeDocument/2006/relationships/tags" Target="../tags/tag46.xml"/><Relationship Id="rId61" Type="http://schemas.openxmlformats.org/officeDocument/2006/relationships/tags" Target="../tags/tag102.xml"/><Relationship Id="rId19" Type="http://schemas.openxmlformats.org/officeDocument/2006/relationships/tags" Target="../tags/tag6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tags" Target="../tags/tag68.xml"/><Relationship Id="rId30" Type="http://schemas.openxmlformats.org/officeDocument/2006/relationships/tags" Target="../tags/tag71.xml"/><Relationship Id="rId35" Type="http://schemas.openxmlformats.org/officeDocument/2006/relationships/tags" Target="../tags/tag76.xml"/><Relationship Id="rId43" Type="http://schemas.openxmlformats.org/officeDocument/2006/relationships/tags" Target="../tags/tag84.xml"/><Relationship Id="rId48" Type="http://schemas.openxmlformats.org/officeDocument/2006/relationships/tags" Target="../tags/tag89.xml"/><Relationship Id="rId56" Type="http://schemas.openxmlformats.org/officeDocument/2006/relationships/tags" Target="../tags/tag97.xml"/><Relationship Id="rId64" Type="http://schemas.openxmlformats.org/officeDocument/2006/relationships/slideLayout" Target="../slideLayouts/slideLayout6.xml"/><Relationship Id="rId8" Type="http://schemas.openxmlformats.org/officeDocument/2006/relationships/tags" Target="../tags/tag49.xml"/><Relationship Id="rId51" Type="http://schemas.openxmlformats.org/officeDocument/2006/relationships/tags" Target="../tags/tag92.xml"/><Relationship Id="rId3" Type="http://schemas.openxmlformats.org/officeDocument/2006/relationships/tags" Target="../tags/tag44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tags" Target="../tags/tag66.xml"/><Relationship Id="rId33" Type="http://schemas.openxmlformats.org/officeDocument/2006/relationships/tags" Target="../tags/tag74.xml"/><Relationship Id="rId38" Type="http://schemas.openxmlformats.org/officeDocument/2006/relationships/tags" Target="../tags/tag79.xml"/><Relationship Id="rId46" Type="http://schemas.openxmlformats.org/officeDocument/2006/relationships/tags" Target="../tags/tag87.xml"/><Relationship Id="rId59" Type="http://schemas.openxmlformats.org/officeDocument/2006/relationships/tags" Target="../tags/tag100.xml"/><Relationship Id="rId20" Type="http://schemas.openxmlformats.org/officeDocument/2006/relationships/tags" Target="../tags/tag61.xml"/><Relationship Id="rId41" Type="http://schemas.openxmlformats.org/officeDocument/2006/relationships/tags" Target="../tags/tag82.xml"/><Relationship Id="rId54" Type="http://schemas.openxmlformats.org/officeDocument/2006/relationships/tags" Target="../tags/tag95.xml"/><Relationship Id="rId62" Type="http://schemas.openxmlformats.org/officeDocument/2006/relationships/tags" Target="../tags/tag10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5" Type="http://schemas.openxmlformats.org/officeDocument/2006/relationships/tags" Target="../tags/tag56.xml"/><Relationship Id="rId23" Type="http://schemas.openxmlformats.org/officeDocument/2006/relationships/tags" Target="../tags/tag64.xml"/><Relationship Id="rId28" Type="http://schemas.openxmlformats.org/officeDocument/2006/relationships/tags" Target="../tags/tag69.xml"/><Relationship Id="rId36" Type="http://schemas.openxmlformats.org/officeDocument/2006/relationships/tags" Target="../tags/tag77.xml"/><Relationship Id="rId49" Type="http://schemas.openxmlformats.org/officeDocument/2006/relationships/tags" Target="../tags/tag90.xml"/><Relationship Id="rId57" Type="http://schemas.openxmlformats.org/officeDocument/2006/relationships/tags" Target="../tags/tag98.xml"/><Relationship Id="rId10" Type="http://schemas.openxmlformats.org/officeDocument/2006/relationships/tags" Target="../tags/tag51.xml"/><Relationship Id="rId31" Type="http://schemas.openxmlformats.org/officeDocument/2006/relationships/tags" Target="../tags/tag72.xml"/><Relationship Id="rId44" Type="http://schemas.openxmlformats.org/officeDocument/2006/relationships/tags" Target="../tags/tag85.xml"/><Relationship Id="rId52" Type="http://schemas.openxmlformats.org/officeDocument/2006/relationships/tags" Target="../tags/tag93.xml"/><Relationship Id="rId60" Type="http://schemas.openxmlformats.org/officeDocument/2006/relationships/tags" Target="../tags/tag101.xml"/><Relationship Id="rId4" Type="http://schemas.openxmlformats.org/officeDocument/2006/relationships/tags" Target="../tags/tag45.xml"/><Relationship Id="rId9" Type="http://schemas.openxmlformats.org/officeDocument/2006/relationships/tags" Target="../tags/tag5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4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26" Type="http://schemas.openxmlformats.org/officeDocument/2006/relationships/slideLayout" Target="../slideLayouts/slideLayout6.xml"/><Relationship Id="rId3" Type="http://schemas.openxmlformats.org/officeDocument/2006/relationships/tags" Target="../tags/tag17.xml"/><Relationship Id="rId21" Type="http://schemas.openxmlformats.org/officeDocument/2006/relationships/tags" Target="../tags/tag35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5" Type="http://schemas.openxmlformats.org/officeDocument/2006/relationships/tags" Target="../tags/tag39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0" Type="http://schemas.openxmlformats.org/officeDocument/2006/relationships/tags" Target="../tags/tag34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tags" Target="../tags/tag38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tags" Target="../tags/tag37.xml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76275" y="2660650"/>
            <a:ext cx="4331335" cy="706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altLang="zh-CN" sz="40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40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职  业  素  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203325" y="985520"/>
            <a:ext cx="3794125" cy="4241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 ea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职业道德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03325" y="1520825"/>
            <a:ext cx="1059180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 eaLnBrk="1" fontAlgn="base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  <a:sym typeface="+mn-ea"/>
              </a:rPr>
              <a:t>诚实守信是一名合格企业员工必备的素质。</a:t>
            </a:r>
          </a:p>
          <a:p>
            <a:pPr marL="342900" indent="-342900" algn="l" eaLnBrk="1" fontAlgn="base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endParaRPr lang="zh-CN" altLang="en-US" sz="1600" b="1" dirty="0">
              <a:solidFill>
                <a:srgbClr val="0065C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字魂105号-简雅黑" panose="00000500000000000000" pitchFamily="2" charset="-122"/>
              <a:sym typeface="+mn-ea"/>
            </a:endParaRPr>
          </a:p>
          <a:p>
            <a:pPr marL="342900" indent="-342900" algn="l" eaLnBrk="1" fontAlgn="base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  <a:sym typeface="+mn-ea"/>
              </a:rPr>
              <a:t>忠诚是一种高贵的职业品质。</a:t>
            </a:r>
          </a:p>
          <a:p>
            <a:pPr marL="342900" indent="-342900" algn="l" eaLnBrk="1" fontAlgn="base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endParaRPr lang="zh-CN" altLang="en-US" sz="1600" b="1" dirty="0">
              <a:solidFill>
                <a:srgbClr val="0065C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字魂105号-简雅黑" panose="00000500000000000000" pitchFamily="2" charset="-122"/>
              <a:sym typeface="+mn-ea"/>
            </a:endParaRPr>
          </a:p>
          <a:p>
            <a:pPr marL="342900" indent="-342900" algn="l" eaLnBrk="1" fontAlgn="base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  <a:sym typeface="+mn-ea"/>
              </a:rPr>
              <a:t>守住了公司的秘密，就是守住了自己的良心和饭碗。</a:t>
            </a:r>
          </a:p>
          <a:p>
            <a:pPr marL="342900" indent="-342900" algn="l" eaLnBrk="1" fontAlgn="base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endParaRPr lang="zh-CN" altLang="en-US" sz="1600" b="1" dirty="0">
              <a:solidFill>
                <a:srgbClr val="0065C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字魂105号-简雅黑" panose="00000500000000000000" pitchFamily="2" charset="-122"/>
              <a:sym typeface="+mn-ea"/>
            </a:endParaRPr>
          </a:p>
          <a:p>
            <a:pPr marL="342900" indent="-342900" algn="l" eaLnBrk="1" fontAlgn="base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  <a:sym typeface="+mn-ea"/>
              </a:rPr>
              <a:t>滴水要想不干凅的唯一办法就是融入大海，一个员工要想生存的唯一选择就是融入团队 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30435" y="261620"/>
            <a:ext cx="1652905" cy="5657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  <a:sym typeface="+mn-ea"/>
              </a:rPr>
              <a:t>职业素养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203325" y="985520"/>
            <a:ext cx="3794125" cy="4241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 ea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职业态度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03325" y="1520825"/>
            <a:ext cx="1059180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 eaLnBrk="1" fontAlgn="base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  <a:sym typeface="+mn-ea"/>
              </a:rPr>
              <a:t>为什么要服从？</a:t>
            </a:r>
          </a:p>
          <a:p>
            <a:pPr marL="342900" indent="-342900" algn="l" eaLnBrk="1" fontAlgn="base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  <a:sym typeface="+mn-ea"/>
              </a:rPr>
              <a:t>      服从是所有团队协调运作的前提条件，只有服从，企业的运作才能步调一致，企业的发展战略、规划才能得到有效执行，各项工作才能得以顺利开展。因此，在企业内部下级服从上级，是开展各项工作的首要条件。</a:t>
            </a:r>
          </a:p>
          <a:p>
            <a:pPr marL="342900" indent="-342900" algn="l" eaLnBrk="1" fontAlgn="base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endParaRPr lang="zh-CN" altLang="en-US" sz="1600" b="1" dirty="0">
              <a:solidFill>
                <a:srgbClr val="0065C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字魂105号-简雅黑" panose="00000500000000000000" pitchFamily="2" charset="-122"/>
              <a:sym typeface="+mn-ea"/>
            </a:endParaRPr>
          </a:p>
          <a:p>
            <a:pPr marL="342900" indent="-342900" algn="l" eaLnBrk="1" fontAlgn="base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  <a:sym typeface="+mn-ea"/>
              </a:rPr>
              <a:t>我们提倡积极主动地工作态度、强有力的执行力度和自动自发的想象力和创造力。</a:t>
            </a:r>
          </a:p>
          <a:p>
            <a:pPr marL="342900" indent="-342900" algn="l" eaLnBrk="1" fontAlgn="base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endParaRPr lang="zh-CN" altLang="en-US" sz="1600" b="1" dirty="0">
              <a:solidFill>
                <a:srgbClr val="0065C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字魂105号-简雅黑" panose="00000500000000000000" pitchFamily="2" charset="-122"/>
              <a:sym typeface="+mn-ea"/>
            </a:endParaRPr>
          </a:p>
          <a:p>
            <a:pPr marL="342900" indent="-342900" algn="l" eaLnBrk="1" fontAlgn="base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  <a:sym typeface="+mn-ea"/>
              </a:rPr>
              <a:t>在日常的工作中，解决问题、处理事务、策划市场、管理企业、每一件是事都没有捷径可走，大量的工作都是由一些琐碎、繁杂、细小的事情组成。只有踏踏实实从每件小事做起，不断从中总结提炼其中的精华，把工作做得比别人更完美、更迅速、更正确，才是我们职业人的工作态度。</a:t>
            </a:r>
          </a:p>
          <a:p>
            <a:pPr marL="342900" indent="-342900" algn="l" eaLnBrk="1" fontAlgn="base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endParaRPr lang="zh-CN" altLang="en-US" sz="1600" b="1" dirty="0">
              <a:solidFill>
                <a:srgbClr val="0065C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字魂105号-简雅黑" panose="00000500000000000000" pitchFamily="2" charset="-122"/>
              <a:sym typeface="+mn-ea"/>
            </a:endParaRPr>
          </a:p>
          <a:p>
            <a:pPr marL="342900" indent="-342900" algn="l" eaLnBrk="1" fontAlgn="base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  <a:sym typeface="+mn-ea"/>
              </a:rPr>
              <a:t> 工作就意味着责任。</a:t>
            </a:r>
          </a:p>
          <a:p>
            <a:pPr marL="342900" indent="-342900" algn="l" eaLnBrk="1" fontAlgn="base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endParaRPr lang="zh-CN" altLang="en-US" sz="1600" b="1" dirty="0">
              <a:solidFill>
                <a:srgbClr val="0065C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字魂105号-简雅黑" panose="00000500000000000000" pitchFamily="2" charset="-122"/>
              <a:sym typeface="+mn-ea"/>
            </a:endParaRPr>
          </a:p>
          <a:p>
            <a:pPr marL="342900" indent="-342900" algn="l" eaLnBrk="1" fontAlgn="base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  <a:sym typeface="+mn-ea"/>
              </a:rPr>
              <a:t>持续不断地、有意识地学习，这样你才能适应各种环境和职业的变化，不被飞速发展的社会所淘汰。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30435" y="261620"/>
            <a:ext cx="1652905" cy="5657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  <a:sym typeface="+mn-ea"/>
              </a:rPr>
              <a:t>职业态度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5760085" y="3014345"/>
            <a:ext cx="58508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4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员工的十大职业素养</a:t>
            </a:r>
            <a:r>
              <a:rPr lang="zh-CN" altLang="en-US" sz="4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</a:p>
        </p:txBody>
      </p:sp>
      <p:sp>
        <p:nvSpPr>
          <p:cNvPr id="2" name="椭圆 1"/>
          <p:cNvSpPr/>
          <p:nvPr/>
        </p:nvSpPr>
        <p:spPr>
          <a:xfrm>
            <a:off x="903605" y="1877060"/>
            <a:ext cx="2867025" cy="2867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78865" y="2183130"/>
            <a:ext cx="25165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b="1">
                <a:solidFill>
                  <a:srgbClr val="0065C4"/>
                </a:solidFill>
              </a:rPr>
              <a:t>02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740535" y="3794760"/>
            <a:ext cx="11931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65C4"/>
                </a:solidFill>
                <a:cs typeface="+mn-ea"/>
                <a:sym typeface="+mn-lt"/>
              </a:rPr>
              <a:t>Chapter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8900160" y="318770"/>
            <a:ext cx="2464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十大职业素养</a:t>
            </a:r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 </a:t>
            </a:r>
          </a:p>
        </p:txBody>
      </p:sp>
      <p:grpSp>
        <p:nvGrpSpPr>
          <p:cNvPr id="14341" name="组合 15363"/>
          <p:cNvGrpSpPr/>
          <p:nvPr/>
        </p:nvGrpSpPr>
        <p:grpSpPr>
          <a:xfrm>
            <a:off x="2927985" y="1296670"/>
            <a:ext cx="6027738" cy="4700588"/>
            <a:chOff x="0" y="0"/>
            <a:chExt cx="6027738" cy="4700588"/>
          </a:xfrm>
        </p:grpSpPr>
        <p:sp>
          <p:nvSpPr>
            <p:cNvPr id="14342" name="Oval 5"/>
            <p:cNvSpPr/>
            <p:nvPr>
              <p:custDataLst>
                <p:tags r:id="rId1"/>
              </p:custDataLst>
            </p:nvPr>
          </p:nvSpPr>
          <p:spPr>
            <a:xfrm>
              <a:off x="1030287" y="279400"/>
              <a:ext cx="3783012" cy="3717925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grpSp>
          <p:nvGrpSpPr>
            <p:cNvPr id="14343" name="组合 15365"/>
            <p:cNvGrpSpPr/>
            <p:nvPr/>
          </p:nvGrpSpPr>
          <p:grpSpPr>
            <a:xfrm>
              <a:off x="1965325" y="1144588"/>
              <a:ext cx="1925637" cy="2003425"/>
              <a:chOff x="0" y="0"/>
              <a:chExt cx="1213" cy="1262"/>
            </a:xfrm>
          </p:grpSpPr>
          <p:sp>
            <p:nvSpPr>
              <p:cNvPr id="14432" name="Oval 6"/>
              <p:cNvSpPr/>
              <p:nvPr>
                <p:custDataLst>
                  <p:tags r:id="rId61"/>
                </p:custDataLst>
              </p:nvPr>
            </p:nvSpPr>
            <p:spPr>
              <a:xfrm>
                <a:off x="0" y="0"/>
                <a:ext cx="1213" cy="1262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742E00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lstStyle/>
              <a:p>
                <a:pPr algn="ctr" eaLnBrk="1" hangingPunct="1"/>
                <a:endParaRPr lang="zh-CN" altLang="en-US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4433" name="Freeform 7"/>
              <p:cNvSpPr/>
              <p:nvPr>
                <p:custDataLst>
                  <p:tags r:id="rId62"/>
                </p:custDataLst>
              </p:nvPr>
            </p:nvSpPr>
            <p:spPr>
              <a:xfrm>
                <a:off x="139" y="21"/>
                <a:ext cx="935" cy="476"/>
              </a:xfrm>
              <a:custGeom>
                <a:avLst/>
                <a:gdLst/>
                <a:ahLst/>
                <a:cxnLst>
                  <a:cxn ang="0">
                    <a:pos x="326" y="80"/>
                  </a:cxn>
                  <a:cxn ang="0">
                    <a:pos x="331" y="88"/>
                  </a:cxn>
                  <a:cxn ang="0">
                    <a:pos x="332" y="96"/>
                  </a:cxn>
                  <a:cxn ang="0">
                    <a:pos x="330" y="103"/>
                  </a:cxn>
                  <a:cxn ang="0">
                    <a:pos x="326" y="110"/>
                  </a:cxn>
                  <a:cxn ang="0">
                    <a:pos x="319" y="116"/>
                  </a:cxn>
                  <a:cxn ang="0">
                    <a:pos x="311" y="121"/>
                  </a:cxn>
                  <a:cxn ang="0">
                    <a:pos x="301" y="126"/>
                  </a:cxn>
                  <a:cxn ang="0">
                    <a:pos x="288" y="130"/>
                  </a:cxn>
                  <a:cxn ang="0">
                    <a:pos x="274" y="133"/>
                  </a:cxn>
                  <a:cxn ang="0">
                    <a:pos x="259" y="137"/>
                  </a:cxn>
                  <a:cxn ang="0">
                    <a:pos x="243" y="138"/>
                  </a:cxn>
                  <a:cxn ang="0">
                    <a:pos x="225" y="141"/>
                  </a:cxn>
                  <a:cxn ang="0">
                    <a:pos x="207" y="142"/>
                  </a:cxn>
                  <a:cxn ang="0">
                    <a:pos x="200" y="142"/>
                  </a:cxn>
                  <a:cxn ang="0">
                    <a:pos x="120" y="142"/>
                  </a:cxn>
                  <a:cxn ang="0">
                    <a:pos x="118" y="142"/>
                  </a:cxn>
                  <a:cxn ang="0">
                    <a:pos x="103" y="141"/>
                  </a:cxn>
                  <a:cxn ang="0">
                    <a:pos x="87" y="141"/>
                  </a:cxn>
                  <a:cxn ang="0">
                    <a:pos x="73" y="139"/>
                  </a:cxn>
                  <a:cxn ang="0">
                    <a:pos x="59" y="138"/>
                  </a:cxn>
                  <a:cxn ang="0">
                    <a:pos x="47" y="136"/>
                  </a:cxn>
                  <a:cxn ang="0">
                    <a:pos x="35" y="132"/>
                  </a:cxn>
                  <a:cxn ang="0">
                    <a:pos x="25" y="129"/>
                  </a:cxn>
                  <a:cxn ang="0">
                    <a:pos x="16" y="126"/>
                  </a:cxn>
                  <a:cxn ang="0">
                    <a:pos x="10" y="121"/>
                  </a:cxn>
                  <a:cxn ang="0">
                    <a:pos x="4" y="116"/>
                  </a:cxn>
                  <a:cxn ang="0">
                    <a:pos x="1" y="110"/>
                  </a:cxn>
                  <a:cxn ang="0">
                    <a:pos x="0" y="104"/>
                  </a:cxn>
                  <a:cxn ang="0">
                    <a:pos x="0" y="104"/>
                  </a:cxn>
                  <a:cxn ang="0">
                    <a:pos x="1" y="98"/>
                  </a:cxn>
                  <a:cxn ang="0">
                    <a:pos x="4" y="89"/>
                  </a:cxn>
                  <a:cxn ang="0">
                    <a:pos x="13" y="74"/>
                  </a:cxn>
                  <a:cxn ang="0">
                    <a:pos x="23" y="60"/>
                  </a:cxn>
                  <a:cxn ang="0">
                    <a:pos x="37" y="47"/>
                  </a:cxn>
                  <a:cxn ang="0">
                    <a:pos x="51" y="35"/>
                  </a:cxn>
                  <a:cxn ang="0">
                    <a:pos x="68" y="25"/>
                  </a:cxn>
                  <a:cxn ang="0">
                    <a:pos x="86" y="17"/>
                  </a:cxn>
                  <a:cxn ang="0">
                    <a:pos x="104" y="9"/>
                  </a:cxn>
                  <a:cxn ang="0">
                    <a:pos x="125" y="4"/>
                  </a:cxn>
                  <a:cxn ang="0">
                    <a:pos x="146" y="1"/>
                  </a:cxn>
                  <a:cxn ang="0">
                    <a:pos x="167" y="0"/>
                  </a:cxn>
                  <a:cxn ang="0">
                    <a:pos x="190" y="1"/>
                  </a:cxn>
                  <a:cxn ang="0">
                    <a:pos x="213" y="5"/>
                  </a:cxn>
                  <a:cxn ang="0">
                    <a:pos x="234" y="10"/>
                  </a:cxn>
                  <a:cxn ang="0">
                    <a:pos x="253" y="18"/>
                  </a:cxn>
                  <a:cxn ang="0">
                    <a:pos x="272" y="27"/>
                  </a:cxn>
                  <a:cxn ang="0">
                    <a:pos x="288" y="39"/>
                  </a:cxn>
                  <a:cxn ang="0">
                    <a:pos x="303" y="51"/>
                  </a:cxn>
                  <a:cxn ang="0">
                    <a:pos x="316" y="65"/>
                  </a:cxn>
                  <a:cxn ang="0">
                    <a:pos x="326" y="80"/>
                  </a:cxn>
                </a:cxnLst>
                <a:rect l="0" t="0" r="0" b="0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FF6600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9" name="Text Box 8"/>
              <p:cNvSpPr txBox="1"/>
              <p:nvPr>
                <p:custDataLst>
                  <p:tags r:id="rId63"/>
                </p:custDataLst>
              </p:nvPr>
            </p:nvSpPr>
            <p:spPr>
              <a:xfrm>
                <a:off x="305" y="491"/>
                <a:ext cx="637" cy="2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职业素养</a:t>
                </a:r>
              </a:p>
            </p:txBody>
          </p:sp>
        </p:grpSp>
        <p:grpSp>
          <p:nvGrpSpPr>
            <p:cNvPr id="14344" name="组合 15369"/>
            <p:cNvGrpSpPr/>
            <p:nvPr/>
          </p:nvGrpSpPr>
          <p:grpSpPr>
            <a:xfrm rot="1498295">
              <a:off x="1165225" y="2798763"/>
              <a:ext cx="782637" cy="965200"/>
              <a:chOff x="0" y="0"/>
              <a:chExt cx="493" cy="608"/>
            </a:xfrm>
          </p:grpSpPr>
          <p:grpSp>
            <p:nvGrpSpPr>
              <p:cNvPr id="14425" name="组合 15370"/>
              <p:cNvGrpSpPr/>
              <p:nvPr/>
            </p:nvGrpSpPr>
            <p:grpSpPr>
              <a:xfrm>
                <a:off x="0" y="203"/>
                <a:ext cx="405" cy="405"/>
                <a:chOff x="0" y="0"/>
                <a:chExt cx="432" cy="432"/>
              </a:xfrm>
            </p:grpSpPr>
            <p:grpSp>
              <p:nvGrpSpPr>
                <p:cNvPr id="14428" name="组合 15371"/>
                <p:cNvGrpSpPr/>
                <p:nvPr/>
              </p:nvGrpSpPr>
              <p:grpSpPr>
                <a:xfrm>
                  <a:off x="0" y="0"/>
                  <a:ext cx="432" cy="432"/>
                  <a:chOff x="0" y="0"/>
                  <a:chExt cx="1680" cy="1680"/>
                </a:xfrm>
              </p:grpSpPr>
              <p:sp>
                <p:nvSpPr>
                  <p:cNvPr id="14430" name="Oval 18"/>
                  <p:cNvSpPr/>
                  <p:nvPr>
                    <p:custDataLst>
                      <p:tags r:id="rId59"/>
                    </p:custDataLst>
                  </p:nvPr>
                </p:nvSpPr>
                <p:spPr>
                  <a:xfrm>
                    <a:off x="0" y="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folHlink"/>
                      </a:gs>
                      <a:gs pos="100000">
                        <a:srgbClr val="3B300F"/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lstStyle/>
                  <a:p>
                    <a:pPr algn="ctr" eaLnBrk="1" hangingPunct="1"/>
                    <a:endParaRPr lang="zh-CN" altLang="en-US" dirty="0">
                      <a:latin typeface="Arial" panose="020B0604020202020204" pitchFamily="34" charset="0"/>
                      <a:ea typeface="Arial" panose="020B0604020202020204" pitchFamily="34" charset="0"/>
                    </a:endParaRPr>
                  </a:p>
                </p:txBody>
              </p:sp>
              <p:sp>
                <p:nvSpPr>
                  <p:cNvPr id="14431" name="Freeform 19"/>
                  <p:cNvSpPr/>
                  <p:nvPr>
                    <p:custDataLst>
                      <p:tags r:id="rId60"/>
                    </p:custDataLst>
                  </p:nvPr>
                </p:nvSpPr>
                <p:spPr>
                  <a:xfrm>
                    <a:off x="225" y="33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1205" y="252"/>
                      </a:cxn>
                      <a:cxn ang="0">
                        <a:pos x="1220" y="279"/>
                      </a:cxn>
                      <a:cxn ang="0">
                        <a:pos x="1223" y="302"/>
                      </a:cxn>
                      <a:cxn ang="0">
                        <a:pos x="1218" y="324"/>
                      </a:cxn>
                      <a:cxn ang="0">
                        <a:pos x="1202" y="345"/>
                      </a:cxn>
                      <a:cxn ang="0">
                        <a:pos x="1178" y="364"/>
                      </a:cxn>
                      <a:cxn ang="0">
                        <a:pos x="1148" y="380"/>
                      </a:cxn>
                      <a:cxn ang="0">
                        <a:pos x="1108" y="394"/>
                      </a:cxn>
                      <a:cxn ang="0">
                        <a:pos x="1063" y="409"/>
                      </a:cxn>
                      <a:cxn ang="0">
                        <a:pos x="1011" y="419"/>
                      </a:cxn>
                      <a:cxn ang="0">
                        <a:pos x="955" y="429"/>
                      </a:cxn>
                      <a:cxn ang="0">
                        <a:pos x="896" y="436"/>
                      </a:cxn>
                      <a:cxn ang="0">
                        <a:pos x="830" y="443"/>
                      </a:cxn>
                      <a:cxn ang="0">
                        <a:pos x="763" y="446"/>
                      </a:cxn>
                      <a:cxn ang="0">
                        <a:pos x="737" y="448"/>
                      </a:cxn>
                      <a:cxn ang="0">
                        <a:pos x="441" y="448"/>
                      </a:cxn>
                      <a:cxn ang="0">
                        <a:pos x="437" y="448"/>
                      </a:cxn>
                      <a:cxn ang="0">
                        <a:pos x="379" y="445"/>
                      </a:cxn>
                      <a:cxn ang="0">
                        <a:pos x="323" y="443"/>
                      </a:cxn>
                      <a:cxn ang="0">
                        <a:pos x="270" y="438"/>
                      </a:cxn>
                      <a:cxn ang="0">
                        <a:pos x="219" y="434"/>
                      </a:cxn>
                      <a:cxn ang="0">
                        <a:pos x="173" y="426"/>
                      </a:cxn>
                      <a:cxn ang="0">
                        <a:pos x="130" y="416"/>
                      </a:cxn>
                      <a:cxn ang="0">
                        <a:pos x="94" y="408"/>
                      </a:cxn>
                      <a:cxn ang="0">
                        <a:pos x="63" y="396"/>
                      </a:cxn>
                      <a:cxn ang="0">
                        <a:pos x="35" y="382"/>
                      </a:cxn>
                      <a:cxn ang="0">
                        <a:pos x="18" y="366"/>
                      </a:cxn>
                      <a:cxn ang="0">
                        <a:pos x="6" y="348"/>
                      </a:cxn>
                      <a:cxn ang="0">
                        <a:pos x="0" y="329"/>
                      </a:cxn>
                      <a:cxn ang="0">
                        <a:pos x="0" y="327"/>
                      </a:cxn>
                      <a:cxn ang="0">
                        <a:pos x="4" y="306"/>
                      </a:cxn>
                      <a:cxn ang="0">
                        <a:pos x="16" y="280"/>
                      </a:cxn>
                      <a:cxn ang="0">
                        <a:pos x="47" y="232"/>
                      </a:cxn>
                      <a:cxn ang="0">
                        <a:pos x="86" y="188"/>
                      </a:cxn>
                      <a:cxn ang="0">
                        <a:pos x="135" y="148"/>
                      </a:cxn>
                      <a:cxn ang="0">
                        <a:pos x="188" y="111"/>
                      </a:cxn>
                      <a:cxn ang="0">
                        <a:pos x="250" y="78"/>
                      </a:cxn>
                      <a:cxn ang="0">
                        <a:pos x="317" y="52"/>
                      </a:cxn>
                      <a:cxn ang="0">
                        <a:pos x="384" y="29"/>
                      </a:cxn>
                      <a:cxn ang="0">
                        <a:pos x="461" y="13"/>
                      </a:cxn>
                      <a:cxn ang="0">
                        <a:pos x="538" y="4"/>
                      </a:cxn>
                      <a:cxn ang="0">
                        <a:pos x="618" y="0"/>
                      </a:cxn>
                      <a:cxn ang="0">
                        <a:pos x="703" y="4"/>
                      </a:cxn>
                      <a:cxn ang="0">
                        <a:pos x="785" y="14"/>
                      </a:cxn>
                      <a:cxn ang="0">
                        <a:pos x="863" y="33"/>
                      </a:cxn>
                      <a:cxn ang="0">
                        <a:pos x="936" y="56"/>
                      </a:cxn>
                      <a:cxn ang="0">
                        <a:pos x="1003" y="86"/>
                      </a:cxn>
                      <a:cxn ang="0">
                        <a:pos x="1064" y="122"/>
                      </a:cxn>
                      <a:cxn ang="0">
                        <a:pos x="1119" y="161"/>
                      </a:cxn>
                      <a:cxn ang="0">
                        <a:pos x="1166" y="204"/>
                      </a:cxn>
                      <a:cxn ang="0">
                        <a:pos x="1205" y="252"/>
                      </a:cxn>
                    </a:cxnLst>
                    <a:rect l="0" t="0" r="0" b="0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>
                          <a:alpha val="100000"/>
                        </a:srgbClr>
                      </a:gs>
                      <a:gs pos="100000">
                        <a:schemeClr val="folHlink">
                          <a:alpha val="100000"/>
                        </a:schemeClr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375" name="Text Box 20"/>
                <p:cNvSpPr txBox="1"/>
                <p:nvPr>
                  <p:custDataLst>
                    <p:tags r:id="rId58"/>
                  </p:custDataLst>
                </p:nvPr>
              </p:nvSpPr>
              <p:spPr>
                <a:xfrm>
                  <a:off x="71" y="72"/>
                  <a:ext cx="271" cy="30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zh-CN" altLang="zh-CN" sz="2400" b="1" i="0" u="none" strike="noStrike" kern="1200" cap="none" spc="0" normalizeH="0" baseline="0" noProof="1">
                      <a:ln>
                        <a:noFill/>
                      </a:ln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Verdana" panose="020B0604030504040204" pitchFamily="34" charset="0"/>
                      <a:ea typeface="Arial" panose="020B0604020202020204" pitchFamily="34" charset="0"/>
                      <a:cs typeface="宋体" panose="02010600030101010101" pitchFamily="2" charset="-122"/>
                    </a:rPr>
                    <a:t>9</a:t>
                  </a:r>
                </a:p>
              </p:txBody>
            </p:sp>
          </p:grpSp>
          <p:sp>
            <p:nvSpPr>
              <p:cNvPr id="14426" name="Oval 14"/>
              <p:cNvSpPr/>
              <p:nvPr>
                <p:custDataLst>
                  <p:tags r:id="rId56"/>
                </p:custDataLst>
              </p:nvPr>
            </p:nvSpPr>
            <p:spPr>
              <a:xfrm rot="-3372907">
                <a:off x="334" y="124"/>
                <a:ext cx="77" cy="81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A2832A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wrap="none" anchor="ctr" anchorCtr="0"/>
              <a:lstStyle/>
              <a:p>
                <a:pPr algn="ctr" eaLnBrk="1" hangingPunct="1"/>
                <a:endParaRPr lang="zh-CN" altLang="en-US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4427" name="Oval 15"/>
              <p:cNvSpPr/>
              <p:nvPr>
                <p:custDataLst>
                  <p:tags r:id="rId57"/>
                </p:custDataLst>
              </p:nvPr>
            </p:nvSpPr>
            <p:spPr>
              <a:xfrm rot="-3372907">
                <a:off x="413" y="-2"/>
                <a:ext cx="77" cy="81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A2832A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wrap="none" anchor="ctr" anchorCtr="0"/>
              <a:lstStyle/>
              <a:p>
                <a:pPr algn="ctr" eaLnBrk="1" hangingPunct="1"/>
                <a:endParaRPr lang="zh-CN" altLang="en-US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4345" name="组合 15377"/>
            <p:cNvGrpSpPr/>
            <p:nvPr/>
          </p:nvGrpSpPr>
          <p:grpSpPr>
            <a:xfrm>
              <a:off x="4129087" y="1792288"/>
              <a:ext cx="1068387" cy="646113"/>
              <a:chOff x="0" y="0"/>
              <a:chExt cx="673" cy="407"/>
            </a:xfrm>
          </p:grpSpPr>
          <p:sp>
            <p:nvSpPr>
              <p:cNvPr id="14420" name="Oval 28"/>
              <p:cNvSpPr/>
              <p:nvPr>
                <p:custDataLst>
                  <p:tags r:id="rId51"/>
                </p:custDataLst>
              </p:nvPr>
            </p:nvSpPr>
            <p:spPr>
              <a:xfrm>
                <a:off x="287" y="0"/>
                <a:ext cx="386" cy="407"/>
              </a:xfrm>
              <a:prstGeom prst="ellipse">
                <a:avLst/>
              </a:prstGeom>
              <a:solidFill>
                <a:srgbClr val="969696"/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algn="ctr" eaLnBrk="1" hangingPunct="1"/>
                <a:endParaRPr lang="zh-CN" altLang="en-US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4421" name="Freeform 29"/>
              <p:cNvSpPr/>
              <p:nvPr>
                <p:custDataLst>
                  <p:tags r:id="rId52"/>
                </p:custDataLst>
              </p:nvPr>
            </p:nvSpPr>
            <p:spPr>
              <a:xfrm>
                <a:off x="331" y="6"/>
                <a:ext cx="298" cy="139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1"/>
                  </a:cxn>
                </a:cxnLst>
                <a:rect l="0" t="0" r="0" b="0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1" name="Text Box 30"/>
              <p:cNvSpPr txBox="1"/>
              <p:nvPr>
                <p:custDataLst>
                  <p:tags r:id="rId53"/>
                </p:custDataLst>
              </p:nvPr>
            </p:nvSpPr>
            <p:spPr>
              <a:xfrm>
                <a:off x="351" y="118"/>
                <a:ext cx="207" cy="2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zh-CN" sz="2400" b="1" i="0" u="none" strike="noStrike" kern="1200" cap="none" spc="0" normalizeH="0" baseline="0" noProof="1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Verdana" panose="020B0604030504040204" pitchFamily="34" charset="0"/>
                    <a:ea typeface="Arial" panose="020B0604020202020204" pitchFamily="34" charset="0"/>
                    <a:cs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4423" name="Oval 36"/>
              <p:cNvSpPr/>
              <p:nvPr>
                <p:custDataLst>
                  <p:tags r:id="rId54"/>
                </p:custDataLst>
              </p:nvPr>
            </p:nvSpPr>
            <p:spPr>
              <a:xfrm rot="-3372907">
                <a:off x="146" y="134"/>
                <a:ext cx="76" cy="82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rgbClr val="939393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wrap="none" anchor="ctr" anchorCtr="0"/>
              <a:lstStyle/>
              <a:p>
                <a:pPr algn="ctr" eaLnBrk="1" hangingPunct="1"/>
                <a:endParaRPr lang="zh-CN" altLang="en-US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4424" name="Oval 37"/>
              <p:cNvSpPr/>
              <p:nvPr>
                <p:custDataLst>
                  <p:tags r:id="rId55"/>
                </p:custDataLst>
              </p:nvPr>
            </p:nvSpPr>
            <p:spPr>
              <a:xfrm rot="-3372907">
                <a:off x="1" y="121"/>
                <a:ext cx="77" cy="82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rgbClr val="939393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wrap="none" anchor="ctr" anchorCtr="0"/>
              <a:lstStyle/>
              <a:p>
                <a:pPr algn="ctr" eaLnBrk="1" hangingPunct="1"/>
                <a:endParaRPr lang="zh-CN" altLang="en-US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4346" name="组合 15383"/>
            <p:cNvGrpSpPr/>
            <p:nvPr/>
          </p:nvGrpSpPr>
          <p:grpSpPr>
            <a:xfrm rot="320965">
              <a:off x="815975" y="846138"/>
              <a:ext cx="1062037" cy="644525"/>
              <a:chOff x="0" y="0"/>
              <a:chExt cx="669" cy="406"/>
            </a:xfrm>
          </p:grpSpPr>
          <p:grpSp>
            <p:nvGrpSpPr>
              <p:cNvPr id="14412" name="组合 15384"/>
              <p:cNvGrpSpPr/>
              <p:nvPr/>
            </p:nvGrpSpPr>
            <p:grpSpPr>
              <a:xfrm>
                <a:off x="0" y="0"/>
                <a:ext cx="404" cy="406"/>
                <a:chOff x="0" y="0"/>
                <a:chExt cx="432" cy="432"/>
              </a:xfrm>
            </p:grpSpPr>
            <p:grpSp>
              <p:nvGrpSpPr>
                <p:cNvPr id="14416" name="组合 15385"/>
                <p:cNvGrpSpPr/>
                <p:nvPr/>
              </p:nvGrpSpPr>
              <p:grpSpPr>
                <a:xfrm>
                  <a:off x="0" y="0"/>
                  <a:ext cx="432" cy="432"/>
                  <a:chOff x="0" y="0"/>
                  <a:chExt cx="1680" cy="1680"/>
                </a:xfrm>
              </p:grpSpPr>
              <p:sp>
                <p:nvSpPr>
                  <p:cNvPr id="14418" name="Oval 33"/>
                  <p:cNvSpPr/>
                  <p:nvPr>
                    <p:custDataLst>
                      <p:tags r:id="rId49"/>
                    </p:custDataLst>
                  </p:nvPr>
                </p:nvSpPr>
                <p:spPr>
                  <a:xfrm>
                    <a:off x="0" y="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accent1"/>
                      </a:gs>
                      <a:gs pos="100000">
                        <a:srgbClr val="1C375A"/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lstStyle/>
                  <a:p>
                    <a:pPr algn="ctr" eaLnBrk="1" hangingPunct="1"/>
                    <a:endParaRPr lang="zh-CN" altLang="en-US" dirty="0">
                      <a:latin typeface="Arial" panose="020B0604020202020204" pitchFamily="34" charset="0"/>
                      <a:ea typeface="Arial" panose="020B0604020202020204" pitchFamily="34" charset="0"/>
                    </a:endParaRPr>
                  </a:p>
                </p:txBody>
              </p:sp>
              <p:sp>
                <p:nvSpPr>
                  <p:cNvPr id="14419" name="Freeform 34"/>
                  <p:cNvSpPr/>
                  <p:nvPr>
                    <p:custDataLst>
                      <p:tags r:id="rId50"/>
                    </p:custDataLst>
                  </p:nvPr>
                </p:nvSpPr>
                <p:spPr>
                  <a:xfrm>
                    <a:off x="222" y="52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1205" y="252"/>
                      </a:cxn>
                      <a:cxn ang="0">
                        <a:pos x="1220" y="279"/>
                      </a:cxn>
                      <a:cxn ang="0">
                        <a:pos x="1223" y="302"/>
                      </a:cxn>
                      <a:cxn ang="0">
                        <a:pos x="1218" y="324"/>
                      </a:cxn>
                      <a:cxn ang="0">
                        <a:pos x="1202" y="345"/>
                      </a:cxn>
                      <a:cxn ang="0">
                        <a:pos x="1178" y="364"/>
                      </a:cxn>
                      <a:cxn ang="0">
                        <a:pos x="1148" y="380"/>
                      </a:cxn>
                      <a:cxn ang="0">
                        <a:pos x="1108" y="394"/>
                      </a:cxn>
                      <a:cxn ang="0">
                        <a:pos x="1063" y="409"/>
                      </a:cxn>
                      <a:cxn ang="0">
                        <a:pos x="1011" y="419"/>
                      </a:cxn>
                      <a:cxn ang="0">
                        <a:pos x="955" y="429"/>
                      </a:cxn>
                      <a:cxn ang="0">
                        <a:pos x="896" y="436"/>
                      </a:cxn>
                      <a:cxn ang="0">
                        <a:pos x="830" y="443"/>
                      </a:cxn>
                      <a:cxn ang="0">
                        <a:pos x="763" y="446"/>
                      </a:cxn>
                      <a:cxn ang="0">
                        <a:pos x="737" y="448"/>
                      </a:cxn>
                      <a:cxn ang="0">
                        <a:pos x="441" y="448"/>
                      </a:cxn>
                      <a:cxn ang="0">
                        <a:pos x="437" y="448"/>
                      </a:cxn>
                      <a:cxn ang="0">
                        <a:pos x="379" y="445"/>
                      </a:cxn>
                      <a:cxn ang="0">
                        <a:pos x="323" y="443"/>
                      </a:cxn>
                      <a:cxn ang="0">
                        <a:pos x="270" y="438"/>
                      </a:cxn>
                      <a:cxn ang="0">
                        <a:pos x="219" y="434"/>
                      </a:cxn>
                      <a:cxn ang="0">
                        <a:pos x="173" y="426"/>
                      </a:cxn>
                      <a:cxn ang="0">
                        <a:pos x="130" y="416"/>
                      </a:cxn>
                      <a:cxn ang="0">
                        <a:pos x="94" y="408"/>
                      </a:cxn>
                      <a:cxn ang="0">
                        <a:pos x="63" y="396"/>
                      </a:cxn>
                      <a:cxn ang="0">
                        <a:pos x="35" y="382"/>
                      </a:cxn>
                      <a:cxn ang="0">
                        <a:pos x="18" y="366"/>
                      </a:cxn>
                      <a:cxn ang="0">
                        <a:pos x="6" y="348"/>
                      </a:cxn>
                      <a:cxn ang="0">
                        <a:pos x="0" y="329"/>
                      </a:cxn>
                      <a:cxn ang="0">
                        <a:pos x="0" y="327"/>
                      </a:cxn>
                      <a:cxn ang="0">
                        <a:pos x="4" y="306"/>
                      </a:cxn>
                      <a:cxn ang="0">
                        <a:pos x="16" y="280"/>
                      </a:cxn>
                      <a:cxn ang="0">
                        <a:pos x="47" y="232"/>
                      </a:cxn>
                      <a:cxn ang="0">
                        <a:pos x="86" y="188"/>
                      </a:cxn>
                      <a:cxn ang="0">
                        <a:pos x="135" y="148"/>
                      </a:cxn>
                      <a:cxn ang="0">
                        <a:pos x="188" y="111"/>
                      </a:cxn>
                      <a:cxn ang="0">
                        <a:pos x="250" y="78"/>
                      </a:cxn>
                      <a:cxn ang="0">
                        <a:pos x="317" y="52"/>
                      </a:cxn>
                      <a:cxn ang="0">
                        <a:pos x="384" y="29"/>
                      </a:cxn>
                      <a:cxn ang="0">
                        <a:pos x="461" y="13"/>
                      </a:cxn>
                      <a:cxn ang="0">
                        <a:pos x="538" y="4"/>
                      </a:cxn>
                      <a:cxn ang="0">
                        <a:pos x="618" y="0"/>
                      </a:cxn>
                      <a:cxn ang="0">
                        <a:pos x="703" y="4"/>
                      </a:cxn>
                      <a:cxn ang="0">
                        <a:pos x="785" y="14"/>
                      </a:cxn>
                      <a:cxn ang="0">
                        <a:pos x="863" y="33"/>
                      </a:cxn>
                      <a:cxn ang="0">
                        <a:pos x="936" y="56"/>
                      </a:cxn>
                      <a:cxn ang="0">
                        <a:pos x="1003" y="86"/>
                      </a:cxn>
                      <a:cxn ang="0">
                        <a:pos x="1064" y="122"/>
                      </a:cxn>
                      <a:cxn ang="0">
                        <a:pos x="1119" y="161"/>
                      </a:cxn>
                      <a:cxn ang="0">
                        <a:pos x="1166" y="204"/>
                      </a:cxn>
                      <a:cxn ang="0">
                        <a:pos x="1205" y="252"/>
                      </a:cxn>
                    </a:cxnLst>
                    <a:rect l="0" t="0" r="0" b="0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>
                          <a:alpha val="100000"/>
                        </a:srgbClr>
                      </a:gs>
                      <a:gs pos="100000">
                        <a:schemeClr val="accent1">
                          <a:alpha val="100000"/>
                        </a:schemeClr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389" name="Text Box 35"/>
                <p:cNvSpPr txBox="1"/>
                <p:nvPr>
                  <p:custDataLst>
                    <p:tags r:id="rId48"/>
                  </p:custDataLst>
                </p:nvPr>
              </p:nvSpPr>
              <p:spPr>
                <a:xfrm>
                  <a:off x="82" y="40"/>
                  <a:ext cx="277" cy="3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zh-CN" altLang="zh-CN" sz="2400" b="1" i="0" u="none" strike="noStrike" kern="1200" cap="none" spc="0" normalizeH="0" baseline="0" noProof="1">
                      <a:ln>
                        <a:noFill/>
                      </a:ln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Verdana" panose="020B0604030504040204" pitchFamily="34" charset="0"/>
                      <a:ea typeface="Arial" panose="020B0604020202020204" pitchFamily="34" charset="0"/>
                      <a:cs typeface="宋体" panose="02010600030101010101" pitchFamily="2" charset="-122"/>
                    </a:rPr>
                    <a:t>1</a:t>
                  </a:r>
                </a:p>
              </p:txBody>
            </p:sp>
          </p:grpSp>
          <p:grpSp>
            <p:nvGrpSpPr>
              <p:cNvPr id="14413" name="组合 15389"/>
              <p:cNvGrpSpPr/>
              <p:nvPr/>
            </p:nvGrpSpPr>
            <p:grpSpPr>
              <a:xfrm>
                <a:off x="445" y="173"/>
                <a:ext cx="224" cy="81"/>
                <a:chOff x="0" y="0"/>
                <a:chExt cx="224" cy="81"/>
              </a:xfrm>
            </p:grpSpPr>
            <p:sp>
              <p:nvSpPr>
                <p:cNvPr id="14414" name="Oval 39"/>
                <p:cNvSpPr/>
                <p:nvPr>
                  <p:custDataLst>
                    <p:tags r:id="rId46"/>
                  </p:custDataLst>
                </p:nvPr>
              </p:nvSpPr>
              <p:spPr>
                <a:xfrm rot="-3372907">
                  <a:off x="2" y="-2"/>
                  <a:ext cx="77" cy="81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rgbClr val="24457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algn="ctr" eaLnBrk="1" hangingPunct="1"/>
                  <a:endParaRPr lang="zh-CN" altLang="en-US" dirty="0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4415" name="Oval 40"/>
                <p:cNvSpPr/>
                <p:nvPr>
                  <p:custDataLst>
                    <p:tags r:id="rId47"/>
                  </p:custDataLst>
                </p:nvPr>
              </p:nvSpPr>
              <p:spPr>
                <a:xfrm rot="-3372907">
                  <a:off x="144" y="1"/>
                  <a:ext cx="77" cy="81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rgbClr val="1E3A6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algn="ctr" eaLnBrk="1" hangingPunct="1"/>
                  <a:endParaRPr lang="zh-CN" altLang="en-US" dirty="0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4347" name="组合 15392"/>
            <p:cNvGrpSpPr/>
            <p:nvPr/>
          </p:nvGrpSpPr>
          <p:grpSpPr>
            <a:xfrm>
              <a:off x="1866900" y="63500"/>
              <a:ext cx="758825" cy="912813"/>
              <a:chOff x="0" y="0"/>
              <a:chExt cx="478" cy="575"/>
            </a:xfrm>
          </p:grpSpPr>
          <p:grpSp>
            <p:nvGrpSpPr>
              <p:cNvPr id="14404" name="组合 15393"/>
              <p:cNvGrpSpPr/>
              <p:nvPr/>
            </p:nvGrpSpPr>
            <p:grpSpPr>
              <a:xfrm>
                <a:off x="0" y="0"/>
                <a:ext cx="405" cy="389"/>
                <a:chOff x="0" y="0"/>
                <a:chExt cx="432" cy="415"/>
              </a:xfrm>
            </p:grpSpPr>
            <p:grpSp>
              <p:nvGrpSpPr>
                <p:cNvPr id="14408" name="组合 15394"/>
                <p:cNvGrpSpPr/>
                <p:nvPr/>
              </p:nvGrpSpPr>
              <p:grpSpPr>
                <a:xfrm>
                  <a:off x="0" y="0"/>
                  <a:ext cx="432" cy="415"/>
                  <a:chOff x="0" y="0"/>
                  <a:chExt cx="1680" cy="1680"/>
                </a:xfrm>
              </p:grpSpPr>
              <p:sp>
                <p:nvSpPr>
                  <p:cNvPr id="14410" name="Oval 11"/>
                  <p:cNvSpPr/>
                  <p:nvPr>
                    <p:custDataLst>
                      <p:tags r:id="rId44"/>
                    </p:custDataLst>
                  </p:nvPr>
                </p:nvSpPr>
                <p:spPr>
                  <a:xfrm>
                    <a:off x="0" y="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accent2"/>
                      </a:gs>
                      <a:gs pos="100000">
                        <a:srgbClr val="384462"/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lstStyle/>
                  <a:p>
                    <a:pPr algn="ctr" eaLnBrk="1" hangingPunct="1"/>
                    <a:endParaRPr lang="zh-CN" altLang="en-US" dirty="0">
                      <a:latin typeface="Arial" panose="020B0604020202020204" pitchFamily="34" charset="0"/>
                      <a:ea typeface="Arial" panose="020B0604020202020204" pitchFamily="34" charset="0"/>
                    </a:endParaRPr>
                  </a:p>
                </p:txBody>
              </p:sp>
              <p:sp>
                <p:nvSpPr>
                  <p:cNvPr id="14411" name="Freeform 12"/>
                  <p:cNvSpPr/>
                  <p:nvPr>
                    <p:custDataLst>
                      <p:tags r:id="rId45"/>
                    </p:custDataLst>
                  </p:nvPr>
                </p:nvSpPr>
                <p:spPr>
                  <a:xfrm>
                    <a:off x="192" y="2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1205" y="252"/>
                      </a:cxn>
                      <a:cxn ang="0">
                        <a:pos x="1220" y="279"/>
                      </a:cxn>
                      <a:cxn ang="0">
                        <a:pos x="1223" y="302"/>
                      </a:cxn>
                      <a:cxn ang="0">
                        <a:pos x="1218" y="324"/>
                      </a:cxn>
                      <a:cxn ang="0">
                        <a:pos x="1202" y="345"/>
                      </a:cxn>
                      <a:cxn ang="0">
                        <a:pos x="1178" y="364"/>
                      </a:cxn>
                      <a:cxn ang="0">
                        <a:pos x="1148" y="380"/>
                      </a:cxn>
                      <a:cxn ang="0">
                        <a:pos x="1108" y="394"/>
                      </a:cxn>
                      <a:cxn ang="0">
                        <a:pos x="1063" y="409"/>
                      </a:cxn>
                      <a:cxn ang="0">
                        <a:pos x="1011" y="419"/>
                      </a:cxn>
                      <a:cxn ang="0">
                        <a:pos x="955" y="429"/>
                      </a:cxn>
                      <a:cxn ang="0">
                        <a:pos x="896" y="436"/>
                      </a:cxn>
                      <a:cxn ang="0">
                        <a:pos x="830" y="443"/>
                      </a:cxn>
                      <a:cxn ang="0">
                        <a:pos x="763" y="446"/>
                      </a:cxn>
                      <a:cxn ang="0">
                        <a:pos x="737" y="448"/>
                      </a:cxn>
                      <a:cxn ang="0">
                        <a:pos x="441" y="448"/>
                      </a:cxn>
                      <a:cxn ang="0">
                        <a:pos x="437" y="448"/>
                      </a:cxn>
                      <a:cxn ang="0">
                        <a:pos x="379" y="445"/>
                      </a:cxn>
                      <a:cxn ang="0">
                        <a:pos x="323" y="443"/>
                      </a:cxn>
                      <a:cxn ang="0">
                        <a:pos x="270" y="438"/>
                      </a:cxn>
                      <a:cxn ang="0">
                        <a:pos x="219" y="434"/>
                      </a:cxn>
                      <a:cxn ang="0">
                        <a:pos x="173" y="426"/>
                      </a:cxn>
                      <a:cxn ang="0">
                        <a:pos x="130" y="416"/>
                      </a:cxn>
                      <a:cxn ang="0">
                        <a:pos x="94" y="408"/>
                      </a:cxn>
                      <a:cxn ang="0">
                        <a:pos x="63" y="396"/>
                      </a:cxn>
                      <a:cxn ang="0">
                        <a:pos x="35" y="382"/>
                      </a:cxn>
                      <a:cxn ang="0">
                        <a:pos x="18" y="366"/>
                      </a:cxn>
                      <a:cxn ang="0">
                        <a:pos x="6" y="348"/>
                      </a:cxn>
                      <a:cxn ang="0">
                        <a:pos x="0" y="329"/>
                      </a:cxn>
                      <a:cxn ang="0">
                        <a:pos x="0" y="327"/>
                      </a:cxn>
                      <a:cxn ang="0">
                        <a:pos x="4" y="306"/>
                      </a:cxn>
                      <a:cxn ang="0">
                        <a:pos x="16" y="280"/>
                      </a:cxn>
                      <a:cxn ang="0">
                        <a:pos x="47" y="232"/>
                      </a:cxn>
                      <a:cxn ang="0">
                        <a:pos x="86" y="188"/>
                      </a:cxn>
                      <a:cxn ang="0">
                        <a:pos x="135" y="148"/>
                      </a:cxn>
                      <a:cxn ang="0">
                        <a:pos x="188" y="111"/>
                      </a:cxn>
                      <a:cxn ang="0">
                        <a:pos x="250" y="78"/>
                      </a:cxn>
                      <a:cxn ang="0">
                        <a:pos x="317" y="52"/>
                      </a:cxn>
                      <a:cxn ang="0">
                        <a:pos x="384" y="29"/>
                      </a:cxn>
                      <a:cxn ang="0">
                        <a:pos x="461" y="13"/>
                      </a:cxn>
                      <a:cxn ang="0">
                        <a:pos x="538" y="4"/>
                      </a:cxn>
                      <a:cxn ang="0">
                        <a:pos x="618" y="0"/>
                      </a:cxn>
                      <a:cxn ang="0">
                        <a:pos x="703" y="4"/>
                      </a:cxn>
                      <a:cxn ang="0">
                        <a:pos x="785" y="14"/>
                      </a:cxn>
                      <a:cxn ang="0">
                        <a:pos x="863" y="33"/>
                      </a:cxn>
                      <a:cxn ang="0">
                        <a:pos x="936" y="56"/>
                      </a:cxn>
                      <a:cxn ang="0">
                        <a:pos x="1003" y="86"/>
                      </a:cxn>
                      <a:cxn ang="0">
                        <a:pos x="1064" y="122"/>
                      </a:cxn>
                      <a:cxn ang="0">
                        <a:pos x="1119" y="161"/>
                      </a:cxn>
                      <a:cxn ang="0">
                        <a:pos x="1166" y="204"/>
                      </a:cxn>
                      <a:cxn ang="0">
                        <a:pos x="1205" y="252"/>
                      </a:cxn>
                    </a:cxnLst>
                    <a:rect l="0" t="0" r="0" b="0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>
                          <a:alpha val="100000"/>
                        </a:srgbClr>
                      </a:gs>
                      <a:gs pos="100000">
                        <a:schemeClr val="accent2">
                          <a:alpha val="100000"/>
                        </a:schemeClr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398" name="Text Box 13"/>
                <p:cNvSpPr txBox="1"/>
                <p:nvPr>
                  <p:custDataLst>
                    <p:tags r:id="rId43"/>
                  </p:custDataLst>
                </p:nvPr>
              </p:nvSpPr>
              <p:spPr>
                <a:xfrm>
                  <a:off x="91" y="64"/>
                  <a:ext cx="270" cy="30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zh-CN" altLang="zh-CN" sz="2400" b="1" i="0" u="none" strike="noStrike" kern="1200" cap="none" spc="0" normalizeH="0" baseline="0" noProof="1">
                      <a:ln>
                        <a:noFill/>
                      </a:ln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Verdana" panose="020B0604030504040204" pitchFamily="34" charset="0"/>
                      <a:ea typeface="Arial" panose="020B0604020202020204" pitchFamily="34" charset="0"/>
                      <a:cs typeface="宋体" panose="02010600030101010101" pitchFamily="2" charset="-122"/>
                    </a:rPr>
                    <a:t>2</a:t>
                  </a:r>
                </a:p>
              </p:txBody>
            </p:sp>
          </p:grpSp>
          <p:grpSp>
            <p:nvGrpSpPr>
              <p:cNvPr id="14405" name="组合 15398"/>
              <p:cNvGrpSpPr/>
              <p:nvPr/>
            </p:nvGrpSpPr>
            <p:grpSpPr>
              <a:xfrm>
                <a:off x="315" y="396"/>
                <a:ext cx="163" cy="179"/>
                <a:chOff x="0" y="0"/>
                <a:chExt cx="163" cy="179"/>
              </a:xfrm>
            </p:grpSpPr>
            <p:sp>
              <p:nvSpPr>
                <p:cNvPr id="14406" name="Oval 42"/>
                <p:cNvSpPr/>
                <p:nvPr>
                  <p:custDataLst>
                    <p:tags r:id="rId41"/>
                  </p:custDataLst>
                </p:nvPr>
              </p:nvSpPr>
              <p:spPr>
                <a:xfrm rot="-3372907">
                  <a:off x="1" y="-2"/>
                  <a:ext cx="77" cy="8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rgbClr val="3C496A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algn="ctr" eaLnBrk="1" hangingPunct="1"/>
                  <a:endParaRPr lang="zh-CN" altLang="en-US" dirty="0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4407" name="Oval 43"/>
                <p:cNvSpPr/>
                <p:nvPr>
                  <p:custDataLst>
                    <p:tags r:id="rId42"/>
                  </p:custDataLst>
                </p:nvPr>
              </p:nvSpPr>
              <p:spPr>
                <a:xfrm rot="-3372907">
                  <a:off x="81" y="97"/>
                  <a:ext cx="77" cy="8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rgbClr val="404E71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algn="ctr" eaLnBrk="1" hangingPunct="1"/>
                  <a:endParaRPr lang="zh-CN" altLang="en-US" dirty="0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4348" name="组合 15401"/>
            <p:cNvGrpSpPr/>
            <p:nvPr/>
          </p:nvGrpSpPr>
          <p:grpSpPr>
            <a:xfrm rot="449954">
              <a:off x="3181350" y="63500"/>
              <a:ext cx="728662" cy="927100"/>
              <a:chOff x="0" y="0"/>
              <a:chExt cx="459" cy="584"/>
            </a:xfrm>
          </p:grpSpPr>
          <p:grpSp>
            <p:nvGrpSpPr>
              <p:cNvPr id="14397" name="组合 15402"/>
              <p:cNvGrpSpPr/>
              <p:nvPr/>
            </p:nvGrpSpPr>
            <p:grpSpPr>
              <a:xfrm>
                <a:off x="57" y="0"/>
                <a:ext cx="402" cy="411"/>
                <a:chOff x="0" y="0"/>
                <a:chExt cx="430" cy="437"/>
              </a:xfrm>
            </p:grpSpPr>
            <p:grpSp>
              <p:nvGrpSpPr>
                <p:cNvPr id="14400" name="组合 15403"/>
                <p:cNvGrpSpPr/>
                <p:nvPr/>
              </p:nvGrpSpPr>
              <p:grpSpPr>
                <a:xfrm>
                  <a:off x="0" y="0"/>
                  <a:ext cx="430" cy="437"/>
                  <a:chOff x="0" y="0"/>
                  <a:chExt cx="1680" cy="1680"/>
                </a:xfrm>
              </p:grpSpPr>
              <p:sp>
                <p:nvSpPr>
                  <p:cNvPr id="14402" name="Oval 23"/>
                  <p:cNvSpPr/>
                  <p:nvPr>
                    <p:custDataLst>
                      <p:tags r:id="rId39"/>
                    </p:custDataLst>
                  </p:nvPr>
                </p:nvSpPr>
                <p:spPr>
                  <a:xfrm>
                    <a:off x="0" y="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5A7130"/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lstStyle/>
                  <a:p>
                    <a:pPr algn="ctr" eaLnBrk="1" hangingPunct="1"/>
                    <a:endParaRPr lang="zh-CN" altLang="en-US" dirty="0">
                      <a:latin typeface="Arial" panose="020B0604020202020204" pitchFamily="34" charset="0"/>
                      <a:ea typeface="Arial" panose="020B0604020202020204" pitchFamily="34" charset="0"/>
                    </a:endParaRPr>
                  </a:p>
                </p:txBody>
              </p:sp>
              <p:sp>
                <p:nvSpPr>
                  <p:cNvPr id="14403" name="Freeform 24"/>
                  <p:cNvSpPr/>
                  <p:nvPr>
                    <p:custDataLst>
                      <p:tags r:id="rId40"/>
                    </p:custDataLst>
                  </p:nvPr>
                </p:nvSpPr>
                <p:spPr>
                  <a:xfrm>
                    <a:off x="194" y="30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1205" y="252"/>
                      </a:cxn>
                      <a:cxn ang="0">
                        <a:pos x="1220" y="279"/>
                      </a:cxn>
                      <a:cxn ang="0">
                        <a:pos x="1223" y="302"/>
                      </a:cxn>
                      <a:cxn ang="0">
                        <a:pos x="1218" y="324"/>
                      </a:cxn>
                      <a:cxn ang="0">
                        <a:pos x="1202" y="345"/>
                      </a:cxn>
                      <a:cxn ang="0">
                        <a:pos x="1178" y="364"/>
                      </a:cxn>
                      <a:cxn ang="0">
                        <a:pos x="1148" y="380"/>
                      </a:cxn>
                      <a:cxn ang="0">
                        <a:pos x="1108" y="394"/>
                      </a:cxn>
                      <a:cxn ang="0">
                        <a:pos x="1063" y="409"/>
                      </a:cxn>
                      <a:cxn ang="0">
                        <a:pos x="1011" y="419"/>
                      </a:cxn>
                      <a:cxn ang="0">
                        <a:pos x="955" y="429"/>
                      </a:cxn>
                      <a:cxn ang="0">
                        <a:pos x="896" y="436"/>
                      </a:cxn>
                      <a:cxn ang="0">
                        <a:pos x="830" y="443"/>
                      </a:cxn>
                      <a:cxn ang="0">
                        <a:pos x="763" y="446"/>
                      </a:cxn>
                      <a:cxn ang="0">
                        <a:pos x="737" y="448"/>
                      </a:cxn>
                      <a:cxn ang="0">
                        <a:pos x="441" y="448"/>
                      </a:cxn>
                      <a:cxn ang="0">
                        <a:pos x="437" y="448"/>
                      </a:cxn>
                      <a:cxn ang="0">
                        <a:pos x="379" y="445"/>
                      </a:cxn>
                      <a:cxn ang="0">
                        <a:pos x="323" y="443"/>
                      </a:cxn>
                      <a:cxn ang="0">
                        <a:pos x="270" y="438"/>
                      </a:cxn>
                      <a:cxn ang="0">
                        <a:pos x="219" y="434"/>
                      </a:cxn>
                      <a:cxn ang="0">
                        <a:pos x="173" y="426"/>
                      </a:cxn>
                      <a:cxn ang="0">
                        <a:pos x="130" y="416"/>
                      </a:cxn>
                      <a:cxn ang="0">
                        <a:pos x="94" y="408"/>
                      </a:cxn>
                      <a:cxn ang="0">
                        <a:pos x="63" y="396"/>
                      </a:cxn>
                      <a:cxn ang="0">
                        <a:pos x="35" y="382"/>
                      </a:cxn>
                      <a:cxn ang="0">
                        <a:pos x="18" y="366"/>
                      </a:cxn>
                      <a:cxn ang="0">
                        <a:pos x="6" y="348"/>
                      </a:cxn>
                      <a:cxn ang="0">
                        <a:pos x="0" y="329"/>
                      </a:cxn>
                      <a:cxn ang="0">
                        <a:pos x="0" y="327"/>
                      </a:cxn>
                      <a:cxn ang="0">
                        <a:pos x="4" y="306"/>
                      </a:cxn>
                      <a:cxn ang="0">
                        <a:pos x="16" y="280"/>
                      </a:cxn>
                      <a:cxn ang="0">
                        <a:pos x="47" y="232"/>
                      </a:cxn>
                      <a:cxn ang="0">
                        <a:pos x="86" y="188"/>
                      </a:cxn>
                      <a:cxn ang="0">
                        <a:pos x="135" y="148"/>
                      </a:cxn>
                      <a:cxn ang="0">
                        <a:pos x="188" y="111"/>
                      </a:cxn>
                      <a:cxn ang="0">
                        <a:pos x="250" y="78"/>
                      </a:cxn>
                      <a:cxn ang="0">
                        <a:pos x="317" y="52"/>
                      </a:cxn>
                      <a:cxn ang="0">
                        <a:pos x="384" y="29"/>
                      </a:cxn>
                      <a:cxn ang="0">
                        <a:pos x="461" y="13"/>
                      </a:cxn>
                      <a:cxn ang="0">
                        <a:pos x="538" y="4"/>
                      </a:cxn>
                      <a:cxn ang="0">
                        <a:pos x="618" y="0"/>
                      </a:cxn>
                      <a:cxn ang="0">
                        <a:pos x="703" y="4"/>
                      </a:cxn>
                      <a:cxn ang="0">
                        <a:pos x="785" y="14"/>
                      </a:cxn>
                      <a:cxn ang="0">
                        <a:pos x="863" y="33"/>
                      </a:cxn>
                      <a:cxn ang="0">
                        <a:pos x="936" y="56"/>
                      </a:cxn>
                      <a:cxn ang="0">
                        <a:pos x="1003" y="86"/>
                      </a:cxn>
                      <a:cxn ang="0">
                        <a:pos x="1064" y="122"/>
                      </a:cxn>
                      <a:cxn ang="0">
                        <a:pos x="1119" y="161"/>
                      </a:cxn>
                      <a:cxn ang="0">
                        <a:pos x="1166" y="204"/>
                      </a:cxn>
                      <a:cxn ang="0">
                        <a:pos x="1205" y="252"/>
                      </a:cxn>
                    </a:cxnLst>
                    <a:rect l="0" t="0" r="0" b="0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>
                          <a:alpha val="100000"/>
                        </a:srgbClr>
                      </a:gs>
                      <a:gs pos="100000">
                        <a:schemeClr val="hlink">
                          <a:alpha val="100000"/>
                        </a:schemeClr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407" name="Text Box 25"/>
                <p:cNvSpPr txBox="1"/>
                <p:nvPr>
                  <p:custDataLst>
                    <p:tags r:id="rId38"/>
                  </p:custDataLst>
                </p:nvPr>
              </p:nvSpPr>
              <p:spPr>
                <a:xfrm>
                  <a:off x="65" y="56"/>
                  <a:ext cx="275" cy="3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zh-CN" altLang="zh-CN" sz="2400" b="1" i="0" u="none" strike="noStrike" kern="1200" cap="none" spc="0" normalizeH="0" baseline="0" noProof="1">
                      <a:ln>
                        <a:noFill/>
                      </a:ln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Verdana" panose="020B0604030504040204" pitchFamily="34" charset="0"/>
                      <a:ea typeface="Arial" panose="020B0604020202020204" pitchFamily="34" charset="0"/>
                      <a:cs typeface="宋体" panose="02010600030101010101" pitchFamily="2" charset="-122"/>
                    </a:rPr>
                    <a:t>3</a:t>
                  </a:r>
                </a:p>
              </p:txBody>
            </p:sp>
          </p:grpSp>
          <p:sp>
            <p:nvSpPr>
              <p:cNvPr id="14398" name="Oval 44"/>
              <p:cNvSpPr/>
              <p:nvPr>
                <p:custDataLst>
                  <p:tags r:id="rId36"/>
                </p:custDataLst>
              </p:nvPr>
            </p:nvSpPr>
            <p:spPr>
              <a:xfrm rot="-3372907">
                <a:off x="71" y="395"/>
                <a:ext cx="77" cy="8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40502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wrap="none" anchor="ctr" anchorCtr="0"/>
              <a:lstStyle/>
              <a:p>
                <a:pPr algn="ctr" eaLnBrk="1" hangingPunct="1"/>
                <a:endParaRPr lang="zh-CN" altLang="en-US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4399" name="Oval 45"/>
              <p:cNvSpPr/>
              <p:nvPr>
                <p:custDataLst>
                  <p:tags r:id="rId37"/>
                </p:custDataLst>
              </p:nvPr>
            </p:nvSpPr>
            <p:spPr>
              <a:xfrm rot="-3372907">
                <a:off x="1" y="502"/>
                <a:ext cx="77" cy="8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40502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wrap="none" anchor="ctr" anchorCtr="0"/>
              <a:lstStyle/>
              <a:p>
                <a:pPr algn="ctr" eaLnBrk="1" hangingPunct="1"/>
                <a:endParaRPr lang="zh-CN" altLang="en-US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4349" name="组合 15409"/>
            <p:cNvGrpSpPr/>
            <p:nvPr/>
          </p:nvGrpSpPr>
          <p:grpSpPr>
            <a:xfrm>
              <a:off x="3335337" y="3175000"/>
              <a:ext cx="750887" cy="993775"/>
              <a:chOff x="0" y="0"/>
              <a:chExt cx="473" cy="626"/>
            </a:xfrm>
          </p:grpSpPr>
          <p:grpSp>
            <p:nvGrpSpPr>
              <p:cNvPr id="14390" name="组合 15410"/>
              <p:cNvGrpSpPr/>
              <p:nvPr/>
            </p:nvGrpSpPr>
            <p:grpSpPr>
              <a:xfrm>
                <a:off x="68" y="221"/>
                <a:ext cx="405" cy="405"/>
                <a:chOff x="0" y="0"/>
                <a:chExt cx="405" cy="405"/>
              </a:xfrm>
            </p:grpSpPr>
            <p:sp>
              <p:nvSpPr>
                <p:cNvPr id="14394" name="Oval 50"/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0" y="0"/>
                  <a:ext cx="405" cy="40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/>
                    </a:gs>
                    <a:gs pos="100000">
                      <a:srgbClr val="3E3E00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algn="ctr" eaLnBrk="1" hangingPunct="1"/>
                  <a:endParaRPr lang="zh-CN" altLang="en-US" dirty="0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4395" name="Freeform 51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45" y="0"/>
                  <a:ext cx="313" cy="153"/>
                </a:xfrm>
                <a:custGeom>
                  <a:avLst/>
                  <a:gdLst/>
                  <a:ahLst/>
                  <a:cxnLst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3" y="2"/>
                    </a:cxn>
                    <a:cxn ang="0">
                      <a:pos x="3" y="2"/>
                    </a:cxn>
                    <a:cxn ang="0">
                      <a:pos x="3" y="2"/>
                    </a:cxn>
                    <a:cxn ang="0">
                      <a:pos x="3" y="2"/>
                    </a:cxn>
                    <a:cxn ang="0">
                      <a:pos x="3" y="2"/>
                    </a:cxn>
                    <a:cxn ang="0">
                      <a:pos x="3" y="2"/>
                    </a:cxn>
                    <a:cxn ang="0">
                      <a:pos x="1" y="2"/>
                    </a:cxn>
                    <a:cxn ang="0">
                      <a:pos x="1" y="2"/>
                    </a:cxn>
                    <a:cxn ang="0">
                      <a:pos x="1" y="2"/>
                    </a:cxn>
                    <a:cxn ang="0">
                      <a:pos x="1" y="2"/>
                    </a:cxn>
                    <a:cxn ang="0">
                      <a:pos x="1" y="2"/>
                    </a:cxn>
                    <a:cxn ang="0">
                      <a:pos x="1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3" y="0"/>
                    </a:cxn>
                    <a:cxn ang="0">
                      <a:pos x="3" y="0"/>
                    </a:cxn>
                    <a:cxn ang="0">
                      <a:pos x="3" y="0"/>
                    </a:cxn>
                    <a:cxn ang="0">
                      <a:pos x="3" y="0"/>
                    </a:cxn>
                    <a:cxn ang="0">
                      <a:pos x="4" y="0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4" y="1"/>
                    </a:cxn>
                  </a:cxnLst>
                  <a:rect l="0" t="0" r="0" b="0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100000"/>
                      </a:srgbClr>
                    </a:gs>
                    <a:gs pos="100000">
                      <a:srgbClr val="FFFF00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14" name="Text Box 52"/>
                <p:cNvSpPr txBox="1"/>
                <p:nvPr>
                  <p:custDataLst>
                    <p:tags r:id="rId35"/>
                  </p:custDataLst>
                </p:nvPr>
              </p:nvSpPr>
              <p:spPr>
                <a:xfrm>
                  <a:off x="69" y="51"/>
                  <a:ext cx="253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zh-CN" altLang="zh-CN" sz="2400" b="1" i="0" u="none" strike="noStrike" kern="1200" cap="none" spc="0" normalizeH="0" baseline="0" noProof="1">
                      <a:ln>
                        <a:noFill/>
                      </a:ln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Verdana" panose="020B0604030504040204" pitchFamily="34" charset="0"/>
                      <a:ea typeface="Arial" panose="020B0604020202020204" pitchFamily="34" charset="0"/>
                      <a:cs typeface="宋体" panose="02010600030101010101" pitchFamily="2" charset="-122"/>
                    </a:rPr>
                    <a:t>7</a:t>
                  </a:r>
                </a:p>
              </p:txBody>
            </p:sp>
          </p:grpSp>
          <p:grpSp>
            <p:nvGrpSpPr>
              <p:cNvPr id="14391" name="组合 15414"/>
              <p:cNvGrpSpPr/>
              <p:nvPr/>
            </p:nvGrpSpPr>
            <p:grpSpPr>
              <a:xfrm>
                <a:off x="0" y="0"/>
                <a:ext cx="148" cy="183"/>
                <a:chOff x="0" y="0"/>
                <a:chExt cx="148" cy="183"/>
              </a:xfrm>
            </p:grpSpPr>
            <p:sp>
              <p:nvSpPr>
                <p:cNvPr id="14392" name="Oval 47"/>
                <p:cNvSpPr/>
                <p:nvPr>
                  <p:custDataLst>
                    <p:tags r:id="rId31"/>
                  </p:custDataLst>
                </p:nvPr>
              </p:nvSpPr>
              <p:spPr>
                <a:xfrm rot="-3372907">
                  <a:off x="68" y="103"/>
                  <a:ext cx="77" cy="8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/>
                    </a:gs>
                    <a:gs pos="100000">
                      <a:srgbClr val="AAAA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algn="ctr" eaLnBrk="1" hangingPunct="1"/>
                  <a:endParaRPr lang="zh-CN" altLang="en-US" dirty="0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4393" name="Oval 48"/>
                <p:cNvSpPr/>
                <p:nvPr>
                  <p:custDataLst>
                    <p:tags r:id="rId32"/>
                  </p:custDataLst>
                </p:nvPr>
              </p:nvSpPr>
              <p:spPr>
                <a:xfrm rot="-3372907">
                  <a:off x="2" y="-2"/>
                  <a:ext cx="77" cy="8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/>
                    </a:gs>
                    <a:gs pos="100000">
                      <a:srgbClr val="AAAA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algn="ctr" eaLnBrk="1" hangingPunct="1"/>
                  <a:endParaRPr lang="zh-CN" altLang="en-US" dirty="0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4350" name="组合 15417"/>
            <p:cNvGrpSpPr/>
            <p:nvPr/>
          </p:nvGrpSpPr>
          <p:grpSpPr>
            <a:xfrm>
              <a:off x="3911600" y="820738"/>
              <a:ext cx="1008062" cy="682625"/>
              <a:chOff x="0" y="0"/>
              <a:chExt cx="635" cy="430"/>
            </a:xfrm>
          </p:grpSpPr>
          <p:grpSp>
            <p:nvGrpSpPr>
              <p:cNvPr id="14383" name="组合 15418"/>
              <p:cNvGrpSpPr/>
              <p:nvPr/>
            </p:nvGrpSpPr>
            <p:grpSpPr>
              <a:xfrm>
                <a:off x="0" y="0"/>
                <a:ext cx="635" cy="430"/>
                <a:chOff x="0" y="0"/>
                <a:chExt cx="635" cy="430"/>
              </a:xfrm>
            </p:grpSpPr>
            <p:sp>
              <p:nvSpPr>
                <p:cNvPr id="14385" name="Oval 67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227" y="0"/>
                  <a:ext cx="408" cy="401"/>
                </a:xfrm>
                <a:prstGeom prst="ellipse">
                  <a:avLst/>
                </a:prstGeom>
                <a:solidFill>
                  <a:srgbClr val="33CCCC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algn="ctr" eaLnBrk="1" hangingPunct="1"/>
                  <a:endParaRPr lang="zh-CN" altLang="en-US" dirty="0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4386" name="Freeform 68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274" y="7"/>
                  <a:ext cx="314" cy="151"/>
                </a:xfrm>
                <a:custGeom>
                  <a:avLst/>
                  <a:gdLst/>
                  <a:ahLst/>
                  <a:cxnLst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3" y="0"/>
                    </a:cxn>
                    <a:cxn ang="0">
                      <a:pos x="3" y="0"/>
                    </a:cxn>
                    <a:cxn ang="0">
                      <a:pos x="3" y="0"/>
                    </a:cxn>
                    <a:cxn ang="0">
                      <a:pos x="3" y="0"/>
                    </a:cxn>
                    <a:cxn ang="0">
                      <a:pos x="4" y="0"/>
                    </a:cxn>
                    <a:cxn ang="0">
                      <a:pos x="4" y="0"/>
                    </a:cxn>
                    <a:cxn ang="0">
                      <a:pos x="4" y="1"/>
                    </a:cxn>
                    <a:cxn ang="0">
                      <a:pos x="4" y="1"/>
                    </a:cxn>
                  </a:cxnLst>
                  <a:rect l="0" t="0" r="0" b="0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100000"/>
                      </a:srgbClr>
                    </a:gs>
                    <a:gs pos="100000">
                      <a:srgbClr val="00FFCC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4387" name="组合 15421"/>
                <p:cNvGrpSpPr/>
                <p:nvPr/>
              </p:nvGrpSpPr>
              <p:grpSpPr>
                <a:xfrm rot="6585544">
                  <a:off x="11" y="261"/>
                  <a:ext cx="157" cy="179"/>
                  <a:chOff x="0" y="0"/>
                  <a:chExt cx="157" cy="179"/>
                </a:xfrm>
              </p:grpSpPr>
              <p:sp>
                <p:nvSpPr>
                  <p:cNvPr id="14388" name="Oval 73"/>
                  <p:cNvSpPr/>
                  <p:nvPr>
                    <p:custDataLst>
                      <p:tags r:id="rId29"/>
                    </p:custDataLst>
                  </p:nvPr>
                </p:nvSpPr>
                <p:spPr>
                  <a:xfrm rot="-3372907">
                    <a:off x="1" y="-2"/>
                    <a:ext cx="77" cy="82"/>
                  </a:xfrm>
                  <a:prstGeom prst="ellipse">
                    <a:avLst/>
                  </a:prstGeom>
                  <a:solidFill>
                    <a:srgbClr val="33CCCC"/>
                  </a:solidFill>
                  <a:ln w="9525">
                    <a:noFill/>
                  </a:ln>
                </p:spPr>
                <p:txBody>
                  <a:bodyPr wrap="none" anchor="ctr" anchorCtr="0"/>
                  <a:lstStyle/>
                  <a:p>
                    <a:pPr algn="ctr" eaLnBrk="1" hangingPunct="1"/>
                    <a:endParaRPr lang="zh-CN" altLang="en-US" dirty="0">
                      <a:latin typeface="Arial" panose="020B0604020202020204" pitchFamily="34" charset="0"/>
                      <a:ea typeface="Arial" panose="020B0604020202020204" pitchFamily="34" charset="0"/>
                    </a:endParaRPr>
                  </a:p>
                </p:txBody>
              </p:sp>
              <p:sp>
                <p:nvSpPr>
                  <p:cNvPr id="14389" name="Oval 74"/>
                  <p:cNvSpPr/>
                  <p:nvPr>
                    <p:custDataLst>
                      <p:tags r:id="rId30"/>
                    </p:custDataLst>
                  </p:nvPr>
                </p:nvSpPr>
                <p:spPr>
                  <a:xfrm rot="-3372907">
                    <a:off x="75" y="97"/>
                    <a:ext cx="77" cy="82"/>
                  </a:xfrm>
                  <a:prstGeom prst="ellipse">
                    <a:avLst/>
                  </a:prstGeom>
                  <a:solidFill>
                    <a:srgbClr val="33CCCC"/>
                  </a:solidFill>
                  <a:ln w="9525">
                    <a:noFill/>
                  </a:ln>
                </p:spPr>
                <p:txBody>
                  <a:bodyPr wrap="none" anchor="ctr" anchorCtr="0"/>
                  <a:lstStyle/>
                  <a:p>
                    <a:pPr algn="ctr" eaLnBrk="1" hangingPunct="1"/>
                    <a:endParaRPr lang="zh-CN" altLang="en-US" dirty="0">
                      <a:latin typeface="Arial" panose="020B0604020202020204" pitchFamily="34" charset="0"/>
                      <a:ea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5425" name="Text Box 80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291" y="121"/>
                <a:ext cx="2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zh-CN" sz="2400" b="1" i="0" u="none" strike="noStrike" kern="1200" cap="none" spc="0" normalizeH="0" baseline="0" noProof="1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Verdana" panose="020B0604030504040204" pitchFamily="34" charset="0"/>
                    <a:ea typeface="Arial" panose="020B0604020202020204" pitchFamily="34" charset="0"/>
                    <a:cs typeface="宋体" panose="02010600030101010101" pitchFamily="2" charset="-122"/>
                  </a:rPr>
                  <a:t>4</a:t>
                </a:r>
              </a:p>
            </p:txBody>
          </p:sp>
        </p:grpSp>
        <p:grpSp>
          <p:nvGrpSpPr>
            <p:cNvPr id="14351" name="组合 15425"/>
            <p:cNvGrpSpPr/>
            <p:nvPr/>
          </p:nvGrpSpPr>
          <p:grpSpPr>
            <a:xfrm>
              <a:off x="3983037" y="2727325"/>
              <a:ext cx="1008062" cy="719138"/>
              <a:chOff x="0" y="0"/>
              <a:chExt cx="635" cy="453"/>
            </a:xfrm>
          </p:grpSpPr>
          <p:grpSp>
            <p:nvGrpSpPr>
              <p:cNvPr id="14376" name="组合 15426"/>
              <p:cNvGrpSpPr/>
              <p:nvPr/>
            </p:nvGrpSpPr>
            <p:grpSpPr>
              <a:xfrm>
                <a:off x="227" y="52"/>
                <a:ext cx="408" cy="401"/>
                <a:chOff x="0" y="0"/>
                <a:chExt cx="1680" cy="1680"/>
              </a:xfrm>
            </p:grpSpPr>
            <p:sp>
              <p:nvSpPr>
                <p:cNvPr id="14381" name="Oval 58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0" y="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00FF"/>
                    </a:gs>
                    <a:gs pos="100000">
                      <a:srgbClr val="9F009F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algn="ctr" eaLnBrk="1" hangingPunct="1"/>
                  <a:endParaRPr lang="zh-CN" altLang="en-US" dirty="0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4382" name="Freeform 59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192" y="2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205" y="252"/>
                    </a:cxn>
                    <a:cxn ang="0">
                      <a:pos x="1220" y="279"/>
                    </a:cxn>
                    <a:cxn ang="0">
                      <a:pos x="1223" y="302"/>
                    </a:cxn>
                    <a:cxn ang="0">
                      <a:pos x="1218" y="324"/>
                    </a:cxn>
                    <a:cxn ang="0">
                      <a:pos x="1202" y="345"/>
                    </a:cxn>
                    <a:cxn ang="0">
                      <a:pos x="1178" y="364"/>
                    </a:cxn>
                    <a:cxn ang="0">
                      <a:pos x="1148" y="380"/>
                    </a:cxn>
                    <a:cxn ang="0">
                      <a:pos x="1108" y="394"/>
                    </a:cxn>
                    <a:cxn ang="0">
                      <a:pos x="1063" y="409"/>
                    </a:cxn>
                    <a:cxn ang="0">
                      <a:pos x="1011" y="419"/>
                    </a:cxn>
                    <a:cxn ang="0">
                      <a:pos x="955" y="429"/>
                    </a:cxn>
                    <a:cxn ang="0">
                      <a:pos x="896" y="436"/>
                    </a:cxn>
                    <a:cxn ang="0">
                      <a:pos x="830" y="443"/>
                    </a:cxn>
                    <a:cxn ang="0">
                      <a:pos x="763" y="446"/>
                    </a:cxn>
                    <a:cxn ang="0">
                      <a:pos x="737" y="448"/>
                    </a:cxn>
                    <a:cxn ang="0">
                      <a:pos x="441" y="448"/>
                    </a:cxn>
                    <a:cxn ang="0">
                      <a:pos x="437" y="448"/>
                    </a:cxn>
                    <a:cxn ang="0">
                      <a:pos x="379" y="445"/>
                    </a:cxn>
                    <a:cxn ang="0">
                      <a:pos x="323" y="443"/>
                    </a:cxn>
                    <a:cxn ang="0">
                      <a:pos x="270" y="438"/>
                    </a:cxn>
                    <a:cxn ang="0">
                      <a:pos x="219" y="434"/>
                    </a:cxn>
                    <a:cxn ang="0">
                      <a:pos x="173" y="426"/>
                    </a:cxn>
                    <a:cxn ang="0">
                      <a:pos x="130" y="416"/>
                    </a:cxn>
                    <a:cxn ang="0">
                      <a:pos x="94" y="408"/>
                    </a:cxn>
                    <a:cxn ang="0">
                      <a:pos x="63" y="396"/>
                    </a:cxn>
                    <a:cxn ang="0">
                      <a:pos x="35" y="382"/>
                    </a:cxn>
                    <a:cxn ang="0">
                      <a:pos x="18" y="366"/>
                    </a:cxn>
                    <a:cxn ang="0">
                      <a:pos x="6" y="348"/>
                    </a:cxn>
                    <a:cxn ang="0">
                      <a:pos x="0" y="329"/>
                    </a:cxn>
                    <a:cxn ang="0">
                      <a:pos x="0" y="327"/>
                    </a:cxn>
                    <a:cxn ang="0">
                      <a:pos x="4" y="306"/>
                    </a:cxn>
                    <a:cxn ang="0">
                      <a:pos x="16" y="280"/>
                    </a:cxn>
                    <a:cxn ang="0">
                      <a:pos x="47" y="232"/>
                    </a:cxn>
                    <a:cxn ang="0">
                      <a:pos x="86" y="188"/>
                    </a:cxn>
                    <a:cxn ang="0">
                      <a:pos x="135" y="148"/>
                    </a:cxn>
                    <a:cxn ang="0">
                      <a:pos x="188" y="111"/>
                    </a:cxn>
                    <a:cxn ang="0">
                      <a:pos x="250" y="78"/>
                    </a:cxn>
                    <a:cxn ang="0">
                      <a:pos x="317" y="52"/>
                    </a:cxn>
                    <a:cxn ang="0">
                      <a:pos x="384" y="29"/>
                    </a:cxn>
                    <a:cxn ang="0">
                      <a:pos x="461" y="13"/>
                    </a:cxn>
                    <a:cxn ang="0">
                      <a:pos x="538" y="4"/>
                    </a:cxn>
                    <a:cxn ang="0">
                      <a:pos x="618" y="0"/>
                    </a:cxn>
                    <a:cxn ang="0">
                      <a:pos x="703" y="4"/>
                    </a:cxn>
                    <a:cxn ang="0">
                      <a:pos x="785" y="14"/>
                    </a:cxn>
                    <a:cxn ang="0">
                      <a:pos x="863" y="33"/>
                    </a:cxn>
                    <a:cxn ang="0">
                      <a:pos x="936" y="56"/>
                    </a:cxn>
                    <a:cxn ang="0">
                      <a:pos x="1003" y="86"/>
                    </a:cxn>
                    <a:cxn ang="0">
                      <a:pos x="1064" y="122"/>
                    </a:cxn>
                    <a:cxn ang="0">
                      <a:pos x="1119" y="161"/>
                    </a:cxn>
                    <a:cxn ang="0">
                      <a:pos x="1166" y="204"/>
                    </a:cxn>
                    <a:cxn ang="0">
                      <a:pos x="1205" y="252"/>
                    </a:cxn>
                  </a:cxnLst>
                  <a:rect l="0" t="0" r="0" b="0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100000"/>
                      </a:srgbClr>
                    </a:gs>
                    <a:gs pos="100000">
                      <a:srgbClr val="FF00FF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77" name="组合 15429"/>
              <p:cNvGrpSpPr/>
              <p:nvPr/>
            </p:nvGrpSpPr>
            <p:grpSpPr>
              <a:xfrm rot="9395152">
                <a:off x="0" y="0"/>
                <a:ext cx="157" cy="179"/>
                <a:chOff x="0" y="0"/>
                <a:chExt cx="157" cy="179"/>
              </a:xfrm>
            </p:grpSpPr>
            <p:sp>
              <p:nvSpPr>
                <p:cNvPr id="14379" name="Oval 76"/>
                <p:cNvSpPr/>
                <p:nvPr>
                  <p:custDataLst>
                    <p:tags r:id="rId22"/>
                  </p:custDataLst>
                </p:nvPr>
              </p:nvSpPr>
              <p:spPr>
                <a:xfrm rot="-3372907">
                  <a:off x="1" y="-2"/>
                  <a:ext cx="77" cy="8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algn="ctr" eaLnBrk="1" hangingPunct="1"/>
                  <a:endParaRPr lang="zh-CN" altLang="en-US" dirty="0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4380" name="Oval 77"/>
                <p:cNvSpPr/>
                <p:nvPr>
                  <p:custDataLst>
                    <p:tags r:id="rId23"/>
                  </p:custDataLst>
                </p:nvPr>
              </p:nvSpPr>
              <p:spPr>
                <a:xfrm rot="-3372907">
                  <a:off x="75" y="97"/>
                  <a:ext cx="77" cy="8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algn="ctr" eaLnBrk="1" hangingPunct="1"/>
                  <a:endParaRPr lang="zh-CN" altLang="en-US" dirty="0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  <p:sp>
            <p:nvSpPr>
              <p:cNvPr id="15433" name="Text Box 81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318" y="136"/>
                <a:ext cx="2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zh-CN" sz="2400" b="1" i="0" u="none" strike="noStrike" kern="1200" cap="none" spc="0" normalizeH="0" baseline="0" noProof="1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Verdana" panose="020B0604030504040204" pitchFamily="34" charset="0"/>
                    <a:ea typeface="Arial" panose="020B0604020202020204" pitchFamily="34" charset="0"/>
                    <a:cs typeface="宋体" panose="02010600030101010101" pitchFamily="2" charset="-122"/>
                  </a:rPr>
                  <a:t>6</a:t>
                </a:r>
              </a:p>
            </p:txBody>
          </p:sp>
        </p:grpSp>
        <p:grpSp>
          <p:nvGrpSpPr>
            <p:cNvPr id="14352" name="组合 15433"/>
            <p:cNvGrpSpPr/>
            <p:nvPr/>
          </p:nvGrpSpPr>
          <p:grpSpPr>
            <a:xfrm>
              <a:off x="2255837" y="3232150"/>
              <a:ext cx="647700" cy="1014413"/>
              <a:chOff x="0" y="0"/>
              <a:chExt cx="408" cy="639"/>
            </a:xfrm>
          </p:grpSpPr>
          <p:grpSp>
            <p:nvGrpSpPr>
              <p:cNvPr id="14369" name="组合 15434"/>
              <p:cNvGrpSpPr/>
              <p:nvPr/>
            </p:nvGrpSpPr>
            <p:grpSpPr>
              <a:xfrm>
                <a:off x="0" y="238"/>
                <a:ext cx="408" cy="401"/>
                <a:chOff x="0" y="0"/>
                <a:chExt cx="408" cy="401"/>
              </a:xfrm>
            </p:grpSpPr>
            <p:sp>
              <p:nvSpPr>
                <p:cNvPr id="14373" name="Oval 61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0" y="0"/>
                  <a:ext cx="408" cy="40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rgbClr val="9F0000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algn="ctr" eaLnBrk="1" hangingPunct="1"/>
                  <a:endParaRPr lang="zh-CN" altLang="en-US" dirty="0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4374" name="Freeform 62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47" y="7"/>
                  <a:ext cx="314" cy="151"/>
                </a:xfrm>
                <a:custGeom>
                  <a:avLst/>
                  <a:gdLst/>
                  <a:ahLst/>
                  <a:cxnLst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3" y="0"/>
                    </a:cxn>
                    <a:cxn ang="0">
                      <a:pos x="3" y="0"/>
                    </a:cxn>
                    <a:cxn ang="0">
                      <a:pos x="3" y="0"/>
                    </a:cxn>
                    <a:cxn ang="0">
                      <a:pos x="3" y="0"/>
                    </a:cxn>
                    <a:cxn ang="0">
                      <a:pos x="4" y="0"/>
                    </a:cxn>
                    <a:cxn ang="0">
                      <a:pos x="4" y="0"/>
                    </a:cxn>
                    <a:cxn ang="0">
                      <a:pos x="4" y="1"/>
                    </a:cxn>
                    <a:cxn ang="0">
                      <a:pos x="4" y="1"/>
                    </a:cxn>
                  </a:cxnLst>
                  <a:rect l="0" t="0" r="0" b="0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100000"/>
                      </a:srgbClr>
                    </a:gs>
                    <a:gs pos="100000">
                      <a:srgbClr val="FF0066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38" name="Text Box 86"/>
                <p:cNvSpPr txBox="1"/>
                <p:nvPr>
                  <p:custDataLst>
                    <p:tags r:id="rId20"/>
                  </p:custDataLst>
                </p:nvPr>
              </p:nvSpPr>
              <p:spPr>
                <a:xfrm>
                  <a:off x="65" y="91"/>
                  <a:ext cx="253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zh-CN" altLang="zh-CN" sz="2400" b="1" i="0" u="none" strike="noStrike" kern="1200" cap="none" spc="0" normalizeH="0" baseline="0" noProof="1">
                      <a:ln>
                        <a:noFill/>
                      </a:ln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Verdana" panose="020B0604030504040204" pitchFamily="34" charset="0"/>
                      <a:ea typeface="Arial" panose="020B0604020202020204" pitchFamily="34" charset="0"/>
                      <a:cs typeface="宋体" panose="02010600030101010101" pitchFamily="2" charset="-122"/>
                    </a:rPr>
                    <a:t>8</a:t>
                  </a:r>
                </a:p>
              </p:txBody>
            </p:sp>
          </p:grpSp>
          <p:grpSp>
            <p:nvGrpSpPr>
              <p:cNvPr id="14370" name="组合 15438"/>
              <p:cNvGrpSpPr/>
              <p:nvPr/>
            </p:nvGrpSpPr>
            <p:grpSpPr>
              <a:xfrm rot="-8438437">
                <a:off x="148" y="0"/>
                <a:ext cx="157" cy="179"/>
                <a:chOff x="0" y="0"/>
                <a:chExt cx="157" cy="179"/>
              </a:xfrm>
            </p:grpSpPr>
            <p:sp>
              <p:nvSpPr>
                <p:cNvPr id="14371" name="Oval 95"/>
                <p:cNvSpPr/>
                <p:nvPr>
                  <p:custDataLst>
                    <p:tags r:id="rId16"/>
                  </p:custDataLst>
                </p:nvPr>
              </p:nvSpPr>
              <p:spPr>
                <a:xfrm rot="-3372907">
                  <a:off x="1" y="-2"/>
                  <a:ext cx="77" cy="8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algn="ctr" eaLnBrk="1" hangingPunct="1"/>
                  <a:endParaRPr lang="zh-CN" altLang="en-US" dirty="0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4372" name="Oval 96"/>
                <p:cNvSpPr/>
                <p:nvPr>
                  <p:custDataLst>
                    <p:tags r:id="rId17"/>
                  </p:custDataLst>
                </p:nvPr>
              </p:nvSpPr>
              <p:spPr>
                <a:xfrm rot="-3372907">
                  <a:off x="75" y="97"/>
                  <a:ext cx="77" cy="8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algn="ctr" eaLnBrk="1" hangingPunct="1"/>
                  <a:endParaRPr lang="zh-CN" altLang="en-US" dirty="0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4353" name="组合 15441"/>
            <p:cNvGrpSpPr/>
            <p:nvPr/>
          </p:nvGrpSpPr>
          <p:grpSpPr>
            <a:xfrm>
              <a:off x="669925" y="1936750"/>
              <a:ext cx="1149350" cy="706438"/>
              <a:chOff x="0" y="0"/>
              <a:chExt cx="724" cy="445"/>
            </a:xfrm>
          </p:grpSpPr>
          <p:sp>
            <p:nvSpPr>
              <p:cNvPr id="14363" name="Oval 64"/>
              <p:cNvSpPr/>
              <p:nvPr>
                <p:custDataLst>
                  <p:tags r:id="rId11"/>
                </p:custDataLst>
              </p:nvPr>
            </p:nvSpPr>
            <p:spPr>
              <a:xfrm>
                <a:off x="0" y="0"/>
                <a:ext cx="453" cy="445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9F7F00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lstStyle/>
              <a:p>
                <a:pPr algn="ctr" eaLnBrk="1" hangingPunct="1"/>
                <a:endParaRPr lang="zh-CN" altLang="en-US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14364" name="组合 15443"/>
              <p:cNvGrpSpPr/>
              <p:nvPr/>
            </p:nvGrpSpPr>
            <p:grpSpPr>
              <a:xfrm rot="-3517711">
                <a:off x="555" y="37"/>
                <a:ext cx="157" cy="179"/>
                <a:chOff x="0" y="0"/>
                <a:chExt cx="157" cy="179"/>
              </a:xfrm>
            </p:grpSpPr>
            <p:sp>
              <p:nvSpPr>
                <p:cNvPr id="14367" name="Oval 88"/>
                <p:cNvSpPr/>
                <p:nvPr>
                  <p:custDataLst>
                    <p:tags r:id="rId14"/>
                  </p:custDataLst>
                </p:nvPr>
              </p:nvSpPr>
              <p:spPr>
                <a:xfrm rot="-3372907">
                  <a:off x="1" y="-2"/>
                  <a:ext cx="77" cy="82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algn="ctr" eaLnBrk="1" hangingPunct="1"/>
                  <a:endParaRPr lang="zh-CN" altLang="en-US" dirty="0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4368" name="Oval 89"/>
                <p:cNvSpPr/>
                <p:nvPr>
                  <p:custDataLst>
                    <p:tags r:id="rId15"/>
                  </p:custDataLst>
                </p:nvPr>
              </p:nvSpPr>
              <p:spPr>
                <a:xfrm rot="-3372907">
                  <a:off x="75" y="97"/>
                  <a:ext cx="77" cy="82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algn="ctr" eaLnBrk="1" hangingPunct="1"/>
                  <a:endParaRPr lang="zh-CN" altLang="en-US" dirty="0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  <p:sp>
            <p:nvSpPr>
              <p:cNvPr id="15447" name="Text Box 93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45" y="137"/>
                <a:ext cx="34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zh-CN" sz="2000" b="1" i="0" u="none" strike="noStrike" kern="1200" cap="none" spc="0" normalizeH="0" baseline="0" noProof="1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Verdana" panose="020B0604030504040204" pitchFamily="34" charset="0"/>
                    <a:ea typeface="Arial" panose="020B0604020202020204" pitchFamily="34" charset="0"/>
                    <a:cs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14366" name="Freeform 97"/>
              <p:cNvSpPr/>
              <p:nvPr>
                <p:custDataLst>
                  <p:tags r:id="rId13"/>
                </p:custDataLst>
              </p:nvPr>
            </p:nvSpPr>
            <p:spPr>
              <a:xfrm>
                <a:off x="45" y="21"/>
                <a:ext cx="350" cy="151"/>
              </a:xfrm>
              <a:custGeom>
                <a:avLst/>
                <a:gdLst/>
                <a:ahLst/>
                <a:cxnLst>
                  <a:cxn ang="0">
                    <a:pos x="6" y="1"/>
                  </a:cxn>
                  <a:cxn ang="0">
                    <a:pos x="6" y="1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6" y="1"/>
                  </a:cxn>
                  <a:cxn ang="0">
                    <a:pos x="6" y="1"/>
                  </a:cxn>
                  <a:cxn ang="0">
                    <a:pos x="6" y="1"/>
                  </a:cxn>
                  <a:cxn ang="0">
                    <a:pos x="6" y="1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1"/>
                  </a:cxn>
                  <a:cxn ang="0">
                    <a:pos x="6" y="1"/>
                  </a:cxn>
                </a:cxnLst>
                <a:rect l="0" t="0" r="0" b="0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FFCC66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54" name="Rectangle 109"/>
            <p:cNvSpPr/>
            <p:nvPr>
              <p:custDataLst>
                <p:tags r:id="rId2"/>
              </p:custDataLst>
            </p:nvPr>
          </p:nvSpPr>
          <p:spPr>
            <a:xfrm>
              <a:off x="0" y="862012"/>
              <a:ext cx="769938" cy="4333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pPr algn="ctr" eaLnBrk="1" hangingPunct="1"/>
              <a:r>
                <a: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敬业</a:t>
              </a:r>
              <a:endParaRPr lang="zh-CN" altLang="en-US" sz="1400" b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355" name="Rectangle 109"/>
            <p:cNvSpPr/>
            <p:nvPr>
              <p:custDataLst>
                <p:tags r:id="rId3"/>
              </p:custDataLst>
            </p:nvPr>
          </p:nvSpPr>
          <p:spPr>
            <a:xfrm>
              <a:off x="1066800" y="0"/>
              <a:ext cx="769938" cy="4333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pPr algn="ctr" eaLnBrk="1" hangingPunct="1"/>
              <a:r>
                <a: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主动</a:t>
              </a:r>
              <a:endParaRPr lang="zh-CN" altLang="en-US" sz="1400" b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356" name="Rectangle 109"/>
            <p:cNvSpPr/>
            <p:nvPr>
              <p:custDataLst>
                <p:tags r:id="rId4"/>
              </p:custDataLst>
            </p:nvPr>
          </p:nvSpPr>
          <p:spPr>
            <a:xfrm>
              <a:off x="3962400" y="0"/>
              <a:ext cx="769938" cy="4333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pPr algn="ctr" eaLnBrk="1" hangingPunct="1"/>
              <a:r>
                <a: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责任</a:t>
              </a:r>
              <a:endParaRPr lang="zh-CN" altLang="en-US" sz="1400" b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357" name="Rectangle 109"/>
            <p:cNvSpPr/>
            <p:nvPr>
              <p:custDataLst>
                <p:tags r:id="rId5"/>
              </p:custDataLst>
            </p:nvPr>
          </p:nvSpPr>
          <p:spPr>
            <a:xfrm>
              <a:off x="4953000" y="914400"/>
              <a:ext cx="769938" cy="4333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pPr algn="ctr" eaLnBrk="1" hangingPunct="1"/>
              <a:r>
                <a: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执行</a:t>
              </a:r>
              <a:endParaRPr lang="zh-CN" altLang="en-US" sz="1400" b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358" name="Rectangle 109"/>
            <p:cNvSpPr/>
            <p:nvPr>
              <p:custDataLst>
                <p:tags r:id="rId6"/>
              </p:custDataLst>
            </p:nvPr>
          </p:nvSpPr>
          <p:spPr>
            <a:xfrm>
              <a:off x="5257800" y="1981200"/>
              <a:ext cx="769938" cy="4333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pPr algn="ctr" eaLnBrk="1" hangingPunct="1"/>
              <a:r>
                <a: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品格</a:t>
              </a:r>
              <a:endParaRPr lang="zh-CN" altLang="en-US" sz="1400" b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359" name="Rectangle 109"/>
            <p:cNvSpPr/>
            <p:nvPr>
              <p:custDataLst>
                <p:tags r:id="rId7"/>
              </p:custDataLst>
            </p:nvPr>
          </p:nvSpPr>
          <p:spPr>
            <a:xfrm>
              <a:off x="5029200" y="2971800"/>
              <a:ext cx="769938" cy="4333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pPr algn="ctr" eaLnBrk="1" hangingPunct="1"/>
              <a:r>
                <a: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绩效</a:t>
              </a:r>
              <a:endParaRPr lang="zh-CN" altLang="en-US" sz="1400" b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360" name="Rectangle 109"/>
            <p:cNvSpPr/>
            <p:nvPr>
              <p:custDataLst>
                <p:tags r:id="rId8"/>
              </p:custDataLst>
            </p:nvPr>
          </p:nvSpPr>
          <p:spPr>
            <a:xfrm>
              <a:off x="3962400" y="4038600"/>
              <a:ext cx="769938" cy="4333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pPr algn="ctr" eaLnBrk="1" hangingPunct="1"/>
              <a:r>
                <a: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协作</a:t>
              </a:r>
              <a:endParaRPr lang="zh-CN" altLang="en-US" sz="1400" b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361" name="Rectangle 109"/>
            <p:cNvSpPr/>
            <p:nvPr>
              <p:custDataLst>
                <p:tags r:id="rId9"/>
              </p:custDataLst>
            </p:nvPr>
          </p:nvSpPr>
          <p:spPr>
            <a:xfrm>
              <a:off x="2209800" y="4267200"/>
              <a:ext cx="769938" cy="4333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pPr algn="ctr" eaLnBrk="1" hangingPunct="1"/>
              <a:r>
                <a: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智慧</a:t>
              </a:r>
              <a:endParaRPr lang="zh-CN" altLang="en-US" sz="1400" b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362" name="Rectangle 109"/>
            <p:cNvSpPr/>
            <p:nvPr>
              <p:custDataLst>
                <p:tags r:id="rId10"/>
              </p:custDataLst>
            </p:nvPr>
          </p:nvSpPr>
          <p:spPr>
            <a:xfrm>
              <a:off x="304800" y="3352800"/>
              <a:ext cx="769938" cy="4333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pPr algn="ctr" eaLnBrk="1" hangingPunct="1"/>
              <a:r>
                <a: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形象</a:t>
              </a:r>
              <a:endParaRPr lang="zh-CN" altLang="en-US" sz="1400" b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>
            <p:custDataLst>
              <p:tags r:id="rId1"/>
            </p:custDataLst>
          </p:nvPr>
        </p:nvSpPr>
        <p:spPr>
          <a:xfrm>
            <a:off x="8900160" y="318770"/>
            <a:ext cx="2464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十大职业素养</a:t>
            </a:r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35125" y="107950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一、敬业</a:t>
            </a:r>
          </a:p>
        </p:txBody>
      </p:sp>
      <p:sp>
        <p:nvSpPr>
          <p:cNvPr id="15366" name="文本框 16388"/>
          <p:cNvSpPr txBox="1"/>
          <p:nvPr>
            <p:custDataLst>
              <p:tags r:id="rId2"/>
            </p:custDataLst>
          </p:nvPr>
        </p:nvSpPr>
        <p:spPr>
          <a:xfrm>
            <a:off x="1711326" y="1544320"/>
            <a:ext cx="4876800" cy="457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marL="306070" indent="-342900" algn="l" fontAlgn="auto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不怕起点低，就怕境界低</a:t>
            </a: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06070" indent="-342900" algn="l" fontAlgn="auto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06070" indent="-342900" algn="l" fontAlgn="auto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只有小雇员，没有小角色</a:t>
            </a: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06070" indent="-342900" algn="l" fontAlgn="auto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06070" indent="-342900" algn="l" fontAlgn="auto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培养工作中使命感</a:t>
            </a: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06070" indent="-342900" algn="l" fontAlgn="auto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06070" indent="-342900" algn="l" fontAlgn="auto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处处以专业的标准要求自己</a:t>
            </a: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06070" indent="-342900" algn="l" fontAlgn="auto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06070" indent="-342900" algn="l" fontAlgn="auto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将简单的事情做到最好</a:t>
            </a:r>
            <a:endParaRPr lang="zh-CN" altLang="en-US" sz="2400" dirty="0">
              <a:latin typeface="Verdana" panose="020B060403050404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>
            <p:custDataLst>
              <p:tags r:id="rId1"/>
            </p:custDataLst>
          </p:nvPr>
        </p:nvSpPr>
        <p:spPr>
          <a:xfrm>
            <a:off x="8900160" y="318770"/>
            <a:ext cx="2464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十大职业素养</a:t>
            </a:r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35125" y="1079500"/>
            <a:ext cx="5044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不怕起点低，就怕境界低</a:t>
            </a:r>
          </a:p>
        </p:txBody>
      </p:sp>
      <p:sp>
        <p:nvSpPr>
          <p:cNvPr id="16392" name="文本框 17414"/>
          <p:cNvSpPr txBox="1"/>
          <p:nvPr>
            <p:custDataLst>
              <p:tags r:id="rId2"/>
            </p:custDataLst>
          </p:nvPr>
        </p:nvSpPr>
        <p:spPr>
          <a:xfrm>
            <a:off x="1635125" y="1848485"/>
            <a:ext cx="10128250" cy="205803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indent="0" algn="ctr" fontAlgn="auto">
              <a:lnSpc>
                <a:spcPct val="150000"/>
              </a:lnSpc>
            </a:pPr>
            <a:r>
              <a:rPr lang="zh-CN" altLang="en-US" b="1" dirty="0">
                <a:latin typeface="Verdana" panose="020B0604030504040204" pitchFamily="34" charset="0"/>
              </a:rPr>
              <a:t>我们每个人所做的工作，都是由一件件小事构成。</a:t>
            </a:r>
            <a:endParaRPr lang="en-US" altLang="zh-CN" b="1" dirty="0">
              <a:latin typeface="Verdana" panose="020B0604030504040204" pitchFamily="34" charset="0"/>
            </a:endParaRPr>
          </a:p>
          <a:p>
            <a:pPr indent="0" algn="ctr" fontAlgn="auto">
              <a:lnSpc>
                <a:spcPct val="150000"/>
              </a:lnSpc>
            </a:pPr>
            <a:endParaRPr lang="en-US" altLang="zh-CN" b="1" dirty="0">
              <a:latin typeface="Verdana" panose="020B0604030504040204" pitchFamily="34" charset="0"/>
            </a:endParaRPr>
          </a:p>
          <a:p>
            <a:pPr indent="0" algn="ctr" fontAlgn="auto">
              <a:lnSpc>
                <a:spcPct val="150000"/>
              </a:lnSpc>
            </a:pPr>
            <a:r>
              <a:rPr lang="zh-CN" altLang="en-US" b="1" dirty="0">
                <a:latin typeface="Verdana" panose="020B0604030504040204" pitchFamily="34" charset="0"/>
              </a:rPr>
              <a:t>         工作中的高低之分，不在于工作本身，也不在于起点，而在于每个人的境界。只有提升自己的境界，才能提升工作的质量。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>
            <p:custDataLst>
              <p:tags r:id="rId1"/>
            </p:custDataLst>
          </p:nvPr>
        </p:nvSpPr>
        <p:spPr>
          <a:xfrm>
            <a:off x="8900160" y="318770"/>
            <a:ext cx="2464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十大职业素养</a:t>
            </a:r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35125" y="1079500"/>
            <a:ext cx="5044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只有小雇员，没有小角色</a:t>
            </a:r>
          </a:p>
        </p:txBody>
      </p:sp>
      <p:sp>
        <p:nvSpPr>
          <p:cNvPr id="16392" name="文本框 17414"/>
          <p:cNvSpPr txBox="1"/>
          <p:nvPr>
            <p:custDataLst>
              <p:tags r:id="rId2"/>
            </p:custDataLst>
          </p:nvPr>
        </p:nvSpPr>
        <p:spPr>
          <a:xfrm>
            <a:off x="1635125" y="1848485"/>
            <a:ext cx="10128250" cy="205803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indent="0" algn="ctr" fontAlgn="auto">
              <a:lnSpc>
                <a:spcPct val="150000"/>
              </a:lnSpc>
            </a:pPr>
            <a:r>
              <a:rPr lang="zh-CN" altLang="en-US" b="1" dirty="0">
                <a:latin typeface="Verdana" panose="020B0604030504040204" pitchFamily="34" charset="0"/>
              </a:rPr>
              <a:t> </a:t>
            </a:r>
            <a:r>
              <a:rPr lang="en-US" altLang="zh-CN" b="1" dirty="0">
                <a:latin typeface="Verdana" panose="020B0604030504040204" pitchFamily="34" charset="0"/>
              </a:rPr>
              <a:t>     </a:t>
            </a:r>
            <a:r>
              <a:rPr lang="zh-CN" altLang="en-US" b="1" dirty="0">
                <a:latin typeface="Verdana" panose="020B0604030504040204" pitchFamily="34" charset="0"/>
              </a:rPr>
              <a:t>人生就像一个大舞台，每个人都扮演着不同的角色。也许我们从事的是很平凡很普通的职业，也许我们就是一个跑龙套的小演员，但请记住：小演员身上也能闪出巨大的光彩，这完全取决于我们自己的心态。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>
            <p:custDataLst>
              <p:tags r:id="rId1"/>
            </p:custDataLst>
          </p:nvPr>
        </p:nvSpPr>
        <p:spPr>
          <a:xfrm>
            <a:off x="8900160" y="318770"/>
            <a:ext cx="2464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十大职业素养</a:t>
            </a:r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35125" y="1079500"/>
            <a:ext cx="5044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培养工作中使命感</a:t>
            </a:r>
          </a:p>
        </p:txBody>
      </p:sp>
      <p:sp>
        <p:nvSpPr>
          <p:cNvPr id="16392" name="文本框 17414"/>
          <p:cNvSpPr txBox="1"/>
          <p:nvPr>
            <p:custDataLst>
              <p:tags r:id="rId2"/>
            </p:custDataLst>
          </p:nvPr>
        </p:nvSpPr>
        <p:spPr>
          <a:xfrm>
            <a:off x="1635125" y="1664970"/>
            <a:ext cx="10128250" cy="286194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2000" b="1" dirty="0">
                <a:latin typeface="Verdana" panose="020B0604030504040204" pitchFamily="34" charset="0"/>
              </a:rPr>
              <a:t>根据工作态度，我们把员工分为四种：</a:t>
            </a: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 dirty="0">
                <a:latin typeface="Verdana" panose="020B0604030504040204" pitchFamily="34" charset="0"/>
              </a:rPr>
              <a:t>把工作当使命的员工</a:t>
            </a: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 dirty="0">
                <a:latin typeface="Verdana" panose="020B0604030504040204" pitchFamily="34" charset="0"/>
              </a:rPr>
              <a:t>把工作当爱好的员工</a:t>
            </a: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 dirty="0">
                <a:latin typeface="Verdana" panose="020B0604030504040204" pitchFamily="34" charset="0"/>
              </a:rPr>
              <a:t>把工作当饭碗的员工</a:t>
            </a: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 dirty="0">
                <a:latin typeface="Verdana" panose="020B0604030504040204" pitchFamily="34" charset="0"/>
              </a:rPr>
              <a:t>把工作当苦差的员工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>
            <p:custDataLst>
              <p:tags r:id="rId1"/>
            </p:custDataLst>
          </p:nvPr>
        </p:nvSpPr>
        <p:spPr>
          <a:xfrm>
            <a:off x="8900160" y="318770"/>
            <a:ext cx="2464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十大职业素养</a:t>
            </a:r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35125" y="1079500"/>
            <a:ext cx="5044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二、主动</a:t>
            </a:r>
          </a:p>
        </p:txBody>
      </p:sp>
      <p:sp>
        <p:nvSpPr>
          <p:cNvPr id="21510" name="文本框 22532"/>
          <p:cNvSpPr txBox="1"/>
          <p:nvPr>
            <p:custDataLst>
              <p:tags r:id="rId2"/>
            </p:custDataLst>
          </p:nvPr>
        </p:nvSpPr>
        <p:spPr>
          <a:xfrm>
            <a:off x="1718945" y="1856105"/>
            <a:ext cx="8384540" cy="420433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你是雇员，但你更是主人</a:t>
            </a: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不是上级，但能影响上级</a:t>
            </a: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老总不在，要干得更好</a:t>
            </a: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先走一步，海阔天空</a:t>
            </a: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先让你的付出超越报酬，然后你的报酬会超过你的付出</a:t>
            </a:r>
            <a:endParaRPr lang="zh-CN" altLang="en-US" sz="2400" dirty="0">
              <a:latin typeface="Verdana" panose="020B060403050404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3"/>
          <p:cNvSpPr/>
          <p:nvPr>
            <p:custDataLst>
              <p:tags r:id="rId1"/>
            </p:custDataLst>
          </p:nvPr>
        </p:nvSpPr>
        <p:spPr>
          <a:xfrm>
            <a:off x="1456055" y="1628775"/>
            <a:ext cx="9631045" cy="39941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FontTx/>
              <a:buNone/>
            </a:pPr>
            <a:r>
              <a:rPr sz="1400"/>
              <a:t>什么是主人？</a:t>
            </a:r>
          </a:p>
          <a:p>
            <a:pPr marL="0" lvl="0" indent="0" defTabSz="914400" eaLnBrk="1" hangingPunct="1">
              <a:spcBef>
                <a:spcPct val="0"/>
              </a:spcBef>
              <a:buFontTx/>
              <a:buNone/>
            </a:pPr>
            <a:r>
              <a:rPr sz="1400"/>
              <a:t>     能够自动自发地去处理工作，并将工作做到最好的人。作为自己工作的主人，当遇到问题时，有令要行，没有命令也一定要行！</a:t>
            </a:r>
          </a:p>
          <a:p>
            <a:pPr marL="0" lvl="0" indent="0" defTabSz="914400" eaLnBrk="1" hangingPunct="1">
              <a:spcBef>
                <a:spcPct val="0"/>
              </a:spcBef>
              <a:buFontTx/>
              <a:buNone/>
            </a:pPr>
            <a:endParaRPr sz="1400"/>
          </a:p>
          <a:p>
            <a:pPr marL="0" lvl="0" indent="0" defTabSz="914400" eaLnBrk="1" hangingPunct="1">
              <a:spcBef>
                <a:spcPct val="0"/>
              </a:spcBef>
              <a:buFontTx/>
              <a:buNone/>
            </a:pPr>
            <a:r>
              <a:rPr sz="1400"/>
              <a:t>你是否有意识地去主动了解、接纳、甚至改变你的上级，是否想过要为自己的工作赢得一个主动的工作环境？</a:t>
            </a:r>
          </a:p>
          <a:p>
            <a:pPr marL="0" lvl="0" indent="0" defTabSz="914400" eaLnBrk="1" hangingPunct="1">
              <a:spcBef>
                <a:spcPct val="0"/>
              </a:spcBef>
              <a:buFontTx/>
              <a:buNone/>
            </a:pPr>
            <a:endParaRPr sz="1400"/>
          </a:p>
          <a:p>
            <a:pPr marL="0" lvl="0" indent="0" defTabSz="914400" eaLnBrk="1" hangingPunct="1">
              <a:spcBef>
                <a:spcPct val="0"/>
              </a:spcBef>
              <a:buFontTx/>
              <a:buNone/>
            </a:pPr>
            <a:r>
              <a:rPr sz="1400"/>
              <a:t>当领导不在的时候，一般公司里会有三种员工：</a:t>
            </a:r>
          </a:p>
          <a:p>
            <a:pPr marL="0" lvl="0" indent="0" defTabSz="914400" eaLnBrk="1" hangingPunct="1">
              <a:spcBef>
                <a:spcPct val="0"/>
              </a:spcBef>
              <a:buFontTx/>
              <a:buNone/>
            </a:pPr>
            <a:r>
              <a:rPr sz="1400"/>
              <a:t>     第一种：积极自律，比领导在的时候更加认真负责的工作；第二种：严谨慎重，领导在与不在一个样；第三种：两面三刀，领导在时是龙，领导不在时是虫。</a:t>
            </a:r>
          </a:p>
          <a:p>
            <a:pPr marL="0" lvl="0" indent="0" defTabSz="914400" eaLnBrk="1" hangingPunct="1">
              <a:spcBef>
                <a:spcPct val="0"/>
              </a:spcBef>
              <a:buFontTx/>
              <a:buNone/>
            </a:pPr>
            <a:r>
              <a:rPr sz="1400"/>
              <a:t>     不管领导在不在，不管别人有没有看到，自己一定要努力，因为这样做了以后，收获最大的将是你自己。</a:t>
            </a:r>
          </a:p>
          <a:p>
            <a:pPr marL="0" lvl="0" indent="0" defTabSz="914400" eaLnBrk="1" hangingPunct="1">
              <a:spcBef>
                <a:spcPct val="0"/>
              </a:spcBef>
              <a:buFontTx/>
              <a:buNone/>
            </a:pPr>
            <a:endParaRPr sz="1400"/>
          </a:p>
          <a:p>
            <a:pPr marL="0" lvl="0" indent="0" defTabSz="914400" eaLnBrk="1" hangingPunct="1">
              <a:spcBef>
                <a:spcPct val="0"/>
              </a:spcBef>
              <a:buFontTx/>
              <a:buNone/>
            </a:pPr>
            <a:r>
              <a:rPr sz="1400"/>
              <a:t>如果你永远只等着领导去给你安排任务，那么你就永远处在”不推不走、不打不动“的状态，相信不论哪个领导、公司都不喜欢这样的员工。相信信每个人都明白，没有付出就不会有收获的道理，想成功，就要先把你的工作成绩拿出来，先走一步付出，才能先一步到位。</a:t>
            </a:r>
          </a:p>
          <a:p>
            <a:pPr marL="0" lvl="0" indent="0" defTabSz="914400" eaLnBrk="1" hangingPunct="1">
              <a:spcBef>
                <a:spcPct val="0"/>
              </a:spcBef>
              <a:buFontTx/>
              <a:buNone/>
            </a:pPr>
            <a:endParaRPr sz="1400"/>
          </a:p>
          <a:p>
            <a:pPr marL="0" lvl="0" indent="0" defTabSz="914400" eaLnBrk="1" hangingPunct="1">
              <a:spcBef>
                <a:spcPct val="0"/>
              </a:spcBef>
              <a:buFontTx/>
              <a:buNone/>
            </a:pPr>
            <a:r>
              <a:rPr sz="1400"/>
              <a:t>你认定的事就做下去，报酬会随着你的投入滚滚而来。要明白，你工作的目的不仅仅是为了报酬，斤斤计较的人是不会有大发展的。一个没有长远目光的人，成天只想着解决温饱，那他永远只能达到温饱。</a:t>
            </a:r>
          </a:p>
          <a:p>
            <a:pPr marL="0" lvl="0" indent="0" defTabSz="914400" eaLnBrk="1" hangingPunct="1">
              <a:spcBef>
                <a:spcPct val="0"/>
              </a:spcBef>
              <a:buFontTx/>
              <a:buNone/>
            </a:pPr>
            <a:endParaRPr sz="1400"/>
          </a:p>
        </p:txBody>
      </p:sp>
      <p:sp>
        <p:nvSpPr>
          <p:cNvPr id="30" name="文本框 29"/>
          <p:cNvSpPr txBox="1"/>
          <p:nvPr>
            <p:custDataLst>
              <p:tags r:id="rId2"/>
            </p:custDataLst>
          </p:nvPr>
        </p:nvSpPr>
        <p:spPr>
          <a:xfrm>
            <a:off x="8900160" y="318770"/>
            <a:ext cx="2464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十大职业素养</a:t>
            </a:r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1075690" y="2458720"/>
            <a:ext cx="2948305" cy="1471508"/>
            <a:chOff x="2070696" y="2252432"/>
            <a:chExt cx="2948209" cy="1471663"/>
          </a:xfrm>
        </p:grpSpPr>
        <p:sp>
          <p:nvSpPr>
            <p:cNvPr id="56" name="文本框 55"/>
            <p:cNvSpPr txBox="1"/>
            <p:nvPr/>
          </p:nvSpPr>
          <p:spPr>
            <a:xfrm>
              <a:off x="2105965" y="3017266"/>
              <a:ext cx="1198841" cy="706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目录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70696" y="2252432"/>
              <a:ext cx="2948209" cy="1445412"/>
              <a:chOff x="1944696" y="2241355"/>
              <a:chExt cx="2948209" cy="1445412"/>
            </a:xfrm>
          </p:grpSpPr>
          <p:sp>
            <p:nvSpPr>
              <p:cNvPr id="58" name="文本框 57"/>
              <p:cNvSpPr txBox="1"/>
              <p:nvPr/>
            </p:nvSpPr>
            <p:spPr>
              <a:xfrm>
                <a:off x="1944696" y="2251355"/>
                <a:ext cx="2948209" cy="922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Content</a:t>
                </a:r>
                <a:endParaRPr lang="zh-CN" altLang="en-US" sz="88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1959210" y="2241355"/>
                <a:ext cx="309870" cy="1445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6033770" y="1948180"/>
            <a:ext cx="4216157" cy="646430"/>
            <a:chOff x="11266" y="2080"/>
            <a:chExt cx="6313" cy="1114"/>
          </a:xfrm>
        </p:grpSpPr>
        <p:sp>
          <p:nvSpPr>
            <p:cNvPr id="43" name="文本框 42"/>
            <p:cNvSpPr txBox="1"/>
            <p:nvPr/>
          </p:nvSpPr>
          <p:spPr>
            <a:xfrm>
              <a:off x="12856" y="2226"/>
              <a:ext cx="4723" cy="82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zh-CN" altLang="en-US" sz="2400" b="1" dirty="0">
                  <a:solidFill>
                    <a:srgbClr val="0065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职业人和职业素养</a:t>
              </a:r>
            </a:p>
          </p:txBody>
        </p:sp>
        <p:sp>
          <p:nvSpPr>
            <p:cNvPr id="2" name="椭圆 1"/>
            <p:cNvSpPr/>
            <p:nvPr/>
          </p:nvSpPr>
          <p:spPr>
            <a:xfrm>
              <a:off x="11266" y="2080"/>
              <a:ext cx="1114" cy="1114"/>
            </a:xfrm>
            <a:prstGeom prst="ellipse">
              <a:avLst/>
            </a:prstGeom>
            <a:solidFill>
              <a:srgbClr val="016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334" y="2226"/>
              <a:ext cx="978" cy="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021940" y="2866411"/>
            <a:ext cx="4675200" cy="744025"/>
            <a:chOff x="11266" y="2080"/>
            <a:chExt cx="7000" cy="1114"/>
          </a:xfrm>
        </p:grpSpPr>
        <p:sp>
          <p:nvSpPr>
            <p:cNvPr id="8" name="文本框 7"/>
            <p:cNvSpPr txBox="1"/>
            <p:nvPr/>
          </p:nvSpPr>
          <p:spPr>
            <a:xfrm>
              <a:off x="12873" y="2226"/>
              <a:ext cx="5393" cy="83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zh-CN" altLang="en-US" sz="2400" b="1" dirty="0">
                  <a:solidFill>
                    <a:srgbClr val="0065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一流员工的十大职业素养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11266" y="2080"/>
              <a:ext cx="1114" cy="1114"/>
            </a:xfrm>
            <a:prstGeom prst="ellipse">
              <a:avLst/>
            </a:prstGeom>
            <a:solidFill>
              <a:srgbClr val="016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334" y="2226"/>
              <a:ext cx="978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067025" y="3908093"/>
            <a:ext cx="4961055" cy="744025"/>
            <a:chOff x="11266" y="2080"/>
            <a:chExt cx="7428" cy="1114"/>
          </a:xfrm>
        </p:grpSpPr>
        <p:sp>
          <p:nvSpPr>
            <p:cNvPr id="14" name="文本框 13"/>
            <p:cNvSpPr txBox="1"/>
            <p:nvPr/>
          </p:nvSpPr>
          <p:spPr>
            <a:xfrm>
              <a:off x="12733" y="2226"/>
              <a:ext cx="5961" cy="72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en-US" altLang="zh-CN" sz="2400" b="1" dirty="0">
                  <a:solidFill>
                    <a:srgbClr val="0065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 </a:t>
              </a:r>
              <a:r>
                <a:rPr lang="zh-CN" altLang="en-US" sz="2400" b="1" dirty="0">
                  <a:solidFill>
                    <a:srgbClr val="0065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如何提高职业素养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11266" y="2080"/>
              <a:ext cx="1114" cy="1114"/>
            </a:xfrm>
            <a:prstGeom prst="ellipse">
              <a:avLst/>
            </a:prstGeom>
            <a:solidFill>
              <a:srgbClr val="016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334" y="2226"/>
              <a:ext cx="978" cy="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</a:rPr>
                <a:t>03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>
            <p:custDataLst>
              <p:tags r:id="rId1"/>
            </p:custDataLst>
          </p:nvPr>
        </p:nvSpPr>
        <p:spPr>
          <a:xfrm>
            <a:off x="8900160" y="318770"/>
            <a:ext cx="2464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十大职业素养</a:t>
            </a:r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35125" y="1079500"/>
            <a:ext cx="5044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三、责任</a:t>
            </a:r>
          </a:p>
        </p:txBody>
      </p:sp>
      <p:sp>
        <p:nvSpPr>
          <p:cNvPr id="23558" name="文本框 24580"/>
          <p:cNvSpPr txBox="1"/>
          <p:nvPr>
            <p:custDataLst>
              <p:tags r:id="rId2"/>
            </p:custDataLst>
          </p:nvPr>
        </p:nvSpPr>
        <p:spPr>
          <a:xfrm>
            <a:off x="1718945" y="1601470"/>
            <a:ext cx="7299325" cy="375094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拿得起责任，放得下架子</a:t>
            </a: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优秀者，就是优秀的责任承担者</a:t>
            </a: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扩大了</a:t>
            </a:r>
            <a:r>
              <a:rPr lang="en-US" altLang="zh-CN" sz="2400" dirty="0">
                <a:latin typeface="Verdana" panose="020B0604030504040204" pitchFamily="34" charset="0"/>
                <a:cs typeface="Arial" panose="020B0604020202020204" pitchFamily="34" charset="0"/>
              </a:rPr>
              <a:t>“</a:t>
            </a: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承担圈</a:t>
            </a:r>
            <a:r>
              <a:rPr lang="en-US" altLang="zh-CN" sz="2400" dirty="0">
                <a:latin typeface="Verdana" panose="020B0604030504040204" pitchFamily="34" charset="0"/>
                <a:cs typeface="Arial" panose="020B0604020202020204" pitchFamily="34" charset="0"/>
              </a:rPr>
              <a:t>”，</a:t>
            </a: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便放大了</a:t>
            </a:r>
            <a:r>
              <a:rPr lang="en-US" altLang="zh-CN" sz="2400" dirty="0">
                <a:latin typeface="Verdana" panose="020B0604030504040204" pitchFamily="34" charset="0"/>
                <a:cs typeface="Arial" panose="020B0604020202020204" pitchFamily="34" charset="0"/>
              </a:rPr>
              <a:t>“</a:t>
            </a: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成功圈</a:t>
            </a:r>
            <a:r>
              <a:rPr lang="en-US" altLang="zh-CN" sz="2400" dirty="0">
                <a:latin typeface="Verdana" panose="020B0604030504040204" pitchFamily="34" charset="0"/>
                <a:cs typeface="Arial" panose="020B0604020202020204" pitchFamily="34" charset="0"/>
              </a:rPr>
              <a:t>”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Verdana" panose="020B0604030504040204" pitchFamily="34" charset="0"/>
                <a:cs typeface="Arial" panose="020B0604020202020204" pitchFamily="34" charset="0"/>
              </a:rPr>
              <a:t>“</a:t>
            </a: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活儿是给别人做的，更是给自己做的</a:t>
            </a:r>
            <a:r>
              <a:rPr lang="en-US" altLang="zh-CN" sz="2400" dirty="0">
                <a:latin typeface="Verdana" panose="020B0604030504040204" pitchFamily="34" charset="0"/>
                <a:cs typeface="Arial" panose="020B0604020202020204" pitchFamily="34" charset="0"/>
              </a:rPr>
              <a:t>”</a:t>
            </a:r>
            <a:endParaRPr lang="zh-CN" altLang="en-US" sz="2400" dirty="0">
              <a:latin typeface="Verdana" panose="020B060403050404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3"/>
          <p:cNvSpPr/>
          <p:nvPr>
            <p:custDataLst>
              <p:tags r:id="rId1"/>
            </p:custDataLst>
          </p:nvPr>
        </p:nvSpPr>
        <p:spPr>
          <a:xfrm>
            <a:off x="1468120" y="1159510"/>
            <a:ext cx="9636760" cy="46736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FontTx/>
              <a:buNone/>
            </a:pPr>
            <a:r>
              <a:rPr sz="2000"/>
              <a:t>你有没有想过，你手上做的每一件工作，其实都是为自己做的？</a:t>
            </a:r>
            <a:br>
              <a:rPr lang="en-US" altLang="zh-CN" sz="2000"/>
            </a:br>
            <a:endParaRPr lang="zh-CN" altLang="en-US" sz="2000"/>
          </a:p>
        </p:txBody>
      </p:sp>
      <p:sp>
        <p:nvSpPr>
          <p:cNvPr id="27653" name="内容占位符 2"/>
          <p:cNvSpPr txBox="1"/>
          <p:nvPr>
            <p:custDataLst>
              <p:tags r:id="rId2"/>
            </p:custDataLst>
          </p:nvPr>
        </p:nvSpPr>
        <p:spPr>
          <a:xfrm>
            <a:off x="1468120" y="1753235"/>
            <a:ext cx="9217660" cy="426466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Verdana" panose="020B0604030504040204" pitchFamily="34" charset="0"/>
                <a:cs typeface="Arial" panose="020B0604020202020204" pitchFamily="34" charset="0"/>
              </a:rPr>
              <a:t>在服务别人的时候，你所得到的不仅仅是工作报酬，还有技术的锻炼、品质的提升和名誉的提高。</a:t>
            </a:r>
            <a:endParaRPr lang="en-US" altLang="zh-CN" sz="16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Verdana" panose="020B0604030504040204" pitchFamily="34" charset="0"/>
                <a:cs typeface="Arial" panose="020B0604020202020204" pitchFamily="34" charset="0"/>
              </a:rPr>
              <a:t>工作既然是你的，工作责任自然由你来承担，对工作的责任感的高低，同样是对自己责任感的高低。</a:t>
            </a:r>
            <a:endParaRPr lang="en-US" altLang="zh-CN" sz="16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Verdana" panose="020B0604030504040204" pitchFamily="34" charset="0"/>
                <a:cs typeface="Arial" panose="020B0604020202020204" pitchFamily="34" charset="0"/>
              </a:rPr>
              <a:t>一个自爱的人，一定是一个对自己有高度责任感的人，他会认真的做好每一件工作，因为这对他的名誉、尊严和前途都至关重要。</a:t>
            </a:r>
            <a:endParaRPr lang="en-US" altLang="zh-CN" sz="16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Verdana" panose="020B0604030504040204" pitchFamily="34" charset="0"/>
                <a:cs typeface="Arial" panose="020B0604020202020204" pitchFamily="34" charset="0"/>
              </a:rPr>
              <a:t>正如我们耳熟能详的老木匠的故事：老木匠要退休了，主人让他盖最后一所房子，他应付了事的将房子盖好交工，谁知道主人对他说：</a:t>
            </a:r>
            <a:r>
              <a:rPr lang="en-US" altLang="zh-CN" sz="1600" dirty="0">
                <a:latin typeface="Verdana" panose="020B0604030504040204" pitchFamily="34" charset="0"/>
                <a:cs typeface="Arial" panose="020B0604020202020204" pitchFamily="34" charset="0"/>
              </a:rPr>
              <a:t>”</a:t>
            </a:r>
            <a:r>
              <a:rPr lang="zh-CN" altLang="en-US" sz="1600" dirty="0">
                <a:latin typeface="Verdana" panose="020B0604030504040204" pitchFamily="34" charset="0"/>
                <a:cs typeface="Arial" panose="020B0604020202020204" pitchFamily="34" charset="0"/>
              </a:rPr>
              <a:t>房子归你了，我将它作为一生辛苦工作的报酬。</a:t>
            </a:r>
            <a:r>
              <a:rPr lang="en-US" altLang="zh-CN" sz="1600" dirty="0">
                <a:latin typeface="Verdana" panose="020B0604030504040204" pitchFamily="34" charset="0"/>
                <a:cs typeface="Arial" panose="020B0604020202020204" pitchFamily="34" charset="0"/>
              </a:rPr>
              <a:t>“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Verdana" panose="020B0604030504040204" pitchFamily="34" charset="0"/>
                <a:cs typeface="Arial" panose="020B0604020202020204" pitchFamily="34" charset="0"/>
              </a:rPr>
              <a:t>你是否想过，有一天，你也会面临像老木匠这样哭笑不得的境地？</a:t>
            </a:r>
            <a:endParaRPr lang="en-US" altLang="zh-CN" sz="16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Verdana" panose="020B0604030504040204" pitchFamily="34" charset="0"/>
                <a:cs typeface="Arial" panose="020B0604020202020204" pitchFamily="34" charset="0"/>
              </a:rPr>
              <a:t>工作的结果是别人的，成果却是你自己的。不要为此犯糊涂，将工作应付了事。眼光长远的员工，都是对工作负责的人。</a:t>
            </a:r>
            <a:endParaRPr lang="en-US" altLang="zh-CN" sz="1600" b="1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zh-CN" altLang="en-US" sz="1600" dirty="0">
              <a:latin typeface="Verdana" panose="020B0604030504040204" pitchFamily="34" charset="0"/>
              <a:ea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3"/>
            </p:custDataLst>
          </p:nvPr>
        </p:nvSpPr>
        <p:spPr>
          <a:xfrm>
            <a:off x="8900160" y="318770"/>
            <a:ext cx="2464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十大职业素养</a:t>
            </a:r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>
            <p:custDataLst>
              <p:tags r:id="rId1"/>
            </p:custDataLst>
          </p:nvPr>
        </p:nvSpPr>
        <p:spPr>
          <a:xfrm>
            <a:off x="8900160" y="318770"/>
            <a:ext cx="2464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十大职业素养</a:t>
            </a:r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35125" y="1079500"/>
            <a:ext cx="5044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四、执行</a:t>
            </a:r>
          </a:p>
        </p:txBody>
      </p:sp>
      <p:sp>
        <p:nvSpPr>
          <p:cNvPr id="28678" name="文本框 29700"/>
          <p:cNvSpPr txBox="1"/>
          <p:nvPr>
            <p:custDataLst>
              <p:tags r:id="rId2"/>
            </p:custDataLst>
          </p:nvPr>
        </p:nvSpPr>
        <p:spPr>
          <a:xfrm>
            <a:off x="1635125" y="1790065"/>
            <a:ext cx="5943600" cy="368998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不是做事，而是做成事</a:t>
            </a: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Verdana" panose="020B0604030504040204" pitchFamily="34" charset="0"/>
                <a:cs typeface="Arial" panose="020B0604020202020204" pitchFamily="34" charset="0"/>
              </a:rPr>
              <a:t>”</a:t>
            </a: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烧开一壶水</a:t>
            </a:r>
            <a:r>
              <a:rPr lang="en-US" altLang="zh-CN" sz="2400" dirty="0">
                <a:latin typeface="Verdana" panose="020B0604030504040204" pitchFamily="34" charset="0"/>
                <a:cs typeface="Arial" panose="020B0604020202020204" pitchFamily="34" charset="0"/>
              </a:rPr>
              <a:t>“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四个</a:t>
            </a:r>
            <a:r>
              <a:rPr lang="en-US" altLang="zh-CN" sz="2400" dirty="0">
                <a:latin typeface="Verdana" panose="020B0604030504040204" pitchFamily="34" charset="0"/>
                <a:cs typeface="Arial" panose="020B0604020202020204" pitchFamily="34" charset="0"/>
              </a:rPr>
              <a:t>”</a:t>
            </a: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到位</a:t>
            </a:r>
            <a:r>
              <a:rPr lang="en-US" altLang="zh-CN" sz="2400" dirty="0">
                <a:latin typeface="Verdana" panose="020B0604030504040204" pitchFamily="34" charset="0"/>
                <a:cs typeface="Arial" panose="020B0604020202020204" pitchFamily="34" charset="0"/>
              </a:rPr>
              <a:t>“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Verdana" panose="020B0604030504040204" pitchFamily="34" charset="0"/>
                <a:cs typeface="Arial" panose="020B0604020202020204" pitchFamily="34" charset="0"/>
              </a:rPr>
              <a:t>“</a:t>
            </a: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从考虑点到考虑系统</a:t>
            </a:r>
            <a:r>
              <a:rPr lang="en-US" altLang="zh-CN" sz="2400" dirty="0">
                <a:latin typeface="Verdana" panose="020B0604030504040204" pitchFamily="34" charset="0"/>
                <a:cs typeface="Arial" panose="020B0604020202020204" pitchFamily="34" charset="0"/>
              </a:rPr>
              <a:t>”</a:t>
            </a:r>
            <a:endParaRPr lang="zh-CN" altLang="en-US" sz="2400" dirty="0">
              <a:latin typeface="Verdana" panose="020B060403050404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9022715" y="318770"/>
            <a:ext cx="241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  <a:sym typeface="+mn-ea"/>
              </a:rPr>
              <a:t>十大职业素养</a:t>
            </a:r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  <a:sym typeface="+mn-ea"/>
              </a:rPr>
              <a:t> </a:t>
            </a:r>
            <a:endParaRPr lang="zh-CN" altLang="en-US" sz="2800" b="1" dirty="0">
              <a:solidFill>
                <a:srgbClr val="0065C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字魂105号-简雅黑" panose="00000500000000000000" pitchFamily="2" charset="-122"/>
            </a:endParaRPr>
          </a:p>
        </p:txBody>
      </p:sp>
      <p:sp>
        <p:nvSpPr>
          <p:cNvPr id="31747" name="AutoShape 3"/>
          <p:cNvSpPr/>
          <p:nvPr/>
        </p:nvSpPr>
        <p:spPr>
          <a:xfrm>
            <a:off x="1790065" y="4312285"/>
            <a:ext cx="2353945" cy="1496695"/>
          </a:xfrm>
          <a:prstGeom prst="roundRect">
            <a:avLst>
              <a:gd name="adj" fmla="val 12699"/>
            </a:avLst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1749" name="AutoShape 5"/>
          <p:cNvSpPr/>
          <p:nvPr/>
        </p:nvSpPr>
        <p:spPr>
          <a:xfrm>
            <a:off x="1844040" y="4709160"/>
            <a:ext cx="2229485" cy="10426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</a:ln>
          <a:effectLst>
            <a:prstShdw prst="shdw17" dist="17961" dir="13499999">
              <a:srgbClr val="999999"/>
            </a:prstShdw>
          </a:effectLst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1750" name="Text Box 18"/>
          <p:cNvSpPr txBox="1"/>
          <p:nvPr/>
        </p:nvSpPr>
        <p:spPr>
          <a:xfrm>
            <a:off x="2245995" y="4258945"/>
            <a:ext cx="1528445" cy="37084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行动到位</a:t>
            </a:r>
            <a:endParaRPr lang="en-US" altLang="zh-CN" sz="20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751" name="Text Box 9"/>
          <p:cNvSpPr txBox="1"/>
          <p:nvPr/>
        </p:nvSpPr>
        <p:spPr>
          <a:xfrm>
            <a:off x="1885315" y="4879975"/>
            <a:ext cx="2239645" cy="77660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 必须量化自己的工作；</a:t>
            </a:r>
            <a:endParaRPr lang="en-US" altLang="zh-CN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 目标化的自我约束，会给你的工作带来意想不到的效率。</a:t>
            </a:r>
            <a:endParaRPr lang="en-US" altLang="zh-CN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52" name="AutoShape 8"/>
          <p:cNvSpPr/>
          <p:nvPr/>
        </p:nvSpPr>
        <p:spPr>
          <a:xfrm>
            <a:off x="1790065" y="1950085"/>
            <a:ext cx="2353945" cy="1496695"/>
          </a:xfrm>
          <a:prstGeom prst="roundRect">
            <a:avLst>
              <a:gd name="adj" fmla="val 12699"/>
            </a:avLst>
          </a:prstGeom>
          <a:solidFill>
            <a:schemeClr val="folHlink"/>
          </a:solidFill>
          <a:ln w="9525">
            <a:noFill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1753" name="AutoShape 9"/>
          <p:cNvSpPr/>
          <p:nvPr/>
        </p:nvSpPr>
        <p:spPr>
          <a:xfrm>
            <a:off x="1844040" y="2346960"/>
            <a:ext cx="2229485" cy="10426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</a:ln>
          <a:effectLst>
            <a:prstShdw prst="shdw17" dist="17961" dir="13499999">
              <a:srgbClr val="999999"/>
            </a:prstShdw>
          </a:effectLst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1754" name="Text Box 18"/>
          <p:cNvSpPr txBox="1"/>
          <p:nvPr/>
        </p:nvSpPr>
        <p:spPr>
          <a:xfrm>
            <a:off x="2245995" y="1896745"/>
            <a:ext cx="1528445" cy="37084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心态到位</a:t>
            </a:r>
            <a:endParaRPr lang="en-US" altLang="zh-CN" sz="20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755" name="Text Box 9"/>
          <p:cNvSpPr txBox="1"/>
          <p:nvPr/>
        </p:nvSpPr>
        <p:spPr>
          <a:xfrm>
            <a:off x="1988820" y="2566035"/>
            <a:ext cx="2143760" cy="49022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algn="ctr"/>
            <a:r>
              <a:rPr lang="zh-CN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不达目的不罢休的态度，就是石头见了也会点头。</a:t>
            </a:r>
            <a:endParaRPr lang="en-US" altLang="zh-CN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56" name="AutoShape 12"/>
          <p:cNvSpPr/>
          <p:nvPr/>
        </p:nvSpPr>
        <p:spPr>
          <a:xfrm>
            <a:off x="7400290" y="4312285"/>
            <a:ext cx="2353945" cy="1496695"/>
          </a:xfrm>
          <a:prstGeom prst="roundRect">
            <a:avLst>
              <a:gd name="adj" fmla="val 12699"/>
            </a:avLst>
          </a:prstGeom>
          <a:solidFill>
            <a:schemeClr val="hlink"/>
          </a:solidFill>
          <a:ln w="9525">
            <a:noFill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1757" name="AutoShape 13"/>
          <p:cNvSpPr/>
          <p:nvPr/>
        </p:nvSpPr>
        <p:spPr>
          <a:xfrm>
            <a:off x="7454265" y="4709160"/>
            <a:ext cx="2229485" cy="10426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</a:ln>
          <a:effectLst>
            <a:prstShdw prst="shdw17" dist="17961" dir="13499999">
              <a:srgbClr val="999999"/>
            </a:prstShdw>
          </a:effectLst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1758" name="Text Box 18"/>
          <p:cNvSpPr txBox="1"/>
          <p:nvPr/>
        </p:nvSpPr>
        <p:spPr>
          <a:xfrm>
            <a:off x="7856220" y="4258945"/>
            <a:ext cx="1528445" cy="37084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方法到位</a:t>
            </a:r>
            <a:endParaRPr lang="en-US" altLang="zh-CN" sz="20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759" name="Text Box 9"/>
          <p:cNvSpPr txBox="1"/>
          <p:nvPr/>
        </p:nvSpPr>
        <p:spPr>
          <a:xfrm>
            <a:off x="7581265" y="4782185"/>
            <a:ext cx="2143760" cy="95059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r>
              <a:rPr lang="zh-CN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多思考，多运用自己的智慧，这是高效完成工作的一张王牌。</a:t>
            </a:r>
            <a:endParaRPr lang="en-US" altLang="zh-CN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比如：时间管理，是否有运用到你的工作当中。</a:t>
            </a:r>
            <a:endParaRPr lang="en-US" altLang="zh-CN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60" name="AutoShape 16"/>
          <p:cNvSpPr/>
          <p:nvPr/>
        </p:nvSpPr>
        <p:spPr>
          <a:xfrm>
            <a:off x="7400290" y="1950085"/>
            <a:ext cx="2353945" cy="1496695"/>
          </a:xfrm>
          <a:prstGeom prst="roundRect">
            <a:avLst>
              <a:gd name="adj" fmla="val 12699"/>
            </a:avLst>
          </a:prstGeom>
          <a:solidFill>
            <a:schemeClr val="accent2"/>
          </a:solidFill>
          <a:ln w="9525">
            <a:noFill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1761" name="AutoShape 17"/>
          <p:cNvSpPr/>
          <p:nvPr/>
        </p:nvSpPr>
        <p:spPr>
          <a:xfrm>
            <a:off x="7454265" y="2346960"/>
            <a:ext cx="2229485" cy="10426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</a:ln>
          <a:effectLst>
            <a:prstShdw prst="shdw17" dist="17961" dir="13499999">
              <a:srgbClr val="999999"/>
            </a:prstShdw>
          </a:effectLst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1762" name="Text Box 18"/>
          <p:cNvSpPr txBox="1"/>
          <p:nvPr/>
        </p:nvSpPr>
        <p:spPr>
          <a:xfrm>
            <a:off x="7856220" y="1896745"/>
            <a:ext cx="1528445" cy="37084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姿态到位</a:t>
            </a:r>
            <a:endParaRPr lang="en-US" altLang="zh-CN" sz="20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763" name="Text Box 9"/>
          <p:cNvSpPr txBox="1"/>
          <p:nvPr/>
        </p:nvSpPr>
        <p:spPr>
          <a:xfrm>
            <a:off x="7581265" y="2503805"/>
            <a:ext cx="2143760" cy="69088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如果总是把自己的自尊、面子放在肩上，又怎么能跑得快呢？</a:t>
            </a:r>
            <a:endParaRPr lang="en-US" altLang="zh-CN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31764" name="组合 32786"/>
          <p:cNvGrpSpPr/>
          <p:nvPr/>
        </p:nvGrpSpPr>
        <p:grpSpPr>
          <a:xfrm>
            <a:off x="4428490" y="2636520"/>
            <a:ext cx="2726055" cy="2623185"/>
            <a:chOff x="0" y="0"/>
            <a:chExt cx="1776" cy="1766"/>
          </a:xfrm>
        </p:grpSpPr>
        <p:sp>
          <p:nvSpPr>
            <p:cNvPr id="31766" name="AutoShape 21"/>
            <p:cNvSpPr/>
            <p:nvPr/>
          </p:nvSpPr>
          <p:spPr>
            <a:xfrm rot="6774404">
              <a:off x="36" y="90"/>
              <a:ext cx="1688" cy="166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0" b="0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chemeClr val="hlink">
                    <a:alpha val="100000"/>
                  </a:schemeClr>
                </a:gs>
              </a:gsLst>
              <a:lin ang="18900000" scaled="1"/>
              <a:tileRect/>
            </a:gradFill>
            <a:ln w="9525" cap="flat" cmpd="sng">
              <a:prstDash val="solid"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AutoShape 22"/>
            <p:cNvSpPr/>
            <p:nvPr/>
          </p:nvSpPr>
          <p:spPr>
            <a:xfrm rot="-9425596">
              <a:off x="0" y="79"/>
              <a:ext cx="1688" cy="166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0" b="0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18900000" scaled="1"/>
              <a:tileRect/>
            </a:gradFill>
            <a:ln w="9525" cap="flat" cmpd="sng">
              <a:prstDash val="solid"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AutoShape 23"/>
            <p:cNvSpPr/>
            <p:nvPr/>
          </p:nvSpPr>
          <p:spPr>
            <a:xfrm rot="-4025596">
              <a:off x="61" y="12"/>
              <a:ext cx="1688" cy="166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0" b="0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rgbClr val="0F0C04">
                    <a:alpha val="100000"/>
                  </a:srgbClr>
                </a:gs>
                <a:gs pos="100000">
                  <a:schemeClr val="folHlink">
                    <a:alpha val="100000"/>
                  </a:schemeClr>
                </a:gs>
              </a:gsLst>
              <a:lin ang="18900000" scaled="1"/>
              <a:tileRect/>
            </a:gradFill>
            <a:ln w="9525" cap="flat" cmpd="sng">
              <a:prstDash val="solid"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9" name="AutoShape 24"/>
            <p:cNvSpPr/>
            <p:nvPr/>
          </p:nvSpPr>
          <p:spPr>
            <a:xfrm rot="1374404">
              <a:off x="88" y="48"/>
              <a:ext cx="1688" cy="166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0" b="0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 cap="flat" cmpd="sng">
              <a:prstDash val="solid"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4119245" y="1120775"/>
            <a:ext cx="2280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四个</a:t>
            </a:r>
            <a:r>
              <a:rPr lang="en-US" altLang="zh-CN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“</a:t>
            </a:r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到位</a:t>
            </a:r>
            <a:r>
              <a:rPr lang="en-US" altLang="zh-CN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>
            <p:custDataLst>
              <p:tags r:id="rId1"/>
            </p:custDataLst>
          </p:nvPr>
        </p:nvSpPr>
        <p:spPr>
          <a:xfrm>
            <a:off x="8900160" y="318770"/>
            <a:ext cx="2464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十大职业素养</a:t>
            </a:r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35125" y="1079500"/>
            <a:ext cx="5044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五、品格</a:t>
            </a:r>
          </a:p>
        </p:txBody>
      </p:sp>
      <p:sp>
        <p:nvSpPr>
          <p:cNvPr id="33798" name="文本框 3482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18945" y="1671955"/>
            <a:ext cx="6886575" cy="387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成为值得依赖的人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坚守原则，即使天塌下来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经得住考验，才是真品格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3"/>
          <p:cNvSpPr/>
          <p:nvPr>
            <p:custDataLst>
              <p:tags r:id="rId1"/>
            </p:custDataLst>
          </p:nvPr>
        </p:nvSpPr>
        <p:spPr>
          <a:xfrm>
            <a:off x="1687830" y="1543050"/>
            <a:ext cx="8786495" cy="169799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FontTx/>
              <a:buNone/>
            </a:pPr>
            <a:r>
              <a:rPr sz="2000"/>
              <a:t>什么是品格？</a:t>
            </a:r>
          </a:p>
          <a:p>
            <a:pPr marL="0" lvl="0" indent="0" defTabSz="914400" eaLnBrk="1" hangingPunct="1">
              <a:spcBef>
                <a:spcPct val="0"/>
              </a:spcBef>
              <a:buFontTx/>
              <a:buNone/>
            </a:pPr>
            <a:r>
              <a:rPr sz="2000"/>
              <a:t>         诚实、正直、善良等一切美好的品德。</a:t>
            </a:r>
          </a:p>
          <a:p>
            <a:pPr marL="0" lvl="0" indent="0" defTabSz="914400" eaLnBrk="1" hangingPunct="1">
              <a:spcBef>
                <a:spcPct val="0"/>
              </a:spcBef>
              <a:buFontTx/>
              <a:buNone/>
            </a:pPr>
            <a:endParaRPr sz="2000"/>
          </a:p>
          <a:p>
            <a:pPr marL="0" lvl="0" indent="0" defTabSz="914400" eaLnBrk="1" hangingPunct="1">
              <a:spcBef>
                <a:spcPct val="0"/>
              </a:spcBef>
              <a:buFontTx/>
              <a:buNone/>
            </a:pPr>
            <a:r>
              <a:rPr sz="2000"/>
              <a:t>怎样成为一个值得依赖的人？</a:t>
            </a:r>
          </a:p>
          <a:p>
            <a:pPr marL="0" lvl="0" indent="0" defTabSz="914400" eaLnBrk="1" hangingPunct="1">
              <a:spcBef>
                <a:spcPct val="0"/>
              </a:spcBef>
              <a:buFontTx/>
              <a:buNone/>
            </a:pPr>
            <a:r>
              <a:rPr sz="2000"/>
              <a:t>         “诚信”——一个人、一家企业的立身之本</a:t>
            </a: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830310" y="318770"/>
            <a:ext cx="2639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  <a:sym typeface="+mn-ea"/>
              </a:rPr>
              <a:t>十大职业素养</a:t>
            </a:r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  <a:sym typeface="+mn-ea"/>
              </a:rPr>
              <a:t> </a:t>
            </a:r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12925" y="3332480"/>
            <a:ext cx="6694170" cy="187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>
            <p:custDataLst>
              <p:tags r:id="rId1"/>
            </p:custDataLst>
          </p:nvPr>
        </p:nvSpPr>
        <p:spPr>
          <a:xfrm>
            <a:off x="8900160" y="318770"/>
            <a:ext cx="2464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十大职业素养</a:t>
            </a:r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35125" y="1079500"/>
            <a:ext cx="5044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六、绩效</a:t>
            </a:r>
          </a:p>
        </p:txBody>
      </p:sp>
      <p:sp>
        <p:nvSpPr>
          <p:cNvPr id="36870" name="文本框 3789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02765" y="1781175"/>
            <a:ext cx="5681345" cy="35331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穷忙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”、“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瞎忙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是职场大罪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老黄牛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也要插上绩效的翅膀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强化工作的结果导向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优化你的工作方式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3"/>
          <p:cNvSpPr/>
          <p:nvPr>
            <p:custDataLst>
              <p:tags r:id="rId1"/>
            </p:custDataLst>
          </p:nvPr>
        </p:nvSpPr>
        <p:spPr>
          <a:xfrm>
            <a:off x="1541780" y="1689735"/>
            <a:ext cx="9481185" cy="111252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FontTx/>
              <a:buNone/>
            </a:pPr>
            <a:r>
              <a:rPr sz="2000"/>
              <a:t>当你在工作中，突然茫然不知所措的时候，就问一问自己，我要的是什么结果？</a:t>
            </a:r>
          </a:p>
          <a:p>
            <a:pPr marL="0" lvl="0" indent="0" defTabSz="914400" eaLnBrk="1" hangingPunct="1">
              <a:spcBef>
                <a:spcPct val="0"/>
              </a:spcBef>
              <a:buFontTx/>
              <a:buNone/>
            </a:pPr>
            <a:endParaRPr sz="2000"/>
          </a:p>
          <a:p>
            <a:pPr marL="0" lvl="0" indent="0" defTabSz="914400" eaLnBrk="1" hangingPunct="1">
              <a:spcBef>
                <a:spcPct val="0"/>
              </a:spcBef>
              <a:buFontTx/>
              <a:buNone/>
            </a:pPr>
            <a:r>
              <a:rPr sz="2000"/>
              <a:t>优化工作方式方面：是否将《时间管理》培训应用到你的工作中？</a:t>
            </a:r>
            <a:br>
              <a:rPr lang="zh-CN" altLang="en-US" sz="2000"/>
            </a:br>
            <a:endParaRPr lang="zh-CN" altLang="en-US" sz="200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970010" y="318770"/>
            <a:ext cx="2394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  <a:sym typeface="+mn-ea"/>
              </a:rPr>
              <a:t>十大职业素养</a:t>
            </a:r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  <a:sym typeface="+mn-ea"/>
              </a:rPr>
              <a:t> </a:t>
            </a:r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41780" y="3125470"/>
            <a:ext cx="9220200" cy="2705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>
            <p:custDataLst>
              <p:tags r:id="rId1"/>
            </p:custDataLst>
          </p:nvPr>
        </p:nvSpPr>
        <p:spPr>
          <a:xfrm>
            <a:off x="8900160" y="318770"/>
            <a:ext cx="2464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十大职业素养</a:t>
            </a:r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35125" y="1079500"/>
            <a:ext cx="5044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七、协作</a:t>
            </a:r>
          </a:p>
        </p:txBody>
      </p:sp>
      <p:sp>
        <p:nvSpPr>
          <p:cNvPr id="39942" name="文本框 40964"/>
          <p:cNvSpPr txBox="1"/>
          <p:nvPr>
            <p:custDataLst>
              <p:tags r:id="rId2"/>
            </p:custDataLst>
          </p:nvPr>
        </p:nvSpPr>
        <p:spPr>
          <a:xfrm>
            <a:off x="1802765" y="1601470"/>
            <a:ext cx="6687185" cy="374269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没有人能独自成功</a:t>
            </a: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团队不是缩小了自我，而是放大了自我</a:t>
            </a: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最佳团队精神，需要牺牲精神</a:t>
            </a: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没有完美的个人，只有完美的团队</a:t>
            </a:r>
            <a:endParaRPr lang="en-US" altLang="zh-CN" sz="2400" dirty="0">
              <a:latin typeface="Verdana" panose="020B060403050404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>
            <p:custDataLst>
              <p:tags r:id="rId1"/>
            </p:custDataLst>
          </p:nvPr>
        </p:nvSpPr>
        <p:spPr>
          <a:xfrm>
            <a:off x="8900160" y="318770"/>
            <a:ext cx="2464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十大职业素养</a:t>
            </a:r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35125" y="1079500"/>
            <a:ext cx="5044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八、智慧</a:t>
            </a:r>
          </a:p>
        </p:txBody>
      </p:sp>
      <p:sp>
        <p:nvSpPr>
          <p:cNvPr id="44038" name="文本框 45060"/>
          <p:cNvSpPr txBox="1"/>
          <p:nvPr>
            <p:custDataLst>
              <p:tags r:id="rId2"/>
            </p:custDataLst>
          </p:nvPr>
        </p:nvSpPr>
        <p:spPr>
          <a:xfrm>
            <a:off x="1805305" y="1741170"/>
            <a:ext cx="4876800" cy="37858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做智慧型员工</a:t>
            </a: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总有解决的办法</a:t>
            </a: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总有更多的办法</a:t>
            </a: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总有更好的办法</a:t>
            </a:r>
            <a:endParaRPr lang="en-US" altLang="zh-CN" sz="2400" dirty="0">
              <a:latin typeface="Verdana" panose="020B060403050404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5896610" y="3014345"/>
            <a:ext cx="52158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职业人和职业素养 </a:t>
            </a:r>
          </a:p>
        </p:txBody>
      </p:sp>
      <p:sp>
        <p:nvSpPr>
          <p:cNvPr id="2" name="椭圆 1"/>
          <p:cNvSpPr/>
          <p:nvPr/>
        </p:nvSpPr>
        <p:spPr>
          <a:xfrm>
            <a:off x="903605" y="1877060"/>
            <a:ext cx="2867025" cy="2867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78865" y="2183130"/>
            <a:ext cx="25165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b="1">
                <a:solidFill>
                  <a:srgbClr val="0065C4"/>
                </a:solidFill>
              </a:rPr>
              <a:t>01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740535" y="3794760"/>
            <a:ext cx="11931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65C4"/>
                </a:solidFill>
                <a:cs typeface="+mn-ea"/>
                <a:sym typeface="+mn-lt"/>
              </a:rPr>
              <a:t>Chapter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>
            <p:custDataLst>
              <p:tags r:id="rId1"/>
            </p:custDataLst>
          </p:nvPr>
        </p:nvSpPr>
        <p:spPr>
          <a:xfrm>
            <a:off x="8900160" y="318770"/>
            <a:ext cx="2464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十大职业素养</a:t>
            </a:r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35125" y="1079500"/>
            <a:ext cx="5044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八、智慧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>
            <p:custDataLst>
              <p:tags r:id="rId1"/>
            </p:custDataLst>
          </p:nvPr>
        </p:nvSpPr>
        <p:spPr>
          <a:xfrm>
            <a:off x="8900160" y="318770"/>
            <a:ext cx="2464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十大职业素养</a:t>
            </a:r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35125" y="1079500"/>
            <a:ext cx="5044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八、智慧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35125" y="1925320"/>
            <a:ext cx="9792970" cy="4032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eaLnBrk="1" hangingPunct="1">
              <a:buFont typeface="Wingdings" panose="05000000000000000000" charset="0"/>
              <a:buChar char="Ø"/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方法总比困难多。方法就像乞丐身上的虱子，只要找，就总是有的。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问题并不是平面的，它是立体的，是多方面的，所以，当你遇到问题，从一个方面想不出办法、觉得无从解决的时候，不妨换一个角度和方向，你会发现，总有更多的办法能解决问题。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你一定要区分“立刻就做”与“不想就做”的区别。前者是有勇有谋，后者是有勇无谋，二者的区别恰恰就在智慧。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>
            <p:custDataLst>
              <p:tags r:id="rId1"/>
            </p:custDataLst>
          </p:nvPr>
        </p:nvSpPr>
        <p:spPr>
          <a:xfrm>
            <a:off x="8900160" y="318770"/>
            <a:ext cx="2464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十大职业素养</a:t>
            </a:r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35125" y="1079500"/>
            <a:ext cx="5044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九、形象</a:t>
            </a:r>
          </a:p>
        </p:txBody>
      </p:sp>
      <p:sp>
        <p:nvSpPr>
          <p:cNvPr id="46086" name="文本框 47108"/>
          <p:cNvSpPr txBox="1"/>
          <p:nvPr>
            <p:custDataLst>
              <p:tags r:id="rId2"/>
            </p:custDataLst>
          </p:nvPr>
        </p:nvSpPr>
        <p:spPr>
          <a:xfrm>
            <a:off x="1802765" y="1984375"/>
            <a:ext cx="4876800" cy="228981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不要往自己喝水的井里吐痰</a:t>
            </a: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单位提前，自我退后</a:t>
            </a: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你就是单位的</a:t>
            </a:r>
            <a:r>
              <a:rPr lang="en-US" altLang="zh-CN" sz="2400" dirty="0">
                <a:latin typeface="Verdana" panose="020B0604030504040204" pitchFamily="34" charset="0"/>
                <a:cs typeface="Arial" panose="020B0604020202020204" pitchFamily="34" charset="0"/>
              </a:rPr>
              <a:t>“</a:t>
            </a: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金字招牌</a:t>
            </a:r>
            <a:r>
              <a:rPr lang="en-US" altLang="zh-CN" sz="2400" dirty="0">
                <a:latin typeface="Verdana" panose="020B0604030504040204" pitchFamily="34" charset="0"/>
                <a:cs typeface="Arial" panose="020B0604020202020204" pitchFamily="34" charset="0"/>
              </a:rPr>
              <a:t>”</a:t>
            </a:r>
            <a:endParaRPr lang="en-US" altLang="zh-CN" sz="2400" dirty="0">
              <a:latin typeface="Verdana" panose="020B060403050404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>
            <p:custDataLst>
              <p:tags r:id="rId1"/>
            </p:custDataLst>
          </p:nvPr>
        </p:nvSpPr>
        <p:spPr>
          <a:xfrm>
            <a:off x="8900160" y="318770"/>
            <a:ext cx="2464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十大职业素养</a:t>
            </a:r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35125" y="1079500"/>
            <a:ext cx="5044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十、发展</a:t>
            </a:r>
          </a:p>
        </p:txBody>
      </p:sp>
      <p:sp>
        <p:nvSpPr>
          <p:cNvPr id="48134" name="文本框 49156"/>
          <p:cNvSpPr txBox="1"/>
          <p:nvPr>
            <p:custDataLst>
              <p:tags r:id="rId2"/>
            </p:custDataLst>
          </p:nvPr>
        </p:nvSpPr>
        <p:spPr>
          <a:xfrm>
            <a:off x="1805305" y="1811020"/>
            <a:ext cx="7771130" cy="237680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个人发展要跟上公司发展的主旋律</a:t>
            </a: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是选择钱，还是选择路</a:t>
            </a: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别太在乎自己，地球不会因你而不转动</a:t>
            </a:r>
            <a:endParaRPr lang="en-US" altLang="zh-CN" sz="2400" dirty="0">
              <a:latin typeface="Verdana" panose="020B060403050404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>
            <p:custDataLst>
              <p:tags r:id="rId1"/>
            </p:custDataLst>
          </p:nvPr>
        </p:nvSpPr>
        <p:spPr>
          <a:xfrm>
            <a:off x="8900160" y="318770"/>
            <a:ext cx="2464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十大职业素养</a:t>
            </a:r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35125" y="1079500"/>
            <a:ext cx="5044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十、发展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35125" y="1956435"/>
            <a:ext cx="9641840" cy="3224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eaLnBrk="1" hangingPunct="1"/>
            <a:r>
              <a:rPr lang="zh-CN" altLang="en-US" dirty="0">
                <a:sym typeface="+mn-ea"/>
              </a:rPr>
              <a:t>如果你的能力跟不上公司发展的速度，你会被淘汰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>
                <a:sym typeface="+mn-ea"/>
              </a:rPr>
              <a:t>如果你不能把握公司的发展方向，而做好知识、能力准备的话，你会被淘汰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>
                <a:sym typeface="+mn-ea"/>
              </a:rPr>
              <a:t>如果你不坚持学习，你将会被淘汰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>
                <a:sym typeface="+mn-ea"/>
              </a:rPr>
              <a:t>在你年轻的时候，如果只把钱作为人生首选的话，你最终可能一贫如洗。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>
                <a:sym typeface="+mn-ea"/>
              </a:rPr>
              <a:t>获得成功的捷径有两条，一是选对一条路，二是跟对一个人。正确的道路能使你少走很多歧路，只要你坚持不懈，就一定会获得成功。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5963285" y="2895600"/>
            <a:ext cx="51657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4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如何提高职业素养</a:t>
            </a:r>
          </a:p>
        </p:txBody>
      </p:sp>
      <p:sp>
        <p:nvSpPr>
          <p:cNvPr id="2" name="椭圆 1"/>
          <p:cNvSpPr/>
          <p:nvPr/>
        </p:nvSpPr>
        <p:spPr>
          <a:xfrm>
            <a:off x="903605" y="1877060"/>
            <a:ext cx="2867025" cy="2867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78865" y="2183130"/>
            <a:ext cx="25165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b="1">
                <a:solidFill>
                  <a:srgbClr val="0065C4"/>
                </a:solidFill>
              </a:rPr>
              <a:t>03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740535" y="3794760"/>
            <a:ext cx="11931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65C4"/>
                </a:solidFill>
                <a:cs typeface="+mn-ea"/>
                <a:sym typeface="+mn-lt"/>
              </a:rPr>
              <a:t>Chapter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>
            <p:custDataLst>
              <p:tags r:id="rId1"/>
            </p:custDataLst>
          </p:nvPr>
        </p:nvSpPr>
        <p:spPr>
          <a:xfrm>
            <a:off x="8478520" y="318770"/>
            <a:ext cx="3135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如何提高职业素养</a:t>
            </a:r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91615" y="1266190"/>
            <a:ext cx="9641840" cy="4747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eaLnBrk="1" hangingPunct="1"/>
            <a:r>
              <a:rPr lang="zh-CN" altLang="en-US" dirty="0">
                <a:sym typeface="+mn-ea"/>
              </a:rPr>
              <a:t>一、加强奉献意识的培养</a:t>
            </a:r>
          </a:p>
          <a:p>
            <a:pPr eaLnBrk="1" hangingPunct="1"/>
            <a:endParaRPr lang="zh-CN" altLang="en-US" dirty="0">
              <a:sym typeface="+mn-ea"/>
            </a:endParaRPr>
          </a:p>
          <a:p>
            <a:pPr eaLnBrk="1" hangingPunct="1"/>
            <a:r>
              <a:rPr lang="en-US" altLang="zh-CN" dirty="0">
                <a:sym typeface="+mn-ea"/>
              </a:rPr>
              <a:t>      </a:t>
            </a:r>
            <a:r>
              <a:rPr lang="zh-CN" altLang="en-US" dirty="0">
                <a:sym typeface="+mn-ea"/>
              </a:rPr>
              <a:t>职业意识是作为职业人所具有的意识，即叫做主人翁精神。具体表现为:工作积极认真，有责任感，具有基本的职业道德。要真正领悟职业这一真谛,必须增强其无尊卑、贵在奉献意识。要进一步激发自己的爱岗敬业精神，全面提高无私奉献意识。</a:t>
            </a:r>
            <a:br>
              <a:rPr lang="zh-CN" altLang="en-US" dirty="0">
                <a:sym typeface="+mn-ea"/>
              </a:rPr>
            </a:b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二、加强素质意识的培养</a:t>
            </a:r>
          </a:p>
          <a:p>
            <a:pPr eaLnBrk="1" hangingPunct="1"/>
            <a:endParaRPr lang="zh-CN" altLang="en-US" dirty="0">
              <a:sym typeface="+mn-ea"/>
            </a:endParaRPr>
          </a:p>
          <a:p>
            <a:pPr eaLnBrk="1" hangingPunct="1"/>
            <a:r>
              <a:rPr lang="en-US" altLang="zh-CN" dirty="0">
                <a:sym typeface="+mn-ea"/>
              </a:rPr>
              <a:t>      </a:t>
            </a:r>
            <a:r>
              <a:rPr lang="zh-CN" altLang="en-US" dirty="0">
                <a:sym typeface="+mn-ea"/>
              </a:rPr>
              <a:t>素质之于人，犹如水面上的冰山之于整座冰山，原来真正浮于水面的庞然大物只不过是它的小小的角尖而已。决定人成功的不仅仅是技能知识，更重要.的是价值观、素质等冰山潜伏在水下的部分。企业全体员工素质意识的总和构成企业文化，而企业文化是指导企业生产和经营活动的基本哲理和观念，是企业的共同思想、作风、价值观念和行为准则,是企业成败的关键。因此企业对自己员工的素质要.求远远要比对员工的技能和专业知识的要求高且严格重要的多。品质的成熟铸就事业的成功，任何一个伟大的成功者首先都是一个伟大的“人”，要成功，首先就要学会做人，要不断地修炼自己。这就启示不仅要提高自己的技能知识，更要培养自己的综合素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>
            <p:custDataLst>
              <p:tags r:id="rId1"/>
            </p:custDataLst>
          </p:nvPr>
        </p:nvSpPr>
        <p:spPr>
          <a:xfrm>
            <a:off x="8478520" y="318770"/>
            <a:ext cx="3135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如何提高职业素养</a:t>
            </a:r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91615" y="1266190"/>
            <a:ext cx="9641840" cy="4747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eaLnBrk="1" hangingPunct="1"/>
            <a:r>
              <a:rPr lang="zh-CN" altLang="en-US" dirty="0">
                <a:sym typeface="+mn-ea"/>
              </a:rPr>
              <a:t>三、加强团队意识的培养</a:t>
            </a:r>
          </a:p>
          <a:p>
            <a:pPr eaLnBrk="1" hangingPunct="1"/>
            <a:endParaRPr lang="zh-CN" altLang="en-US" dirty="0">
              <a:sym typeface="+mn-ea"/>
            </a:endParaRPr>
          </a:p>
          <a:p>
            <a:pPr eaLnBrk="1" hangingPunct="1"/>
            <a:r>
              <a:rPr lang="en-US" altLang="zh-CN" dirty="0">
                <a:sym typeface="+mn-ea"/>
              </a:rPr>
              <a:t>       </a:t>
            </a:r>
            <a:r>
              <a:rPr lang="zh-CN" altLang="en-US" dirty="0">
                <a:sym typeface="+mn-ea"/>
              </a:rPr>
              <a:t>所谓团队，“团队就是格式化。经过格式化的模式，达到一-定默契的队伍就叫团队，否则只能叫乌合之众，是不可能有战斗力的。所以必须严格地要求，格式化地操作。”单打独斗的英雄主义时代早已经过时了，很多情况下一个人孤军奋斗的结局总是以失败告终。在这个快节奏的时代，一个人的能力再好也有力所不及的时候。一项工作的完成往往是很多人共同协作的结果。在平时老师布置的分组作业时，就应该有意识的极力配合其他同学把作业做得更完善。职业活动中不仅需要竞争，还需要主动合作精神，竞争与协作相伴而生，相离而失。实践证明:一个人的职业活动，总是与一定的职业群体相联系，离不开同行业的支持与协作，特别是在生产力高速发展的今天，职业分工越来越细，劳动过程更趋专业化、社会化，需要加强联合。产业间相互依托、相互制约、相互促进的发展趋势，也要求一个单位内部部门之间、员工之间必须团结协作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>
            <p:custDataLst>
              <p:tags r:id="rId1"/>
            </p:custDataLst>
          </p:nvPr>
        </p:nvSpPr>
        <p:spPr>
          <a:xfrm>
            <a:off x="8478520" y="318770"/>
            <a:ext cx="3135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如何提高职业素养</a:t>
            </a:r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91615" y="1266190"/>
            <a:ext cx="9641840" cy="4086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eaLnBrk="1" hangingPunct="1"/>
            <a:r>
              <a:rPr lang="zh-CN" altLang="en-US" dirty="0">
                <a:sym typeface="+mn-ea"/>
              </a:rPr>
              <a:t>四、加强培养竞争意识</a:t>
            </a:r>
          </a:p>
          <a:p>
            <a:pPr eaLnBrk="1" hangingPunct="1"/>
            <a:endParaRPr lang="zh-CN" altLang="en-US" dirty="0">
              <a:sym typeface="+mn-ea"/>
            </a:endParaRPr>
          </a:p>
          <a:p>
            <a:pPr eaLnBrk="1" hangingPunct="1"/>
            <a:r>
              <a:rPr lang="en-US" altLang="zh-CN" dirty="0">
                <a:sym typeface="+mn-ea"/>
              </a:rPr>
              <a:t>     </a:t>
            </a:r>
            <a:r>
              <a:rPr lang="zh-CN" altLang="en-US" dirty="0">
                <a:sym typeface="+mn-ea"/>
              </a:rPr>
              <a:t>职业活动中不仅需要竞争，还需要主动合作精神,竞争与协作相伴而生，相离而失。实践证明: 一个人的职业活动，总是与一定的职业群体相联系，离不开同行业的支持与协作，特别是在生产力高速发展的今天，职业分工越来越细，劳动过程更趋专业化、社会化，需要加强联合。</a:t>
            </a:r>
            <a:br>
              <a:rPr lang="zh-CN" altLang="en-US" dirty="0">
                <a:sym typeface="+mn-ea"/>
              </a:rPr>
            </a:b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五、加强自律意识的培养</a:t>
            </a:r>
          </a:p>
          <a:p>
            <a:pPr eaLnBrk="1" hangingPunct="1"/>
            <a:endParaRPr lang="zh-CN" altLang="en-US" dirty="0">
              <a:sym typeface="+mn-ea"/>
            </a:endParaRPr>
          </a:p>
          <a:p>
            <a:pPr eaLnBrk="1" hangingPunct="1"/>
            <a:r>
              <a:rPr lang="en-US" altLang="zh-CN" dirty="0">
                <a:sym typeface="+mn-ea"/>
              </a:rPr>
              <a:t>   </a:t>
            </a:r>
            <a:r>
              <a:rPr lang="zh-CN" altLang="en-US" dirty="0">
                <a:sym typeface="+mn-ea"/>
              </a:rPr>
              <a:t>“自律”是指在社会和集体生活中对法律法规和制度的自我服从。这种服从源自于内心。是一种自愿的、自发的，甚至是自然的,不需要外在监督就能实现的行为。这是人格、人品及自身形象的真实反映，同时也是对他人、对社会、对公益的一种尊重。应该增强自律意识，自觉地以“八荣八耻”的要求作为行为准则，做到自律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组合 301"/>
          <p:cNvGrpSpPr/>
          <p:nvPr/>
        </p:nvGrpSpPr>
        <p:grpSpPr>
          <a:xfrm>
            <a:off x="1003300" y="1700734"/>
            <a:ext cx="3834130" cy="1983934"/>
            <a:chOff x="944816" y="1740316"/>
            <a:chExt cx="3834235" cy="1983625"/>
          </a:xfrm>
        </p:grpSpPr>
        <p:sp>
          <p:nvSpPr>
            <p:cNvPr id="285" name="文本框 284"/>
            <p:cNvSpPr txBox="1"/>
            <p:nvPr/>
          </p:nvSpPr>
          <p:spPr>
            <a:xfrm>
              <a:off x="951801" y="3016165"/>
              <a:ext cx="3827250" cy="7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谢谢阅览</a:t>
              </a:r>
            </a:p>
          </p:txBody>
        </p:sp>
        <p:grpSp>
          <p:nvGrpSpPr>
            <p:cNvPr id="301" name="组合 300"/>
            <p:cNvGrpSpPr/>
            <p:nvPr/>
          </p:nvGrpSpPr>
          <p:grpSpPr>
            <a:xfrm>
              <a:off x="944816" y="1740316"/>
              <a:ext cx="3827250" cy="1321865"/>
              <a:chOff x="944816" y="1667745"/>
              <a:chExt cx="3827250" cy="1321865"/>
            </a:xfrm>
          </p:grpSpPr>
          <p:sp>
            <p:nvSpPr>
              <p:cNvPr id="290" name="文本框 289"/>
              <p:cNvSpPr txBox="1"/>
              <p:nvPr/>
            </p:nvSpPr>
            <p:spPr>
              <a:xfrm>
                <a:off x="944816" y="1667745"/>
                <a:ext cx="3827250" cy="1321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0" b="1" dirty="0">
                    <a:solidFill>
                      <a:srgbClr val="0065C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Thanks</a:t>
                </a:r>
                <a:endParaRPr lang="zh-CN" altLang="en-US" sz="8000" b="1" dirty="0">
                  <a:solidFill>
                    <a:srgbClr val="0065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95" name="椭圆 294"/>
              <p:cNvSpPr/>
              <p:nvPr/>
            </p:nvSpPr>
            <p:spPr>
              <a:xfrm>
                <a:off x="3440154" y="1680239"/>
                <a:ext cx="1219200" cy="1219200"/>
              </a:xfrm>
              <a:prstGeom prst="ellipse">
                <a:avLst/>
              </a:prstGeom>
              <a:gradFill>
                <a:gsLst>
                  <a:gs pos="0">
                    <a:srgbClr val="0165C5">
                      <a:alpha val="7000"/>
                    </a:srgbClr>
                  </a:gs>
                  <a:gs pos="100000">
                    <a:srgbClr val="F2F9FF">
                      <a:alpha val="24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78865" y="1339215"/>
            <a:ext cx="9753600" cy="491490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377680" y="318770"/>
            <a:ext cx="1454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职业人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62075" y="997585"/>
            <a:ext cx="9659620" cy="554609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0148570" y="318770"/>
            <a:ext cx="1454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职业人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0148570" y="318770"/>
            <a:ext cx="1454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职业人  </a:t>
            </a:r>
          </a:p>
        </p:txBody>
      </p:sp>
      <p:sp>
        <p:nvSpPr>
          <p:cNvPr id="7171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411605" y="1125855"/>
            <a:ext cx="3688715" cy="56324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小结：什么是职业人？</a:t>
            </a:r>
          </a:p>
        </p:txBody>
      </p:sp>
      <p:grpSp>
        <p:nvGrpSpPr>
          <p:cNvPr id="7173" name="组合 8195"/>
          <p:cNvGrpSpPr/>
          <p:nvPr/>
        </p:nvGrpSpPr>
        <p:grpSpPr>
          <a:xfrm>
            <a:off x="1411288" y="2069465"/>
            <a:ext cx="2608262" cy="3552825"/>
            <a:chOff x="0" y="0"/>
            <a:chExt cx="2608581" cy="3552527"/>
          </a:xfrm>
        </p:grpSpPr>
        <p:sp>
          <p:nvSpPr>
            <p:cNvPr id="7186" name="AutoShape 31"/>
            <p:cNvSpPr/>
            <p:nvPr/>
          </p:nvSpPr>
          <p:spPr>
            <a:xfrm rot="10800000">
              <a:off x="107027" y="360245"/>
              <a:ext cx="2438401" cy="165975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09898"/>
                </a:gs>
                <a:gs pos="100000">
                  <a:srgbClr val="F8F8F8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 anchorCtr="0"/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7187" name="组合 8197"/>
            <p:cNvGrpSpPr/>
            <p:nvPr/>
          </p:nvGrpSpPr>
          <p:grpSpPr>
            <a:xfrm>
              <a:off x="151893" y="1650575"/>
              <a:ext cx="2267712" cy="1926336"/>
              <a:chOff x="0" y="0"/>
              <a:chExt cx="2267712" cy="1926336"/>
            </a:xfrm>
          </p:grpSpPr>
          <p:pic>
            <p:nvPicPr>
              <p:cNvPr id="7195" name="AutoShape 3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2267712" cy="192633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7196" name="文本框 8199"/>
              <p:cNvSpPr txBox="1"/>
              <p:nvPr/>
            </p:nvSpPr>
            <p:spPr>
              <a:xfrm rot="5400000">
                <a:off x="302611" y="-36571"/>
                <a:ext cx="1657493" cy="20009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188" name="Text Box 36"/>
            <p:cNvSpPr txBox="1"/>
            <p:nvPr/>
          </p:nvSpPr>
          <p:spPr>
            <a:xfrm>
              <a:off x="344983" y="1828800"/>
              <a:ext cx="1971846" cy="16158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buFont typeface="Wingdings" panose="05000000000000000000" pitchFamily="2" charset="2"/>
                <a:buChar char="Ø"/>
              </a:pPr>
              <a:r>
                <a:rPr lang="zh-CN" altLang="en-US" sz="1100" b="1" dirty="0">
                  <a:solidFill>
                    <a:srgbClr val="1C1C1C"/>
                  </a:solidFill>
                  <a:latin typeface="Arial" panose="020B0604020202020204" pitchFamily="34" charset="0"/>
                </a:rPr>
                <a:t> 打工的</a:t>
              </a:r>
              <a:endParaRPr lang="en-US" altLang="zh-CN" sz="1100" b="1" dirty="0">
                <a:solidFill>
                  <a:srgbClr val="1C1C1C"/>
                </a:solidFill>
                <a:latin typeface="Arial" panose="020B0604020202020204" pitchFamily="34" charset="0"/>
              </a:endParaRPr>
            </a:p>
            <a:p>
              <a:pPr eaLnBrk="1" hangingPunct="1">
                <a:buFont typeface="Wingdings" panose="05000000000000000000" pitchFamily="2" charset="2"/>
                <a:buChar char="Ø"/>
              </a:pPr>
              <a:endParaRPr lang="en-US" altLang="zh-CN" sz="1100" b="1" dirty="0">
                <a:solidFill>
                  <a:srgbClr val="1C1C1C"/>
                </a:solidFill>
                <a:latin typeface="Arial" panose="020B0604020202020204" pitchFamily="34" charset="0"/>
              </a:endParaRPr>
            </a:p>
            <a:p>
              <a:pPr eaLnBrk="1" hangingPunct="1">
                <a:buFont typeface="Wingdings" panose="05000000000000000000" pitchFamily="2" charset="2"/>
                <a:buChar char="Ø"/>
              </a:pPr>
              <a:r>
                <a:rPr lang="zh-CN" altLang="en-US" sz="1100" b="1" dirty="0">
                  <a:solidFill>
                    <a:srgbClr val="1C1C1C"/>
                  </a:solidFill>
                  <a:latin typeface="Arial" panose="020B0604020202020204" pitchFamily="34" charset="0"/>
                </a:rPr>
                <a:t> 老板让干什么就干什么</a:t>
              </a:r>
              <a:endParaRPr lang="en-US" altLang="zh-CN" sz="1100" b="1" dirty="0">
                <a:solidFill>
                  <a:srgbClr val="1C1C1C"/>
                </a:solidFill>
                <a:latin typeface="Arial" panose="020B0604020202020204" pitchFamily="34" charset="0"/>
              </a:endParaRPr>
            </a:p>
            <a:p>
              <a:pPr eaLnBrk="1" hangingPunct="1">
                <a:buFont typeface="Wingdings" panose="05000000000000000000" pitchFamily="2" charset="2"/>
                <a:buChar char="Ø"/>
              </a:pPr>
              <a:endParaRPr lang="en-US" altLang="zh-CN" sz="1100" b="1" dirty="0">
                <a:solidFill>
                  <a:srgbClr val="1C1C1C"/>
                </a:solidFill>
                <a:latin typeface="Arial" panose="020B0604020202020204" pitchFamily="34" charset="0"/>
              </a:endParaRPr>
            </a:p>
            <a:p>
              <a:pPr eaLnBrk="1" hangingPunct="1">
                <a:buFont typeface="Wingdings" panose="05000000000000000000" pitchFamily="2" charset="2"/>
                <a:buChar char="Ø"/>
              </a:pPr>
              <a:r>
                <a:rPr lang="zh-CN" altLang="en-US" sz="1100" b="1" dirty="0">
                  <a:solidFill>
                    <a:srgbClr val="1C1C1C"/>
                  </a:solidFill>
                  <a:latin typeface="Arial" panose="020B0604020202020204" pitchFamily="34" charset="0"/>
                </a:rPr>
                <a:t> 熬年头</a:t>
              </a:r>
              <a:endParaRPr lang="en-US" altLang="zh-CN" sz="1100" b="1" dirty="0">
                <a:solidFill>
                  <a:srgbClr val="1C1C1C"/>
                </a:solidFill>
                <a:latin typeface="Arial" panose="020B0604020202020204" pitchFamily="34" charset="0"/>
              </a:endParaRPr>
            </a:p>
            <a:p>
              <a:pPr eaLnBrk="1" hangingPunct="1">
                <a:buFont typeface="Wingdings" panose="05000000000000000000" pitchFamily="2" charset="2"/>
                <a:buChar char="Ø"/>
              </a:pPr>
              <a:endParaRPr lang="en-US" altLang="zh-CN" sz="1100" b="1" dirty="0">
                <a:solidFill>
                  <a:srgbClr val="1C1C1C"/>
                </a:solidFill>
                <a:latin typeface="Arial" panose="020B0604020202020204" pitchFamily="34" charset="0"/>
              </a:endParaRPr>
            </a:p>
            <a:p>
              <a:pPr eaLnBrk="1" hangingPunct="1">
                <a:buFont typeface="Wingdings" panose="05000000000000000000" pitchFamily="2" charset="2"/>
                <a:buChar char="Ø"/>
              </a:pPr>
              <a:r>
                <a:rPr lang="zh-CN" altLang="en-US" sz="1100" b="1" dirty="0">
                  <a:solidFill>
                    <a:srgbClr val="1C1C1C"/>
                  </a:solidFill>
                  <a:latin typeface="Arial" panose="020B0604020202020204" pitchFamily="34" charset="0"/>
                </a:rPr>
                <a:t> 个人局限性大，适应力弱</a:t>
              </a:r>
              <a:endParaRPr lang="en-US" altLang="zh-CN" sz="1100" b="1" dirty="0">
                <a:solidFill>
                  <a:srgbClr val="1C1C1C"/>
                </a:solidFill>
                <a:latin typeface="Arial" panose="020B0604020202020204" pitchFamily="34" charset="0"/>
              </a:endParaRPr>
            </a:p>
            <a:p>
              <a:pPr eaLnBrk="1" hangingPunct="1">
                <a:buFont typeface="Wingdings" panose="05000000000000000000" pitchFamily="2" charset="2"/>
                <a:buChar char="Ø"/>
              </a:pPr>
              <a:endParaRPr lang="en-US" altLang="zh-CN" sz="1100" b="1" dirty="0">
                <a:solidFill>
                  <a:srgbClr val="1C1C1C"/>
                </a:solidFill>
                <a:latin typeface="Arial" panose="020B0604020202020204" pitchFamily="34" charset="0"/>
              </a:endParaRPr>
            </a:p>
            <a:p>
              <a:pPr eaLnBrk="1" hangingPunct="1">
                <a:buFont typeface="Wingdings" panose="05000000000000000000" pitchFamily="2" charset="2"/>
                <a:buChar char="Ø"/>
              </a:pPr>
              <a:r>
                <a:rPr lang="zh-CN" altLang="en-US" sz="1100" b="1" dirty="0">
                  <a:solidFill>
                    <a:srgbClr val="1C1C1C"/>
                  </a:solidFill>
                  <a:latin typeface="Arial" panose="020B0604020202020204" pitchFamily="34" charset="0"/>
                </a:rPr>
                <a:t> 受制于人，风险大</a:t>
              </a:r>
              <a:endParaRPr lang="en-US" altLang="zh-CN" sz="1100" b="1" dirty="0">
                <a:solidFill>
                  <a:srgbClr val="1C1C1C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7189" name="组合 8201"/>
            <p:cNvGrpSpPr/>
            <p:nvPr/>
          </p:nvGrpSpPr>
          <p:grpSpPr>
            <a:xfrm>
              <a:off x="0" y="0"/>
              <a:ext cx="2608581" cy="444087"/>
              <a:chOff x="0" y="0"/>
              <a:chExt cx="1502" cy="339"/>
            </a:xfrm>
          </p:grpSpPr>
          <p:sp>
            <p:nvSpPr>
              <p:cNvPr id="7191" name="AutoShape 55"/>
              <p:cNvSpPr/>
              <p:nvPr/>
            </p:nvSpPr>
            <p:spPr>
              <a:xfrm>
                <a:off x="0" y="0"/>
                <a:ext cx="1502" cy="33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545454"/>
                  </a:gs>
                  <a:gs pos="50000">
                    <a:srgbClr val="EAEAEA"/>
                  </a:gs>
                  <a:gs pos="100000">
                    <a:srgbClr val="545454"/>
                  </a:gs>
                </a:gsLst>
                <a:lin ang="5400000" scaled="1"/>
                <a:tileRect/>
              </a:gradFill>
              <a:ln w="9525">
                <a:noFill/>
              </a:ln>
              <a:effectLst>
                <a:outerShdw dist="40160" dir="4293876" algn="ctr" rotWithShape="0">
                  <a:srgbClr val="FFFFCC">
                    <a:alpha val="50000"/>
                  </a:srgbClr>
                </a:outerShdw>
              </a:effectLst>
            </p:spPr>
            <p:txBody>
              <a:bodyPr wrap="none" anchor="ctr" anchorCtr="0"/>
              <a:lstStyle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7192" name="组合 8203"/>
              <p:cNvGrpSpPr/>
              <p:nvPr/>
            </p:nvGrpSpPr>
            <p:grpSpPr>
              <a:xfrm>
                <a:off x="14" y="13"/>
                <a:ext cx="1474" cy="312"/>
                <a:chOff x="0" y="0"/>
                <a:chExt cx="2560320" cy="408432"/>
              </a:xfrm>
            </p:grpSpPr>
            <p:pic>
              <p:nvPicPr>
                <p:cNvPr id="7193" name="AutoShape 56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0" y="0"/>
                  <a:ext cx="2560320" cy="4084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7194" name="文本框 8205"/>
                <p:cNvSpPr txBox="1"/>
                <p:nvPr/>
              </p:nvSpPr>
              <p:spPr>
                <a:xfrm>
                  <a:off x="67249" y="66171"/>
                  <a:ext cx="2426329" cy="28067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7190" name="Rectangle 57"/>
            <p:cNvSpPr/>
            <p:nvPr/>
          </p:nvSpPr>
          <p:spPr>
            <a:xfrm>
              <a:off x="335629" y="11668"/>
              <a:ext cx="1800493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 dirty="0">
                  <a:solidFill>
                    <a:srgbClr val="1C1C1C"/>
                  </a:solidFill>
                  <a:latin typeface="Arial" panose="020B0604020202020204" pitchFamily="34" charset="0"/>
                </a:rPr>
                <a:t>由别人经营的人</a:t>
              </a:r>
              <a:endParaRPr lang="en-US" altLang="zh-CN" b="1" dirty="0">
                <a:solidFill>
                  <a:srgbClr val="1C1C1C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174" name="组合 8207"/>
          <p:cNvGrpSpPr/>
          <p:nvPr/>
        </p:nvGrpSpPr>
        <p:grpSpPr>
          <a:xfrm>
            <a:off x="4722813" y="2040890"/>
            <a:ext cx="2649537" cy="3581400"/>
            <a:chOff x="0" y="0"/>
            <a:chExt cx="2650025" cy="3581400"/>
          </a:xfrm>
        </p:grpSpPr>
        <p:sp>
          <p:nvSpPr>
            <p:cNvPr id="7175" name="AutoShape 38"/>
            <p:cNvSpPr/>
            <p:nvPr/>
          </p:nvSpPr>
          <p:spPr>
            <a:xfrm rot="10800000">
              <a:off x="39485" y="368246"/>
              <a:ext cx="2514600" cy="169526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CC66"/>
                </a:gs>
                <a:gs pos="100000">
                  <a:srgbClr val="F8F8F8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 anchorCtr="0"/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7176" name="组合 8209"/>
            <p:cNvGrpSpPr/>
            <p:nvPr/>
          </p:nvGrpSpPr>
          <p:grpSpPr>
            <a:xfrm>
              <a:off x="0" y="0"/>
              <a:ext cx="2650025" cy="453947"/>
              <a:chOff x="0" y="0"/>
              <a:chExt cx="1502" cy="339"/>
            </a:xfrm>
          </p:grpSpPr>
          <p:sp>
            <p:nvSpPr>
              <p:cNvPr id="7182" name="AutoShape 52"/>
              <p:cNvSpPr/>
              <p:nvPr/>
            </p:nvSpPr>
            <p:spPr>
              <a:xfrm>
                <a:off x="0" y="0"/>
                <a:ext cx="1502" cy="33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545454"/>
                  </a:gs>
                  <a:gs pos="50000">
                    <a:srgbClr val="EAEAEA"/>
                  </a:gs>
                  <a:gs pos="100000">
                    <a:srgbClr val="545454"/>
                  </a:gs>
                </a:gsLst>
                <a:lin ang="5400000" scaled="1"/>
                <a:tileRect/>
              </a:gradFill>
              <a:ln w="9525">
                <a:noFill/>
              </a:ln>
              <a:effectLst>
                <a:outerShdw dist="40160" dir="4293876" algn="ctr" rotWithShape="0">
                  <a:srgbClr val="FFFFCC">
                    <a:alpha val="50000"/>
                  </a:srgbClr>
                </a:outerShdw>
              </a:effectLst>
            </p:spPr>
            <p:txBody>
              <a:bodyPr wrap="none" anchor="ctr" anchorCtr="0"/>
              <a:lstStyle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7183" name="组合 8211"/>
              <p:cNvGrpSpPr/>
              <p:nvPr/>
            </p:nvGrpSpPr>
            <p:grpSpPr>
              <a:xfrm>
                <a:off x="16" y="16"/>
                <a:ext cx="1472" cy="310"/>
                <a:chOff x="0" y="0"/>
                <a:chExt cx="2596896" cy="414528"/>
              </a:xfrm>
            </p:grpSpPr>
            <p:pic>
              <p:nvPicPr>
                <p:cNvPr id="7184" name="AutoShape 53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0" y="0"/>
                  <a:ext cx="2596896" cy="41452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7185" name="文本框 8213"/>
                <p:cNvSpPr txBox="1"/>
                <p:nvPr/>
              </p:nvSpPr>
              <p:spPr>
                <a:xfrm>
                  <a:off x="64196" y="63525"/>
                  <a:ext cx="2464142" cy="2869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7177" name="Rectangle 54"/>
            <p:cNvSpPr/>
            <p:nvPr/>
          </p:nvSpPr>
          <p:spPr>
            <a:xfrm>
              <a:off x="527224" y="0"/>
              <a:ext cx="156966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b="1" dirty="0">
                  <a:solidFill>
                    <a:srgbClr val="1C1C1C"/>
                  </a:solidFill>
                  <a:latin typeface="Arial" panose="020B0604020202020204" pitchFamily="34" charset="0"/>
                </a:rPr>
                <a:t>经营自我的人</a:t>
              </a:r>
              <a:endParaRPr lang="en-US" altLang="zh-CN" b="1" dirty="0">
                <a:solidFill>
                  <a:srgbClr val="1C1C1C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7178" name="组合 8215"/>
            <p:cNvGrpSpPr/>
            <p:nvPr/>
          </p:nvGrpSpPr>
          <p:grpSpPr>
            <a:xfrm>
              <a:off x="168953" y="1679448"/>
              <a:ext cx="2267712" cy="1926336"/>
              <a:chOff x="0" y="0"/>
              <a:chExt cx="2267712" cy="1926336"/>
            </a:xfrm>
          </p:grpSpPr>
          <p:pic>
            <p:nvPicPr>
              <p:cNvPr id="7180" name="AutoShape 3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2267712" cy="192633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7181" name="文本框 8217"/>
              <p:cNvSpPr txBox="1"/>
              <p:nvPr/>
            </p:nvSpPr>
            <p:spPr>
              <a:xfrm rot="5400000">
                <a:off x="303959" y="-36571"/>
                <a:ext cx="1657493" cy="20009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179" name="Text Box 36"/>
            <p:cNvSpPr txBox="1"/>
            <p:nvPr/>
          </p:nvSpPr>
          <p:spPr>
            <a:xfrm>
              <a:off x="344284" y="1889373"/>
              <a:ext cx="1971846" cy="16158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buFont typeface="Wingdings" panose="05000000000000000000" pitchFamily="2" charset="2"/>
                <a:buChar char="Ø"/>
              </a:pPr>
              <a:r>
                <a:rPr lang="zh-CN" altLang="en-US" sz="1100" b="1" dirty="0">
                  <a:solidFill>
                    <a:srgbClr val="1C1C1C"/>
                  </a:solidFill>
                  <a:latin typeface="Arial" panose="020B0604020202020204" pitchFamily="34" charset="0"/>
                </a:rPr>
                <a:t> 企业的合作者</a:t>
              </a:r>
              <a:endParaRPr lang="en-US" altLang="zh-CN" sz="1100" b="1" dirty="0">
                <a:solidFill>
                  <a:srgbClr val="1C1C1C"/>
                </a:solidFill>
                <a:latin typeface="Arial" panose="020B0604020202020204" pitchFamily="34" charset="0"/>
              </a:endParaRPr>
            </a:p>
            <a:p>
              <a:pPr eaLnBrk="1" hangingPunct="1">
                <a:buFont typeface="Wingdings" panose="05000000000000000000" pitchFamily="2" charset="2"/>
                <a:buChar char="Ø"/>
              </a:pPr>
              <a:endParaRPr lang="en-US" altLang="zh-CN" sz="1100" b="1" dirty="0">
                <a:solidFill>
                  <a:srgbClr val="1C1C1C"/>
                </a:solidFill>
                <a:latin typeface="Arial" panose="020B0604020202020204" pitchFamily="34" charset="0"/>
              </a:endParaRPr>
            </a:p>
            <a:p>
              <a:pPr eaLnBrk="1" hangingPunct="1">
                <a:buFont typeface="Wingdings" panose="05000000000000000000" pitchFamily="2" charset="2"/>
                <a:buChar char="Ø"/>
              </a:pPr>
              <a:r>
                <a:rPr lang="zh-CN" altLang="en-US" sz="1100" b="1" dirty="0">
                  <a:solidFill>
                    <a:srgbClr val="1C1C1C"/>
                  </a:solidFill>
                  <a:latin typeface="Arial" panose="020B0604020202020204" pitchFamily="34" charset="0"/>
                </a:rPr>
                <a:t> 干得比老板希望的还要好</a:t>
              </a:r>
              <a:endParaRPr lang="en-US" altLang="zh-CN" sz="1100" b="1" dirty="0">
                <a:solidFill>
                  <a:srgbClr val="1C1C1C"/>
                </a:solidFill>
                <a:latin typeface="Arial" panose="020B0604020202020204" pitchFamily="34" charset="0"/>
              </a:endParaRPr>
            </a:p>
            <a:p>
              <a:pPr eaLnBrk="1" hangingPunct="1">
                <a:buFont typeface="Wingdings" panose="05000000000000000000" pitchFamily="2" charset="2"/>
                <a:buChar char="Ø"/>
              </a:pPr>
              <a:endParaRPr lang="en-US" altLang="zh-CN" sz="1100" b="1" dirty="0">
                <a:solidFill>
                  <a:srgbClr val="1C1C1C"/>
                </a:solidFill>
                <a:latin typeface="Arial" panose="020B0604020202020204" pitchFamily="34" charset="0"/>
              </a:endParaRPr>
            </a:p>
            <a:p>
              <a:pPr eaLnBrk="1" hangingPunct="1">
                <a:buFont typeface="Wingdings" panose="05000000000000000000" pitchFamily="2" charset="2"/>
                <a:buChar char="Ø"/>
              </a:pPr>
              <a:r>
                <a:rPr lang="zh-CN" altLang="en-US" sz="1100" b="1" dirty="0">
                  <a:solidFill>
                    <a:srgbClr val="1C1C1C"/>
                  </a:solidFill>
                  <a:latin typeface="Arial" panose="020B0604020202020204" pitchFamily="34" charset="0"/>
                </a:rPr>
                <a:t> 有良好的资质</a:t>
              </a:r>
              <a:endParaRPr lang="en-US" altLang="zh-CN" sz="1100" b="1" dirty="0">
                <a:solidFill>
                  <a:srgbClr val="1C1C1C"/>
                </a:solidFill>
                <a:latin typeface="Arial" panose="020B0604020202020204" pitchFamily="34" charset="0"/>
              </a:endParaRPr>
            </a:p>
            <a:p>
              <a:pPr eaLnBrk="1" hangingPunct="1">
                <a:buFont typeface="Wingdings" panose="05000000000000000000" pitchFamily="2" charset="2"/>
                <a:buChar char="Ø"/>
              </a:pPr>
              <a:endParaRPr lang="en-US" altLang="zh-CN" sz="1100" b="1" dirty="0">
                <a:solidFill>
                  <a:srgbClr val="1C1C1C"/>
                </a:solidFill>
                <a:latin typeface="Arial" panose="020B0604020202020204" pitchFamily="34" charset="0"/>
              </a:endParaRPr>
            </a:p>
            <a:p>
              <a:pPr eaLnBrk="1" hangingPunct="1">
                <a:buFont typeface="Wingdings" panose="05000000000000000000" pitchFamily="2" charset="2"/>
                <a:buChar char="Ø"/>
              </a:pPr>
              <a:r>
                <a:rPr lang="zh-CN" altLang="en-US" sz="1100" b="1" dirty="0">
                  <a:solidFill>
                    <a:srgbClr val="1C1C1C"/>
                  </a:solidFill>
                  <a:latin typeface="Arial" panose="020B0604020202020204" pitchFamily="34" charset="0"/>
                </a:rPr>
                <a:t> 个人空间大，适应应强</a:t>
              </a:r>
              <a:endParaRPr lang="en-US" altLang="zh-CN" sz="1100" b="1" dirty="0">
                <a:solidFill>
                  <a:srgbClr val="1C1C1C"/>
                </a:solidFill>
                <a:latin typeface="Arial" panose="020B0604020202020204" pitchFamily="34" charset="0"/>
              </a:endParaRPr>
            </a:p>
            <a:p>
              <a:pPr eaLnBrk="1" hangingPunct="1">
                <a:buFont typeface="Wingdings" panose="05000000000000000000" pitchFamily="2" charset="2"/>
                <a:buChar char="Ø"/>
              </a:pPr>
              <a:endParaRPr lang="en-US" altLang="zh-CN" sz="1100" b="1" dirty="0">
                <a:solidFill>
                  <a:srgbClr val="1C1C1C"/>
                </a:solidFill>
                <a:latin typeface="Arial" panose="020B0604020202020204" pitchFamily="34" charset="0"/>
              </a:endParaRPr>
            </a:p>
            <a:p>
              <a:pPr eaLnBrk="1" hangingPunct="1">
                <a:buFont typeface="Wingdings" panose="05000000000000000000" pitchFamily="2" charset="2"/>
                <a:buChar char="Ø"/>
              </a:pPr>
              <a:r>
                <a:rPr lang="zh-CN" altLang="en-US" sz="1100" b="1" dirty="0">
                  <a:solidFill>
                    <a:srgbClr val="1C1C1C"/>
                  </a:solidFill>
                  <a:latin typeface="Arial" panose="020B0604020202020204" pitchFamily="34" charset="0"/>
                </a:rPr>
                <a:t> 操之在我，风险承受力强</a:t>
              </a:r>
              <a:endParaRPr lang="en-US" altLang="zh-CN" sz="1100" b="1" dirty="0">
                <a:solidFill>
                  <a:srgbClr val="1C1C1C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9641205" y="318770"/>
            <a:ext cx="1962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职业素养  </a:t>
            </a:r>
          </a:p>
        </p:txBody>
      </p:sp>
      <p:sp>
        <p:nvSpPr>
          <p:cNvPr id="8196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146175" y="993775"/>
            <a:ext cx="10318115" cy="1066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我们把一个人的全部才能看作一座冰山，浮在水面的这一部分我们称之为员工的显性素养，仅为冰山的八分之一；而潜在水面之下的八分之七部分，我们称之为隐性素养。</a:t>
            </a:r>
            <a:endParaRPr lang="zh-CN" altLang="en-US" sz="2000" dirty="0"/>
          </a:p>
        </p:txBody>
      </p:sp>
      <p:pic>
        <p:nvPicPr>
          <p:cNvPr id="8197" name="Picture 6" descr="冰山模型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667760" y="2122170"/>
            <a:ext cx="4525963" cy="4076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9510395" y="318770"/>
            <a:ext cx="1962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职业素养  </a:t>
            </a:r>
          </a:p>
        </p:txBody>
      </p:sp>
      <p:sp>
        <p:nvSpPr>
          <p:cNvPr id="8196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143635" y="941705"/>
            <a:ext cx="10318115" cy="5238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显性素养</a:t>
            </a:r>
          </a:p>
        </p:txBody>
      </p:sp>
      <p:sp>
        <p:nvSpPr>
          <p:cNvPr id="9227" name="文本框 10244"/>
          <p:cNvSpPr txBox="1"/>
          <p:nvPr>
            <p:custDataLst>
              <p:tags r:id="rId2"/>
            </p:custDataLst>
          </p:nvPr>
        </p:nvSpPr>
        <p:spPr>
          <a:xfrm>
            <a:off x="1143635" y="1566545"/>
            <a:ext cx="5029200" cy="2209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200" b="1" dirty="0">
                <a:latin typeface="Verdana" panose="020B0604030504040204" pitchFamily="34" charset="0"/>
                <a:cs typeface="Arial" panose="020B0604020202020204" pitchFamily="34" charset="0"/>
              </a:rPr>
              <a:t>知识：主要是指从学校系统学来的知识。</a:t>
            </a:r>
            <a:endParaRPr lang="en-US" altLang="zh-CN" sz="1200" b="1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1200" b="1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200" b="1" dirty="0">
                <a:latin typeface="Verdana" panose="020B0604030504040204" pitchFamily="34" charset="0"/>
                <a:cs typeface="Arial" panose="020B0604020202020204" pitchFamily="34" charset="0"/>
              </a:rPr>
              <a:t>技巧：为人处事的技巧。如沟通技巧、谈判技巧。</a:t>
            </a:r>
            <a:endParaRPr lang="en-US" altLang="zh-CN" sz="1200" b="1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1200" b="1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200" b="1" dirty="0">
                <a:latin typeface="Verdana" panose="020B0604030504040204" pitchFamily="34" charset="0"/>
                <a:cs typeface="Arial" panose="020B0604020202020204" pitchFamily="34" charset="0"/>
              </a:rPr>
              <a:t>理解能力：对事件的理解程度和速度。</a:t>
            </a:r>
            <a:endParaRPr lang="en-US" altLang="zh-CN" sz="1200" b="1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1200" b="1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200" b="1" dirty="0">
                <a:latin typeface="Verdana" panose="020B0604030504040204" pitchFamily="34" charset="0"/>
                <a:cs typeface="Arial" panose="020B0604020202020204" pitchFamily="34" charset="0"/>
              </a:rPr>
              <a:t>分析判断能力：对事件的判断和评价。</a:t>
            </a:r>
            <a:endParaRPr lang="en-US" altLang="zh-CN" sz="1200" b="1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1200" b="1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200" b="1" dirty="0">
                <a:latin typeface="Verdana" panose="020B0604030504040204" pitchFamily="34" charset="0"/>
                <a:cs typeface="Arial" panose="020B0604020202020204" pitchFamily="34" charset="0"/>
              </a:rPr>
              <a:t>经验：工作中积累的经验和技能。</a:t>
            </a:r>
            <a:endParaRPr lang="en-US" altLang="zh-CN" sz="1200" b="1" dirty="0">
              <a:latin typeface="Verdana" panose="020B0604030504040204" pitchFamily="34" charset="0"/>
              <a:ea typeface="Arial" panose="020B0604020202020204" pitchFamily="34" charset="0"/>
            </a:endParaRPr>
          </a:p>
        </p:txBody>
      </p:sp>
      <p:sp>
        <p:nvSpPr>
          <p:cNvPr id="9225" name="文本框 10248"/>
          <p:cNvSpPr txBox="1"/>
          <p:nvPr>
            <p:custDataLst>
              <p:tags r:id="rId3"/>
            </p:custDataLst>
          </p:nvPr>
        </p:nvSpPr>
        <p:spPr>
          <a:xfrm>
            <a:off x="1143635" y="3877310"/>
            <a:ext cx="5029200" cy="2286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懂得运用知识作判断。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1200" b="1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200" b="1" dirty="0">
                <a:latin typeface="Verdana" panose="020B0604030504040204" pitchFamily="34" charset="0"/>
                <a:cs typeface="Arial" panose="020B0604020202020204" pitchFamily="34" charset="0"/>
              </a:rPr>
              <a:t>掌握让客户满意的技巧。</a:t>
            </a:r>
            <a:endParaRPr lang="en-US" altLang="zh-CN" sz="1200" b="1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1200" b="1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200" b="1" dirty="0">
                <a:latin typeface="Verdana" panose="020B0604030504040204" pitchFamily="34" charset="0"/>
                <a:cs typeface="Arial" panose="020B0604020202020204" pitchFamily="34" charset="0"/>
              </a:rPr>
              <a:t>能够根据自己理解的信息作出合理的反应。</a:t>
            </a:r>
            <a:endParaRPr lang="en-US" altLang="zh-CN" sz="1200" b="1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1200" b="1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200" b="1" dirty="0">
                <a:latin typeface="Verdana" panose="020B0604030504040204" pitchFamily="34" charset="0"/>
                <a:cs typeface="Arial" panose="020B0604020202020204" pitchFamily="34" charset="0"/>
              </a:rPr>
              <a:t>能够灵敏感知外界的变化，具有识变、应变、改变的心理素质。</a:t>
            </a:r>
            <a:endParaRPr lang="en-US" altLang="zh-CN" sz="1200" b="1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1200" b="1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200" b="1" dirty="0">
                <a:latin typeface="Verdana" panose="020B0604030504040204" pitchFamily="34" charset="0"/>
                <a:cs typeface="Arial" panose="020B0604020202020204" pitchFamily="34" charset="0"/>
              </a:rPr>
              <a:t>不断总结以往的经验，结合知识，持续地提升。</a:t>
            </a:r>
            <a:endParaRPr lang="en-US" altLang="zh-CN" sz="1200" b="1" dirty="0">
              <a:latin typeface="Verdana" panose="020B0604030504040204" pitchFamily="34" charset="0"/>
              <a:ea typeface="Arial" panose="020B0604020202020204" pitchFamily="34" charset="0"/>
            </a:endParaRPr>
          </a:p>
        </p:txBody>
      </p:sp>
      <p:sp>
        <p:nvSpPr>
          <p:cNvPr id="10246" name="Freeform 13"/>
          <p:cNvSpPr>
            <a:spLocks noEditPoints="1"/>
          </p:cNvSpPr>
          <p:nvPr>
            <p:custDataLst>
              <p:tags r:id="rId4"/>
            </p:custDataLst>
          </p:nvPr>
        </p:nvSpPr>
        <p:spPr>
          <a:xfrm rot="-2549863" flipH="1">
            <a:off x="5988368" y="2215198"/>
            <a:ext cx="2987675" cy="27432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rgbClr val="CFCDF7">
                  <a:alpha val="100000"/>
                </a:srgbClr>
              </a:gs>
              <a:gs pos="100000">
                <a:srgbClr val="8580EA">
                  <a:alpha val="100000"/>
                </a:srgb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0" name="TextBox 7"/>
          <p:cNvSpPr txBox="1"/>
          <p:nvPr>
            <p:custDataLst>
              <p:tags r:id="rId5"/>
            </p:custDataLst>
          </p:nvPr>
        </p:nvSpPr>
        <p:spPr>
          <a:xfrm>
            <a:off x="7773670" y="5157470"/>
            <a:ext cx="1524000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表现在工作中</a:t>
            </a:r>
            <a:endParaRPr lang="zh-CN" altLang="en-US" sz="12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203325" y="985520"/>
            <a:ext cx="3794125" cy="4241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 ea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rPr>
              <a:t>隐性素养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03325" y="1424305"/>
            <a:ext cx="105918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 eaLnBrk="1" fontAlgn="base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  <a:sym typeface="+mn-ea"/>
              </a:rPr>
              <a:t>就如冰山图所示，隐性素养支撑着显性素养。作为一名合格的职业人、企业员工，不仅要具备一定的显性素养，更重要的是要具备隐性素养。</a:t>
            </a:r>
          </a:p>
        </p:txBody>
      </p:sp>
      <p:grpSp>
        <p:nvGrpSpPr>
          <p:cNvPr id="10245" name="组合 11267"/>
          <p:cNvGrpSpPr/>
          <p:nvPr/>
        </p:nvGrpSpPr>
        <p:grpSpPr>
          <a:xfrm>
            <a:off x="1439863" y="2393950"/>
            <a:ext cx="4887912" cy="4114800"/>
            <a:chOff x="0" y="0"/>
            <a:chExt cx="4887912" cy="4114800"/>
          </a:xfrm>
        </p:grpSpPr>
        <p:sp>
          <p:nvSpPr>
            <p:cNvPr id="10246" name="AutoShape 4"/>
            <p:cNvSpPr/>
            <p:nvPr>
              <p:custDataLst>
                <p:tags r:id="rId2"/>
              </p:custDataLst>
            </p:nvPr>
          </p:nvSpPr>
          <p:spPr>
            <a:xfrm>
              <a:off x="3048000" y="1828800"/>
              <a:ext cx="1839912" cy="2286000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 eaLnBrk="1" hangingPunct="1"/>
              <a:r>
                <a:rPr lang="zh-CN" altLang="en-US" sz="1200" b="1" dirty="0">
                  <a:latin typeface="Verdana" panose="020B0604030504040204" pitchFamily="34" charset="0"/>
                </a:rPr>
                <a:t>服从分配</a:t>
              </a:r>
              <a:endParaRPr lang="en-US" altLang="zh-CN" sz="1200" b="1" dirty="0">
                <a:latin typeface="Verdana" panose="020B0604030504040204" pitchFamily="34" charset="0"/>
              </a:endParaRPr>
            </a:p>
            <a:p>
              <a:pPr algn="ctr" eaLnBrk="1" hangingPunct="1"/>
              <a:endParaRPr lang="en-US" altLang="zh-CN" sz="1200" b="1" dirty="0">
                <a:latin typeface="Verdana" panose="020B0604030504040204" pitchFamily="34" charset="0"/>
              </a:endParaRPr>
            </a:p>
            <a:p>
              <a:pPr algn="ctr" eaLnBrk="1" hangingPunct="1"/>
              <a:r>
                <a:rPr lang="zh-CN" altLang="en-US" sz="1200" b="1" dirty="0">
                  <a:latin typeface="Verdana" panose="020B0604030504040204" pitchFamily="34" charset="0"/>
                </a:rPr>
                <a:t>积极主动</a:t>
              </a:r>
              <a:endParaRPr lang="en-US" altLang="zh-CN" sz="1200" b="1" dirty="0">
                <a:latin typeface="Verdana" panose="020B0604030504040204" pitchFamily="34" charset="0"/>
              </a:endParaRPr>
            </a:p>
            <a:p>
              <a:pPr algn="ctr" eaLnBrk="1" hangingPunct="1"/>
              <a:endParaRPr lang="en-US" altLang="zh-CN" sz="1200" b="1" dirty="0">
                <a:latin typeface="Verdana" panose="020B0604030504040204" pitchFamily="34" charset="0"/>
              </a:endParaRPr>
            </a:p>
            <a:p>
              <a:pPr algn="ctr" eaLnBrk="1" hangingPunct="1"/>
              <a:r>
                <a:rPr lang="zh-CN" altLang="en-US" sz="1200" b="1" dirty="0">
                  <a:latin typeface="Verdana" panose="020B0604030504040204" pitchFamily="34" charset="0"/>
                </a:rPr>
                <a:t>勤奋踏实</a:t>
              </a:r>
              <a:endParaRPr lang="en-US" altLang="zh-CN" sz="1200" b="1" dirty="0">
                <a:latin typeface="Verdana" panose="020B0604030504040204" pitchFamily="34" charset="0"/>
              </a:endParaRPr>
            </a:p>
            <a:p>
              <a:pPr algn="ctr" eaLnBrk="1" hangingPunct="1"/>
              <a:endParaRPr lang="en-US" altLang="zh-CN" sz="1200" b="1" dirty="0">
                <a:latin typeface="Verdana" panose="020B0604030504040204" pitchFamily="34" charset="0"/>
              </a:endParaRPr>
            </a:p>
            <a:p>
              <a:pPr algn="ctr" eaLnBrk="1" hangingPunct="1"/>
              <a:r>
                <a:rPr lang="zh-CN" altLang="en-US" sz="1200" b="1" dirty="0">
                  <a:latin typeface="Verdana" panose="020B0604030504040204" pitchFamily="34" charset="0"/>
                </a:rPr>
                <a:t>尽职尽责</a:t>
              </a:r>
              <a:endParaRPr lang="en-US" altLang="zh-CN" sz="1200" b="1" dirty="0">
                <a:latin typeface="Verdana" panose="020B0604030504040204" pitchFamily="34" charset="0"/>
              </a:endParaRPr>
            </a:p>
            <a:p>
              <a:pPr algn="ctr" eaLnBrk="1" hangingPunct="1"/>
              <a:endParaRPr lang="en-US" altLang="zh-CN" sz="1200" b="1" dirty="0">
                <a:latin typeface="Verdana" panose="020B0604030504040204" pitchFamily="34" charset="0"/>
              </a:endParaRPr>
            </a:p>
            <a:p>
              <a:pPr algn="ctr" eaLnBrk="1" hangingPunct="1"/>
              <a:r>
                <a:rPr lang="zh-CN" altLang="en-US" sz="1200" b="1" dirty="0">
                  <a:latin typeface="Verdana" panose="020B0604030504040204" pitchFamily="34" charset="0"/>
                </a:rPr>
                <a:t>学无止境</a:t>
              </a:r>
              <a:endParaRPr lang="en-US" altLang="zh-CN" sz="1200" b="1" dirty="0">
                <a:latin typeface="Verdana" panose="020B0604030504040204" pitchFamily="34" charset="0"/>
              </a:endParaRPr>
            </a:p>
          </p:txBody>
        </p:sp>
        <p:sp>
          <p:nvSpPr>
            <p:cNvPr id="10247" name="AutoShape 5"/>
            <p:cNvSpPr/>
            <p:nvPr>
              <p:custDataLst>
                <p:tags r:id="rId3"/>
              </p:custDataLst>
            </p:nvPr>
          </p:nvSpPr>
          <p:spPr>
            <a:xfrm>
              <a:off x="0" y="1828800"/>
              <a:ext cx="1828800" cy="2286000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 eaLnBrk="1" hangingPunct="1"/>
              <a:r>
                <a:rPr lang="zh-CN" altLang="en-US" sz="1200" b="1" dirty="0">
                  <a:latin typeface="Verdana" panose="020B0604030504040204" pitchFamily="34" charset="0"/>
                </a:rPr>
                <a:t>诚实守信</a:t>
              </a:r>
              <a:endParaRPr lang="en-US" altLang="zh-CN" sz="1200" b="1" dirty="0">
                <a:latin typeface="Verdana" panose="020B0604030504040204" pitchFamily="34" charset="0"/>
              </a:endParaRPr>
            </a:p>
            <a:p>
              <a:pPr algn="ctr" eaLnBrk="1" hangingPunct="1"/>
              <a:endParaRPr lang="en-US" altLang="zh-CN" sz="1200" b="1" dirty="0">
                <a:latin typeface="Verdana" panose="020B0604030504040204" pitchFamily="34" charset="0"/>
              </a:endParaRPr>
            </a:p>
            <a:p>
              <a:pPr algn="ctr" eaLnBrk="1" hangingPunct="1"/>
              <a:r>
                <a:rPr lang="zh-CN" altLang="en-US" sz="1200" b="1" dirty="0">
                  <a:latin typeface="Verdana" panose="020B0604030504040204" pitchFamily="34" charset="0"/>
                </a:rPr>
                <a:t>忠诚敬业</a:t>
              </a:r>
              <a:endParaRPr lang="en-US" altLang="zh-CN" sz="1200" b="1" dirty="0">
                <a:latin typeface="Verdana" panose="020B0604030504040204" pitchFamily="34" charset="0"/>
              </a:endParaRPr>
            </a:p>
            <a:p>
              <a:pPr algn="ctr" eaLnBrk="1" hangingPunct="1"/>
              <a:endParaRPr lang="en-US" altLang="zh-CN" sz="1200" b="1" dirty="0">
                <a:latin typeface="Verdana" panose="020B0604030504040204" pitchFamily="34" charset="0"/>
              </a:endParaRPr>
            </a:p>
            <a:p>
              <a:pPr algn="ctr" eaLnBrk="1" hangingPunct="1"/>
              <a:r>
                <a:rPr lang="zh-CN" altLang="en-US" sz="1200" b="1" dirty="0">
                  <a:latin typeface="Verdana" panose="020B0604030504040204" pitchFamily="34" charset="0"/>
                </a:rPr>
                <a:t>遵章守纪</a:t>
              </a:r>
              <a:endParaRPr lang="en-US" altLang="zh-CN" sz="1200" b="1" dirty="0">
                <a:latin typeface="Verdana" panose="020B0604030504040204" pitchFamily="34" charset="0"/>
              </a:endParaRPr>
            </a:p>
            <a:p>
              <a:pPr algn="ctr" eaLnBrk="1" hangingPunct="1"/>
              <a:endParaRPr lang="en-US" altLang="zh-CN" sz="1200" b="1" dirty="0">
                <a:latin typeface="Verdana" panose="020B0604030504040204" pitchFamily="34" charset="0"/>
              </a:endParaRPr>
            </a:p>
            <a:p>
              <a:pPr algn="ctr" eaLnBrk="1" hangingPunct="1"/>
              <a:r>
                <a:rPr lang="zh-CN" altLang="en-US" sz="1200" b="1" dirty="0">
                  <a:latin typeface="Verdana" panose="020B0604030504040204" pitchFamily="34" charset="0"/>
                </a:rPr>
                <a:t>严守机密</a:t>
              </a:r>
              <a:endParaRPr lang="en-US" altLang="zh-CN" sz="1200" b="1" dirty="0">
                <a:latin typeface="Verdana" panose="020B0604030504040204" pitchFamily="34" charset="0"/>
              </a:endParaRPr>
            </a:p>
            <a:p>
              <a:pPr algn="ctr" eaLnBrk="1" hangingPunct="1"/>
              <a:endParaRPr lang="en-US" altLang="zh-CN" sz="1200" b="1" dirty="0">
                <a:latin typeface="Verdana" panose="020B0604030504040204" pitchFamily="34" charset="0"/>
              </a:endParaRPr>
            </a:p>
            <a:p>
              <a:pPr algn="ctr" eaLnBrk="1" hangingPunct="1"/>
              <a:r>
                <a:rPr lang="zh-CN" altLang="en-US" sz="1200" b="1" dirty="0">
                  <a:latin typeface="Verdana" panose="020B0604030504040204" pitchFamily="34" charset="0"/>
                </a:rPr>
                <a:t>顾全大局</a:t>
              </a:r>
              <a:endParaRPr lang="en-US" altLang="zh-CN" sz="1200" b="1" dirty="0">
                <a:latin typeface="Verdana" panose="020B0604030504040204" pitchFamily="34" charset="0"/>
              </a:endParaRPr>
            </a:p>
            <a:p>
              <a:pPr algn="ctr" eaLnBrk="1" hangingPunct="1"/>
              <a:endParaRPr lang="en-US" altLang="zh-CN" sz="1200" b="1" dirty="0">
                <a:latin typeface="Verdana" panose="020B0604030504040204" pitchFamily="34" charset="0"/>
              </a:endParaRPr>
            </a:p>
            <a:p>
              <a:pPr algn="ctr" eaLnBrk="1" hangingPunct="1"/>
              <a:r>
                <a:rPr lang="zh-CN" altLang="en-US" sz="1200" b="1" dirty="0">
                  <a:latin typeface="Verdana" panose="020B0604030504040204" pitchFamily="34" charset="0"/>
                </a:rPr>
                <a:t>团结协作</a:t>
              </a:r>
              <a:endParaRPr lang="en-US" altLang="zh-CN" sz="1200" b="1" dirty="0">
                <a:latin typeface="Verdana" panose="020B0604030504040204" pitchFamily="34" charset="0"/>
              </a:endParaRPr>
            </a:p>
          </p:txBody>
        </p:sp>
        <p:sp>
          <p:nvSpPr>
            <p:cNvPr id="3" name="Oval 1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6200" y="0"/>
              <a:ext cx="1703387" cy="1687513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249" name="Oval 15"/>
            <p:cNvSpPr/>
            <p:nvPr>
              <p:custDataLst>
                <p:tags r:id="rId5"/>
              </p:custDataLst>
            </p:nvPr>
          </p:nvSpPr>
          <p:spPr>
            <a:xfrm>
              <a:off x="76200" y="0"/>
              <a:ext cx="1703388" cy="168751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1998"/>
                  </a:schemeClr>
                </a:gs>
                <a:gs pos="100000">
                  <a:srgbClr val="000000">
                    <a:alpha val="89998"/>
                  </a:srgb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248" name="Oval 1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87325" y="109538"/>
              <a:ext cx="1481137" cy="146685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50000">
                  <a:srgbClr val="846A22"/>
                </a:gs>
                <a:gs pos="100000">
                  <a:schemeClr val="folHlink"/>
                </a:gs>
              </a:gsLst>
              <a:lin ang="2700000" scaled="1"/>
            </a:gradFill>
            <a:ln>
              <a:noFill/>
            </a:ln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251" name="Oval 17"/>
            <p:cNvSpPr/>
            <p:nvPr>
              <p:custDataLst>
                <p:tags r:id="rId7"/>
              </p:custDataLst>
            </p:nvPr>
          </p:nvSpPr>
          <p:spPr>
            <a:xfrm>
              <a:off x="188913" y="112713"/>
              <a:ext cx="1481137" cy="1466850"/>
            </a:xfrm>
            <a:prstGeom prst="ellipse">
              <a:avLst/>
            </a:prstGeom>
            <a:gradFill rotWithShape="1">
              <a:gsLst>
                <a:gs pos="0">
                  <a:srgbClr val="9A7D28"/>
                </a:gs>
                <a:gs pos="100000">
                  <a:schemeClr val="folHlink">
                    <a:alpha val="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ctr" anchorCtr="0">
              <a:spAutoFit/>
            </a:bodyPr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252" name="Oval 18"/>
            <p:cNvSpPr/>
            <p:nvPr>
              <p:custDataLst>
                <p:tags r:id="rId8"/>
              </p:custDataLst>
            </p:nvPr>
          </p:nvSpPr>
          <p:spPr>
            <a:xfrm>
              <a:off x="261938" y="184150"/>
              <a:ext cx="1333500" cy="1320800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anchor="ctr" anchorCtr="0">
              <a:spAutoFit/>
            </a:bodyPr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0253" name="组合 11275"/>
            <p:cNvGrpSpPr/>
            <p:nvPr/>
          </p:nvGrpSpPr>
          <p:grpSpPr>
            <a:xfrm>
              <a:off x="282575" y="203200"/>
              <a:ext cx="1290638" cy="1277938"/>
              <a:chOff x="0" y="0"/>
              <a:chExt cx="1252" cy="1252"/>
            </a:xfrm>
          </p:grpSpPr>
          <p:sp>
            <p:nvSpPr>
              <p:cNvPr id="10269" name="Oval 20"/>
              <p:cNvSpPr/>
              <p:nvPr>
                <p:custDataLst>
                  <p:tags r:id="rId22"/>
                </p:custDataLst>
              </p:nvPr>
            </p:nvSpPr>
            <p:spPr>
              <a:xfrm>
                <a:off x="0" y="0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 anchorCtr="0"/>
              <a:lstStyle/>
              <a:p>
                <a:pPr eaLnBrk="1" hangingPunct="1"/>
                <a:endParaRPr lang="zh-CN" altLang="en-US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0270" name="Oval 21"/>
              <p:cNvSpPr/>
              <p:nvPr>
                <p:custDataLst>
                  <p:tags r:id="rId23"/>
                </p:custDataLst>
              </p:nvPr>
            </p:nvSpPr>
            <p:spPr>
              <a:xfrm>
                <a:off x="16" y="7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 anchorCtr="0"/>
              <a:lstStyle/>
              <a:p>
                <a:pPr eaLnBrk="1" hangingPunct="1"/>
                <a:endParaRPr lang="zh-CN" altLang="en-US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0271" name="Oval 22"/>
              <p:cNvSpPr/>
              <p:nvPr>
                <p:custDataLst>
                  <p:tags r:id="rId24"/>
                </p:custDataLst>
              </p:nvPr>
            </p:nvSpPr>
            <p:spPr>
              <a:xfrm>
                <a:off x="29" y="19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 anchorCtr="0"/>
              <a:lstStyle/>
              <a:p>
                <a:pPr eaLnBrk="1" hangingPunct="1"/>
                <a:endParaRPr lang="zh-CN" altLang="en-US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0272" name="Oval 23"/>
              <p:cNvSpPr/>
              <p:nvPr>
                <p:custDataLst>
                  <p:tags r:id="rId25"/>
                </p:custDataLst>
              </p:nvPr>
            </p:nvSpPr>
            <p:spPr>
              <a:xfrm>
                <a:off x="97" y="51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 anchorCtr="0"/>
              <a:lstStyle/>
              <a:p>
                <a:pPr eaLnBrk="1" hangingPunct="1"/>
                <a:endParaRPr lang="zh-CN" altLang="en-US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sp>
          <p:nvSpPr>
            <p:cNvPr id="10256" name="Oval 24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084512" y="4763"/>
              <a:ext cx="1703388" cy="168751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255" name="Oval 25"/>
            <p:cNvSpPr/>
            <p:nvPr>
              <p:custDataLst>
                <p:tags r:id="rId10"/>
              </p:custDataLst>
            </p:nvPr>
          </p:nvSpPr>
          <p:spPr>
            <a:xfrm>
              <a:off x="3084512" y="4763"/>
              <a:ext cx="1703388" cy="168751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1998"/>
                  </a:schemeClr>
                </a:gs>
                <a:gs pos="100000">
                  <a:srgbClr val="1D385C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258" name="Oval 2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195637" y="115888"/>
              <a:ext cx="1481138" cy="146685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50000">
                  <a:srgbClr val="22416B"/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257" name="Oval 27"/>
            <p:cNvSpPr/>
            <p:nvPr>
              <p:custDataLst>
                <p:tags r:id="rId12"/>
              </p:custDataLst>
            </p:nvPr>
          </p:nvSpPr>
          <p:spPr>
            <a:xfrm>
              <a:off x="3197225" y="117475"/>
              <a:ext cx="1481137" cy="1466850"/>
            </a:xfrm>
            <a:prstGeom prst="ellipse">
              <a:avLst/>
            </a:prstGeom>
            <a:gradFill rotWithShape="1">
              <a:gsLst>
                <a:gs pos="0">
                  <a:srgbClr val="274C7E"/>
                </a:gs>
                <a:gs pos="100000">
                  <a:schemeClr val="accent1">
                    <a:alpha val="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ctr" anchorCtr="0">
              <a:spAutoFit/>
            </a:bodyPr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" name="Oval 28"/>
            <p:cNvSpPr/>
            <p:nvPr>
              <p:custDataLst>
                <p:tags r:id="rId13"/>
              </p:custDataLst>
            </p:nvPr>
          </p:nvSpPr>
          <p:spPr>
            <a:xfrm>
              <a:off x="3268662" y="187325"/>
              <a:ext cx="1333500" cy="1320800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anchor="ctr" anchorCtr="0">
              <a:spAutoFit/>
            </a:bodyPr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0259" name="组合 11285"/>
            <p:cNvGrpSpPr/>
            <p:nvPr/>
          </p:nvGrpSpPr>
          <p:grpSpPr>
            <a:xfrm>
              <a:off x="3290887" y="203200"/>
              <a:ext cx="1290638" cy="1277938"/>
              <a:chOff x="0" y="0"/>
              <a:chExt cx="1252" cy="1252"/>
            </a:xfrm>
          </p:grpSpPr>
          <p:sp>
            <p:nvSpPr>
              <p:cNvPr id="10265" name="Oval 30"/>
              <p:cNvSpPr/>
              <p:nvPr>
                <p:custDataLst>
                  <p:tags r:id="rId18"/>
                </p:custDataLst>
              </p:nvPr>
            </p:nvSpPr>
            <p:spPr>
              <a:xfrm>
                <a:off x="0" y="0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 anchorCtr="0"/>
              <a:lstStyle/>
              <a:p>
                <a:pPr eaLnBrk="1" hangingPunct="1"/>
                <a:endParaRPr lang="zh-CN" altLang="en-US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0266" name="Oval 31"/>
              <p:cNvSpPr/>
              <p:nvPr>
                <p:custDataLst>
                  <p:tags r:id="rId19"/>
                </p:custDataLst>
              </p:nvPr>
            </p:nvSpPr>
            <p:spPr>
              <a:xfrm>
                <a:off x="16" y="7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 anchorCtr="0"/>
              <a:lstStyle/>
              <a:p>
                <a:pPr eaLnBrk="1" hangingPunct="1"/>
                <a:endParaRPr lang="zh-CN" altLang="en-US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0267" name="Oval 32"/>
              <p:cNvSpPr/>
              <p:nvPr>
                <p:custDataLst>
                  <p:tags r:id="rId20"/>
                </p:custDataLst>
              </p:nvPr>
            </p:nvSpPr>
            <p:spPr>
              <a:xfrm>
                <a:off x="29" y="19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 anchorCtr="0"/>
              <a:lstStyle/>
              <a:p>
                <a:pPr eaLnBrk="1" hangingPunct="1"/>
                <a:endParaRPr lang="zh-CN" altLang="en-US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0268" name="Oval 33"/>
              <p:cNvSpPr/>
              <p:nvPr>
                <p:custDataLst>
                  <p:tags r:id="rId21"/>
                </p:custDataLst>
              </p:nvPr>
            </p:nvSpPr>
            <p:spPr>
              <a:xfrm>
                <a:off x="97" y="51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 anchorCtr="0"/>
              <a:lstStyle/>
              <a:p>
                <a:pPr eaLnBrk="1" hangingPunct="1"/>
                <a:endParaRPr lang="zh-CN" altLang="en-US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sp>
          <p:nvSpPr>
            <p:cNvPr id="10260" name="Text Box 39"/>
            <p:cNvSpPr txBox="1"/>
            <p:nvPr>
              <p:custDataLst>
                <p:tags r:id="rId14"/>
              </p:custDataLst>
            </p:nvPr>
          </p:nvSpPr>
          <p:spPr>
            <a:xfrm>
              <a:off x="544513" y="457200"/>
              <a:ext cx="800219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职业</a:t>
              </a:r>
              <a:endPara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1" hangingPunct="1"/>
              <a:r>
                <a:rPr lang="zh-CN" altLang="en-US" sz="2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道德</a:t>
              </a:r>
              <a:endPara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61" name="Text Box 40"/>
            <p:cNvSpPr txBox="1"/>
            <p:nvPr>
              <p:custDataLst>
                <p:tags r:id="rId15"/>
              </p:custDataLst>
            </p:nvPr>
          </p:nvSpPr>
          <p:spPr>
            <a:xfrm>
              <a:off x="3557587" y="457200"/>
              <a:ext cx="800219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职业</a:t>
              </a:r>
              <a:endPara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1" hangingPunct="1"/>
              <a:r>
                <a:rPr lang="zh-CN" altLang="en-US" sz="2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态度</a:t>
              </a:r>
              <a:endPara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0262" name="组合 11292"/>
            <p:cNvGrpSpPr/>
            <p:nvPr/>
          </p:nvGrpSpPr>
          <p:grpSpPr>
            <a:xfrm>
              <a:off x="1981200" y="762000"/>
              <a:ext cx="914400" cy="304800"/>
              <a:chOff x="0" y="0"/>
              <a:chExt cx="838200" cy="457200"/>
            </a:xfrm>
          </p:grpSpPr>
          <p:sp>
            <p:nvSpPr>
              <p:cNvPr id="10263" name="AutoShape 7"/>
              <p:cNvSpPr/>
              <p:nvPr>
                <p:custDataLst>
                  <p:tags r:id="rId16"/>
                </p:custDataLst>
              </p:nvPr>
            </p:nvSpPr>
            <p:spPr>
              <a:xfrm>
                <a:off x="407988" y="0"/>
                <a:ext cx="430212" cy="457200"/>
              </a:xfrm>
              <a:prstGeom prst="chevron">
                <a:avLst>
                  <a:gd name="adj" fmla="val 52509"/>
                </a:avLst>
              </a:prstGeom>
              <a:solidFill>
                <a:schemeClr val="accent1"/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64" name="AutoShape 7"/>
              <p:cNvSpPr/>
              <p:nvPr>
                <p:custDataLst>
                  <p:tags r:id="rId17"/>
                </p:custDataLst>
              </p:nvPr>
            </p:nvSpPr>
            <p:spPr>
              <a:xfrm rot="10800000">
                <a:off x="0" y="0"/>
                <a:ext cx="457200" cy="449262"/>
              </a:xfrm>
              <a:prstGeom prst="chevron">
                <a:avLst>
                  <a:gd name="adj" fmla="val 52508"/>
                </a:avLst>
              </a:prstGeom>
              <a:solidFill>
                <a:schemeClr val="accent1"/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9830435" y="261620"/>
            <a:ext cx="1652905" cy="5657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2800" b="1" dirty="0">
                <a:solidFill>
                  <a:srgbClr val="0065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  <a:sym typeface="+mn-ea"/>
              </a:rPr>
              <a:t>职业素养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34a1d2b-503e-474d-b0a9-b1857b49777d"/>
  <p:tag name="COMMONDATA" val="eyJjb3VudCI6MTAsImhkaWQiOiI1ODUyNTFmOWYzZTAyYzcyNjFkNjA0MzkzNjkwMGJjNyIsInVzZXJDb3VudCI6MTB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7740,&quot;width&quot;:15360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fkloj5c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2520</Words>
  <Application>Microsoft Office PowerPoint</Application>
  <PresentationFormat>宽屏</PresentationFormat>
  <Paragraphs>320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等线</vt:lpstr>
      <vt:lpstr>宋体</vt:lpstr>
      <vt:lpstr>微软雅黑</vt:lpstr>
      <vt:lpstr>Arial</vt:lpstr>
      <vt:lpstr>Calibri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kwin</dc:creator>
  <cp:lastModifiedBy>毛 嘉伟</cp:lastModifiedBy>
  <cp:revision>328</cp:revision>
  <dcterms:created xsi:type="dcterms:W3CDTF">2021-06-28T07:35:00Z</dcterms:created>
  <dcterms:modified xsi:type="dcterms:W3CDTF">2023-03-30T03:58:14Z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KSOTemplateUUID">
    <vt:lpwstr>v1.0_mb_dv6euEUVlxlvMIIQ+q1Ueg==</vt:lpwstr>
  </property>
  <property fmtid="{D5CDD505-2E9C-101B-9397-08002B2CF9AE}" pid="4" name="ICV">
    <vt:lpwstr>DBACC78CE6F2413D993496D19895F95A</vt:lpwstr>
  </property>
</Properties>
</file>