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ECECEC"/>
    <a:srgbClr val="DFDFDF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57" d="100"/>
          <a:sy n="157" d="100"/>
        </p:scale>
        <p:origin x="156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355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June 2022. © 2022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June 2022. © 2022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5.sv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emf"/><Relationship Id="rId16" Type="http://schemas.openxmlformats.org/officeDocument/2006/relationships/image" Target="../media/image1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5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4.emf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8EC081E3-4871-4F1A-81BC-5B5EC4F34E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1" y="0"/>
            <a:ext cx="7137449" cy="51435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59136-8128-4BE7-900F-088EA73494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853604"/>
            <a:ext cx="8370094" cy="143629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NL" dirty="0"/>
              <a:t>Here goes the </a:t>
            </a:r>
            <a:br>
              <a:rPr lang="en-NL" dirty="0"/>
            </a:br>
            <a:r>
              <a:rPr lang="en-NL" dirty="0"/>
              <a:t>title of this PPT</a:t>
            </a:r>
            <a:endParaRPr lang="en-US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FC33D-EE41-4640-9F34-D397D33634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5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69239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5547044" y="495047"/>
            <a:ext cx="5223990" cy="4402095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300" y="1273480"/>
            <a:ext cx="5555836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300" y="2337652"/>
            <a:ext cx="533981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0300" y="3401824"/>
            <a:ext cx="560023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12"/>
          <a:stretch>
            <a:fillRect/>
          </a:stretch>
        </p:blipFill>
        <p:spPr>
          <a:xfrm rot="11851314">
            <a:off x="6068729" y="766906"/>
            <a:ext cx="3737291" cy="3821819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 userDrawn="1"/>
        </p:nvSpPr>
        <p:spPr>
          <a:xfrm>
            <a:off x="6228184" y="1368394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 userDrawn="1"/>
        </p:nvSpPr>
        <p:spPr>
          <a:xfrm>
            <a:off x="5963058" y="2419988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 userDrawn="1"/>
        </p:nvSpPr>
        <p:spPr>
          <a:xfrm>
            <a:off x="6268816" y="3471582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0474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8350" y="1422075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43945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3826" y="3051756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2312" y="306914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834" y="1422075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21100" y="147067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834" y="3108625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100" y="315276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1470" y="1422075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0910" y="1425131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30370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355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5577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8350" y="1066131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08351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99578" y="1082689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48064" y="1100073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698" y="1054241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8964" y="110284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068" y="1056716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8334" y="110086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869" y="3013596"/>
            <a:ext cx="1638380" cy="163709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9774" y="3013596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1097" y="3018937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1677" y="3010773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2833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42738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406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555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3686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2562534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3315156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6300192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19407"/>
            <a:ext cx="2364032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1880" y="1128258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4208" y="1125513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5156" y="1700997"/>
            <a:ext cx="240897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236403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00192" y="1700997"/>
            <a:ext cx="2376264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6520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1944350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54341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474577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694813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28258"/>
            <a:ext cx="1772339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5421" y="1128258"/>
            <a:ext cx="15984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17781" y="1125512"/>
            <a:ext cx="1598435" cy="30848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1087" y="1121717"/>
            <a:ext cx="1598435" cy="312281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43411" y="1700997"/>
            <a:ext cx="181256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177233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5771" y="1700997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48131" y="1700176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63957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23462" y="1121718"/>
            <a:ext cx="1728326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082990" y="1121718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3842452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5601914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7361376" y="1118973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0833" y="1126862"/>
            <a:ext cx="151053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3075" y="1126862"/>
            <a:ext cx="1407600" cy="30713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2397" y="1118973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19396" y="1122796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6318" y="1115717"/>
            <a:ext cx="140644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82991" y="1718698"/>
            <a:ext cx="155290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463" y="1709212"/>
            <a:ext cx="157157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36119" y="1718698"/>
            <a:ext cx="159037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5647" y="1725273"/>
            <a:ext cx="159030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5109" y="1725273"/>
            <a:ext cx="160937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4528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 userDrawn="1"/>
        </p:nvGrpSpPr>
        <p:grpSpPr>
          <a:xfrm>
            <a:off x="0" y="1468240"/>
            <a:ext cx="4932040" cy="2880320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 userDrawn="1"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 userDrawn="1"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 userDrawn="1"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 userDrawn="1"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0072" y="1551943"/>
            <a:ext cx="361288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9931" y="2276909"/>
            <a:ext cx="487302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5796" y="2992142"/>
            <a:ext cx="6097162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1182" y="3712183"/>
            <a:ext cx="7261776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84703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527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6653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9779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905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36031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8FFD8-C4F5-4D8A-B362-4D4BCBB4B39D}"/>
              </a:ext>
            </a:extLst>
          </p:cNvPr>
          <p:cNvCxnSpPr>
            <a:stCxn id="19" idx="0"/>
          </p:cNvCxnSpPr>
          <p:nvPr userDrawn="1"/>
        </p:nvCxnSpPr>
        <p:spPr>
          <a:xfrm flipV="1">
            <a:off x="779925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573DA6-E356-40F5-A54A-1C96B287F713}"/>
              </a:ext>
            </a:extLst>
          </p:cNvPr>
          <p:cNvSpPr/>
          <p:nvPr userDrawn="1"/>
        </p:nvSpPr>
        <p:spPr>
          <a:xfrm>
            <a:off x="696002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 userDrawn="1"/>
        </p:nvCxnSpPr>
        <p:spPr>
          <a:xfrm flipV="1">
            <a:off x="4583914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 userDrawn="1"/>
        </p:nvSpPr>
        <p:spPr>
          <a:xfrm>
            <a:off x="4499991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DBB4C-56FA-49D2-839C-653260824E76}"/>
              </a:ext>
            </a:extLst>
          </p:cNvPr>
          <p:cNvCxnSpPr/>
          <p:nvPr userDrawn="1"/>
        </p:nvCxnSpPr>
        <p:spPr>
          <a:xfrm flipV="1">
            <a:off x="8385189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DA20287-483E-41CD-A918-3229CD2EA37E}"/>
              </a:ext>
            </a:extLst>
          </p:cNvPr>
          <p:cNvSpPr/>
          <p:nvPr userDrawn="1"/>
        </p:nvSpPr>
        <p:spPr>
          <a:xfrm>
            <a:off x="8301266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81817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 userDrawn="1"/>
        </p:nvSpPr>
        <p:spPr>
          <a:xfrm>
            <a:off x="2597894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90393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 userDrawn="1"/>
        </p:nvSpPr>
        <p:spPr>
          <a:xfrm>
            <a:off x="6406470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89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92081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94178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9568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98168" y="1603330"/>
            <a:ext cx="1266320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8529" y="3424224"/>
            <a:ext cx="1455960" cy="1053789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39346" y="3424224"/>
            <a:ext cx="1455960" cy="1053790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188" y="3424222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13012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81641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3067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Questions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200" r="4055" b="5200"/>
          <a:stretch>
            <a:fillRect/>
          </a:stretch>
        </p:blipFill>
        <p:spPr>
          <a:xfrm>
            <a:off x="6084168" y="1"/>
            <a:ext cx="3059832" cy="5143498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18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Agenda / Content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8888" y="1113797"/>
            <a:ext cx="3172622" cy="5958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To remove numbers: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8888" y="2046357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>
                <a:sym typeface="Wingdings" panose="05000000000000000000" pitchFamily="2" charset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Go to View  </a:t>
            </a:r>
            <a:br>
              <a:rPr lang="en-NL" dirty="0"/>
            </a:br>
            <a:r>
              <a:rPr lang="en-NL" dirty="0"/>
              <a:t>Slide master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4713" y="2974128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select the agenda / content slide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4713" y="3909574"/>
            <a:ext cx="3172622" cy="59102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and remove the numbers you don’t need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27653" y="111379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28" y="2046354"/>
            <a:ext cx="3172622" cy="591026"/>
          </a:xfrm>
        </p:spPr>
        <p:txBody>
          <a:bodyPr/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2820" y="2968357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select Layout ...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270" y="3905235"/>
            <a:ext cx="459684" cy="591023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24128" y="3905235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and choose the right agenda/content slide</a:t>
            </a:r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342" y="2997201"/>
            <a:ext cx="386977" cy="58046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1785" y="1137940"/>
            <a:ext cx="443267" cy="59102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196" y="2069924"/>
            <a:ext cx="443268" cy="59102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81785" y="2031884"/>
            <a:ext cx="434911" cy="65236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4903" y="3909575"/>
            <a:ext cx="443267" cy="59102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12122" y="2976125"/>
            <a:ext cx="443268" cy="591024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519AED6-18FF-4147-A609-2CAEABDF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0E1D107-8DD7-4106-920F-0ED71ED87E6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1077" y="1131590"/>
            <a:ext cx="295513" cy="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93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5652120" y="0"/>
            <a:ext cx="3491880" cy="51435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79710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5524278" y="0"/>
            <a:ext cx="3619722" cy="51435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319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19532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5992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49878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44" r="2791" b="6486"/>
          <a:stretch>
            <a:fillRect/>
          </a:stretch>
        </p:blipFill>
        <p:spPr>
          <a:xfrm>
            <a:off x="5364088" y="-8796"/>
            <a:ext cx="3779912" cy="5152297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067489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5521121" y="0"/>
            <a:ext cx="3622879" cy="51435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71676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5364088" y="0"/>
            <a:ext cx="3779912" cy="51435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57777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123728" y="-8796"/>
            <a:ext cx="7020272" cy="5152296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554408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4139952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 userDrawn="1"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73708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2412" y="1112885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62412" y="2045445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58237" y="2973216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27653" y="1110488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27652" y="2040656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29056" y="2970824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58237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0398" y="1117365"/>
            <a:ext cx="738779" cy="66490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0397" y="2042929"/>
            <a:ext cx="738779" cy="59543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429" y="1110488"/>
            <a:ext cx="434911" cy="65236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430" y="2056073"/>
            <a:ext cx="788031" cy="59102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430" y="2973219"/>
            <a:ext cx="664901" cy="59102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430" y="3902711"/>
            <a:ext cx="738779" cy="59102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21918" y="2973219"/>
            <a:ext cx="715735" cy="5910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1918" y="3891763"/>
            <a:ext cx="763406" cy="600979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7651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3908C84-B5F7-4D6C-839B-815341DE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32367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59832" y="-1"/>
            <a:ext cx="2411760" cy="51435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 userDrawn="1"/>
        </p:nvSpPr>
        <p:spPr>
          <a:xfrm>
            <a:off x="5652120" y="0"/>
            <a:ext cx="3491880" cy="5143502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14807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5524278" y="-8796"/>
            <a:ext cx="3619722" cy="5152296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29533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17256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55577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80283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1581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46483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96344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75722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7B80458-EB30-4E61-B076-A77CA1E3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1" y="0"/>
            <a:ext cx="7137449" cy="51435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June 2022. © 2022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66E80-C4C6-4BF1-BA1C-704D0F6F80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5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8748000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4239890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63811" y="987051"/>
            <a:ext cx="4300677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258411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2628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44956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1082661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389965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 userDrawn="1"/>
        </p:nvSpPr>
        <p:spPr>
          <a:xfrm>
            <a:off x="4572000" y="-20538"/>
            <a:ext cx="4572000" cy="5164038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8064" y="987574"/>
            <a:ext cx="3816424" cy="363830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5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07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375250" y="123478"/>
            <a:ext cx="5589237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5" cy="204374"/>
          </a:xfrm>
          <a:prstGeom prst="rect">
            <a:avLst/>
          </a:prstGeom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 userDrawn="1"/>
        </p:nvSpPr>
        <p:spPr>
          <a:xfrm>
            <a:off x="0" y="0"/>
            <a:ext cx="3251072" cy="4587974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055" y="1537913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055" y="2553644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6056" y="3554138"/>
            <a:ext cx="2607751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251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5252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75251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8185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8184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5250" y="1024804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#A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1025436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13813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568" y="1275606"/>
            <a:ext cx="2800350" cy="287655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7852" y="1676835"/>
            <a:ext cx="2160240" cy="21910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3438" y="1275606"/>
            <a:ext cx="3744912" cy="2877294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 dirty="0"/>
              <a:t>“Quote or introduction text”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8311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3243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| dd-mm-yyyy | © Atos - For internal use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33" r:id="rId2"/>
    <p:sldLayoutId id="2147483734" r:id="rId3"/>
    <p:sldLayoutId id="2147483653" r:id="rId4"/>
    <p:sldLayoutId id="2147483701" r:id="rId5"/>
    <p:sldLayoutId id="2147483702" r:id="rId6"/>
    <p:sldLayoutId id="2147483703" r:id="rId7"/>
    <p:sldLayoutId id="2147483704" r:id="rId8"/>
    <p:sldLayoutId id="2147483700" r:id="rId9"/>
    <p:sldLayoutId id="2147483712" r:id="rId10"/>
    <p:sldLayoutId id="2147483705" r:id="rId11"/>
    <p:sldLayoutId id="2147483706" r:id="rId12"/>
    <p:sldLayoutId id="2147483708" r:id="rId13"/>
    <p:sldLayoutId id="2147483707" r:id="rId14"/>
    <p:sldLayoutId id="2147483709" r:id="rId15"/>
    <p:sldLayoutId id="2147483710" r:id="rId16"/>
    <p:sldLayoutId id="2147483711" r:id="rId17"/>
    <p:sldLayoutId id="2147483732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55" r:id="rId3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66A1"/>
                </a:solidFill>
              </a:rPr>
              <a:t>Translation Skript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How it works!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egende: Linie 1">
            <a:extLst>
              <a:ext uri="{FF2B5EF4-FFF2-40B4-BE49-F238E27FC236}">
                <a16:creationId xmlns:a16="http://schemas.microsoft.com/office/drawing/2014/main" id="{0BF71748-E23B-4232-80EC-A38F4387151F}"/>
              </a:ext>
            </a:extLst>
          </p:cNvPr>
          <p:cNvSpPr/>
          <p:nvPr/>
        </p:nvSpPr>
        <p:spPr>
          <a:xfrm>
            <a:off x="6231536" y="1419622"/>
            <a:ext cx="1512168" cy="792088"/>
          </a:xfrm>
          <a:prstGeom prst="borderCallout1">
            <a:avLst>
              <a:gd name="adj1" fmla="val 48765"/>
              <a:gd name="adj2" fmla="val 133"/>
              <a:gd name="adj3" fmla="val 122505"/>
              <a:gd name="adj4" fmla="val -69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Translations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Customer</a:t>
            </a:r>
          </a:p>
        </p:txBody>
      </p:sp>
      <p:sp>
        <p:nvSpPr>
          <p:cNvPr id="6" name="Legende: Linie 5">
            <a:extLst>
              <a:ext uri="{FF2B5EF4-FFF2-40B4-BE49-F238E27FC236}">
                <a16:creationId xmlns:a16="http://schemas.microsoft.com/office/drawing/2014/main" id="{785F98B0-C35F-4A98-9887-002CCBE20DA2}"/>
              </a:ext>
            </a:extLst>
          </p:cNvPr>
          <p:cNvSpPr/>
          <p:nvPr/>
        </p:nvSpPr>
        <p:spPr>
          <a:xfrm>
            <a:off x="1187624" y="1419622"/>
            <a:ext cx="1512168" cy="792088"/>
          </a:xfrm>
          <a:prstGeom prst="borderCallout1">
            <a:avLst>
              <a:gd name="adj1" fmla="val 51074"/>
              <a:gd name="adj2" fmla="val 100109"/>
              <a:gd name="adj3" fmla="val 127123"/>
              <a:gd name="adj4" fmla="val 172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Updated </a:t>
            </a:r>
            <a:r>
              <a:rPr lang="de-DE" sz="1200" dirty="0" err="1"/>
              <a:t>version</a:t>
            </a:r>
            <a:r>
              <a:rPr lang="de-DE" sz="1200" dirty="0"/>
              <a:t> of </a:t>
            </a:r>
            <a:r>
              <a:rPr lang="de-DE" sz="1200" dirty="0" err="1"/>
              <a:t>keys</a:t>
            </a:r>
            <a:r>
              <a:rPr lang="de-DE" sz="1200" dirty="0"/>
              <a:t> in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base</a:t>
            </a:r>
            <a:r>
              <a:rPr lang="de-DE" sz="1200" dirty="0"/>
              <a:t> </a:t>
            </a:r>
            <a:r>
              <a:rPr lang="de-DE" sz="1200" dirty="0" err="1"/>
              <a:t>language</a:t>
            </a:r>
            <a:endParaRPr lang="de-DE" sz="1200" dirty="0"/>
          </a:p>
        </p:txBody>
      </p:sp>
      <p:sp>
        <p:nvSpPr>
          <p:cNvPr id="7" name="Legende: Linie 6">
            <a:extLst>
              <a:ext uri="{FF2B5EF4-FFF2-40B4-BE49-F238E27FC236}">
                <a16:creationId xmlns:a16="http://schemas.microsoft.com/office/drawing/2014/main" id="{38B185FC-45C7-41A3-967C-7FA421BB5EAD}"/>
              </a:ext>
            </a:extLst>
          </p:cNvPr>
          <p:cNvSpPr/>
          <p:nvPr/>
        </p:nvSpPr>
        <p:spPr>
          <a:xfrm>
            <a:off x="6228072" y="3291830"/>
            <a:ext cx="1512168" cy="792088"/>
          </a:xfrm>
          <a:prstGeom prst="borderCallout1">
            <a:avLst>
              <a:gd name="adj1" fmla="val 48765"/>
              <a:gd name="adj2" fmla="val 133"/>
              <a:gd name="adj3" fmla="val -6790"/>
              <a:gd name="adj4" fmla="val -64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New </a:t>
            </a:r>
            <a:r>
              <a:rPr lang="de-DE" sz="1200" dirty="0" err="1"/>
              <a:t>Tables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Translations</a:t>
            </a:r>
            <a:endParaRPr lang="de-DE" sz="1200" dirty="0"/>
          </a:p>
        </p:txBody>
      </p:sp>
      <p:sp>
        <p:nvSpPr>
          <p:cNvPr id="10" name="Legende: Linie 9">
            <a:extLst>
              <a:ext uri="{FF2B5EF4-FFF2-40B4-BE49-F238E27FC236}">
                <a16:creationId xmlns:a16="http://schemas.microsoft.com/office/drawing/2014/main" id="{72BDB561-CEC0-4DC9-BE1B-D08C4CBBAF9A}"/>
              </a:ext>
            </a:extLst>
          </p:cNvPr>
          <p:cNvSpPr/>
          <p:nvPr/>
        </p:nvSpPr>
        <p:spPr>
          <a:xfrm>
            <a:off x="1187624" y="3363838"/>
            <a:ext cx="1512168" cy="792088"/>
          </a:xfrm>
          <a:prstGeom prst="borderCallout1">
            <a:avLst>
              <a:gd name="adj1" fmla="val 52613"/>
              <a:gd name="adj2" fmla="val 100915"/>
              <a:gd name="adj3" fmla="val -13716"/>
              <a:gd name="adj4" fmla="val 17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Updated JSON </a:t>
            </a:r>
            <a:r>
              <a:rPr lang="de-DE" sz="1200" dirty="0" err="1"/>
              <a:t>files</a:t>
            </a:r>
            <a:r>
              <a:rPr lang="de-DE" sz="1200" dirty="0"/>
              <a:t> </a:t>
            </a:r>
          </a:p>
        </p:txBody>
      </p: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AC04E294-45EF-4EF6-ABF3-30B82351B527}"/>
              </a:ext>
            </a:extLst>
          </p:cNvPr>
          <p:cNvSpPr/>
          <p:nvPr/>
        </p:nvSpPr>
        <p:spPr>
          <a:xfrm>
            <a:off x="3851920" y="2355726"/>
            <a:ext cx="1296144" cy="86409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Master CSV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E342BF7-C1E8-4576-AF53-E6E234CCD78B}"/>
              </a:ext>
            </a:extLst>
          </p:cNvPr>
          <p:cNvCxnSpPr>
            <a:cxnSpLocks/>
          </p:cNvCxnSpPr>
          <p:nvPr/>
        </p:nvCxnSpPr>
        <p:spPr>
          <a:xfrm>
            <a:off x="4584020" y="141962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0D74A6-4B29-42DA-A050-D86871E73934}"/>
              </a:ext>
            </a:extLst>
          </p:cNvPr>
          <p:cNvCxnSpPr>
            <a:cxnSpLocks/>
          </p:cNvCxnSpPr>
          <p:nvPr/>
        </p:nvCxnSpPr>
        <p:spPr>
          <a:xfrm>
            <a:off x="4584020" y="350785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719EB5B-5624-497A-83FE-D6CE0E4413C0}"/>
              </a:ext>
            </a:extLst>
          </p:cNvPr>
          <p:cNvSpPr txBox="1"/>
          <p:nvPr/>
        </p:nvSpPr>
        <p:spPr>
          <a:xfrm>
            <a:off x="5436096" y="223261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imTrans</a:t>
            </a:r>
            <a:r>
              <a:rPr lang="de-DE" sz="1000" dirty="0"/>
              <a:t>()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C353C6-B371-434F-8A87-FACDC39ECB4B}"/>
              </a:ext>
            </a:extLst>
          </p:cNvPr>
          <p:cNvSpPr txBox="1"/>
          <p:nvPr/>
        </p:nvSpPr>
        <p:spPr>
          <a:xfrm>
            <a:off x="2771800" y="222518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imKey</a:t>
            </a:r>
            <a:r>
              <a:rPr lang="de-DE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7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Internal V7.pptx" id="{D1F54D5A-17D2-4534-BDAD-EC88AA98BED2}" vid="{CD0D1F13-2562-454D-A963-EE712F687E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81D27BFF4E8541B9B3EF13C286BD1F" ma:contentTypeVersion="13" ma:contentTypeDescription="Create a new document." ma:contentTypeScope="" ma:versionID="f5e4c4a27d709f00a811fa93c083a3b0">
  <xsd:schema xmlns:xsd="http://www.w3.org/2001/XMLSchema" xmlns:xs="http://www.w3.org/2001/XMLSchema" xmlns:p="http://schemas.microsoft.com/office/2006/metadata/properties" xmlns:ns3="8aaee02e-6277-4c0b-b341-9f98f138dc35" xmlns:ns4="42155e7f-bfc7-4a9f-a175-698061988dbd" targetNamespace="http://schemas.microsoft.com/office/2006/metadata/properties" ma:root="true" ma:fieldsID="b2fb958dfc0cd15a500dd2bd01eacff1" ns3:_="" ns4:_="">
    <xsd:import namespace="8aaee02e-6277-4c0b-b341-9f98f138dc35"/>
    <xsd:import namespace="42155e7f-bfc7-4a9f-a175-698061988d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e02e-6277-4c0b-b341-9f98f138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5e7f-bfc7-4a9f-a175-698061988d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12509-E27A-4EDE-A515-CAB10232D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ee02e-6277-4c0b-b341-9f98f138dc35"/>
    <ds:schemaRef ds:uri="42155e7f-bfc7-4a9f-a175-698061988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C483-3B2F-4E13-BF16-9980D18F9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1D823-2AB1-49A5-B6C8-5FB3CA2DA65E}">
  <ds:schemaRefs>
    <ds:schemaRef ds:uri="http://purl.org/dc/dcmitype/"/>
    <ds:schemaRef ds:uri="42155e7f-bfc7-4a9f-a175-698061988db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aaee02e-6277-4c0b-b341-9f98f138dc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 v7.0</Template>
  <TotalTime>0</TotalTime>
  <Words>33</Words>
  <Application>Microsoft Office PowerPoint</Application>
  <PresentationFormat>Bildschirmpräsentation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 Unicode</vt:lpstr>
      <vt:lpstr>Verdana</vt:lpstr>
      <vt:lpstr>Atos v7.0</vt:lpstr>
      <vt:lpstr>Translation Skript How it works!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Skript_x000b_How it works!</dc:title>
  <dc:creator>a764963</dc:creator>
  <cp:lastModifiedBy>Büsgen, Philipp</cp:lastModifiedBy>
  <cp:revision>2</cp:revision>
  <dcterms:created xsi:type="dcterms:W3CDTF">2022-06-27T12:53:23Z</dcterms:created>
  <dcterms:modified xsi:type="dcterms:W3CDTF">2022-06-27T16:55:06Z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MSIP_Label_112e00b9-34e2-4b26-a577-af1fd0f9f7ee_Enabled">
    <vt:lpwstr>True</vt:lpwstr>
  </property>
  <property fmtid="{D5CDD505-2E9C-101B-9397-08002B2CF9AE}" pid="9" name="MSIP_Label_112e00b9-34e2-4b26-a577-af1fd0f9f7ee_SiteId">
    <vt:lpwstr>33440fc6-b7c7-412c-bb73-0e70b0198d5a</vt:lpwstr>
  </property>
  <property fmtid="{D5CDD505-2E9C-101B-9397-08002B2CF9AE}" pid="10" name="MSIP_Label_112e00b9-34e2-4b26-a577-af1fd0f9f7ee_Owner">
    <vt:lpwstr>ronald.katoen@atos.net</vt:lpwstr>
  </property>
  <property fmtid="{D5CDD505-2E9C-101B-9397-08002B2CF9AE}" pid="11" name="MSIP_Label_112e00b9-34e2-4b26-a577-af1fd0f9f7ee_SetDate">
    <vt:lpwstr>2020-09-08T16:01:58.7598788Z</vt:lpwstr>
  </property>
  <property fmtid="{D5CDD505-2E9C-101B-9397-08002B2CF9AE}" pid="12" name="MSIP_Label_112e00b9-34e2-4b26-a577-af1fd0f9f7ee_Name">
    <vt:lpwstr>Atos For Internal Use</vt:lpwstr>
  </property>
  <property fmtid="{D5CDD505-2E9C-101B-9397-08002B2CF9AE}" pid="13" name="MSIP_Label_112e00b9-34e2-4b26-a577-af1fd0f9f7ee_Application">
    <vt:lpwstr>Microsoft Azure Information Protection</vt:lpwstr>
  </property>
  <property fmtid="{D5CDD505-2E9C-101B-9397-08002B2CF9AE}" pid="14" name="MSIP_Label_112e00b9-34e2-4b26-a577-af1fd0f9f7ee_ActionId">
    <vt:lpwstr>424a2b52-4f02-48d3-8062-821fe1e37dac</vt:lpwstr>
  </property>
  <property fmtid="{D5CDD505-2E9C-101B-9397-08002B2CF9AE}" pid="15" name="MSIP_Label_112e00b9-34e2-4b26-a577-af1fd0f9f7ee_Extended_MSFT_Method">
    <vt:lpwstr>Automatic</vt:lpwstr>
  </property>
  <property fmtid="{D5CDD505-2E9C-101B-9397-08002B2CF9AE}" pid="16" name="MSIP_Label_e463cba9-5f6c-478d-9329-7b2295e4e8ed_Enabled">
    <vt:lpwstr>True</vt:lpwstr>
  </property>
  <property fmtid="{D5CDD505-2E9C-101B-9397-08002B2CF9AE}" pid="17" name="MSIP_Label_e463cba9-5f6c-478d-9329-7b2295e4e8ed_SiteId">
    <vt:lpwstr>33440fc6-b7c7-412c-bb73-0e70b0198d5a</vt:lpwstr>
  </property>
  <property fmtid="{D5CDD505-2E9C-101B-9397-08002B2CF9AE}" pid="18" name="MSIP_Label_e463cba9-5f6c-478d-9329-7b2295e4e8ed_SetDate">
    <vt:lpwstr>2020-09-08T16:01:58.7598788Z</vt:lpwstr>
  </property>
  <property fmtid="{D5CDD505-2E9C-101B-9397-08002B2CF9AE}" pid="19" name="MSIP_Label_e463cba9-5f6c-478d-9329-7b2295e4e8ed_Name">
    <vt:lpwstr>Atos For Internal Use - All Employees</vt:lpwstr>
  </property>
  <property fmtid="{D5CDD505-2E9C-101B-9397-08002B2CF9AE}" pid="20" name="MSIP_Label_e463cba9-5f6c-478d-9329-7b2295e4e8ed_ActionId">
    <vt:lpwstr>424a2b52-4f02-48d3-8062-821fe1e37dac</vt:lpwstr>
  </property>
  <property fmtid="{D5CDD505-2E9C-101B-9397-08002B2CF9AE}" pid="21" name="MSIP_Label_e463cba9-5f6c-478d-9329-7b2295e4e8ed_Extended_MSFT_Method">
    <vt:lpwstr>Automatic</vt:lpwstr>
  </property>
  <property fmtid="{D5CDD505-2E9C-101B-9397-08002B2CF9AE}" pid="22" name="Sensitivity">
    <vt:lpwstr>Atos For Internal Use Atos For Internal Use - All Employees</vt:lpwstr>
  </property>
  <property fmtid="{D5CDD505-2E9C-101B-9397-08002B2CF9AE}" pid="23" name="ContentTypeId">
    <vt:lpwstr>0x0101007E81D27BFF4E8541B9B3EF13C286BD1F</vt:lpwstr>
  </property>
</Properties>
</file>