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3" r:id="rId7"/>
    <p:sldId id="262" r:id="rId8"/>
    <p:sldId id="264" r:id="rId9"/>
    <p:sldId id="267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LYAK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Forbedring af Bas-gengivelse</a:t>
            </a:r>
          </a:p>
        </p:txBody>
      </p:sp>
    </p:spTree>
    <p:extLst>
      <p:ext uri="{BB962C8B-B14F-4D97-AF65-F5344CB8AC3E}">
        <p14:creationId xmlns:p14="http://schemas.microsoft.com/office/powerpoint/2010/main" val="2702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Målinger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Virkemåde af CLIO Pocket</a:t>
            </a:r>
          </a:p>
          <a:p>
            <a:r>
              <a:rPr lang="da-DK" dirty="0"/>
              <a:t>Målinger i det lyddøde rum</a:t>
            </a:r>
          </a:p>
          <a:p>
            <a:r>
              <a:rPr lang="da-DK" dirty="0"/>
              <a:t>Målinger i et almindeligt rum (klasselokale)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10" y="3504519"/>
            <a:ext cx="6346579" cy="19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0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288195" y="1123527"/>
            <a:ext cx="5615610" cy="4604800"/>
          </a:xfrm>
          <a:prstGeom prst="rect">
            <a:avLst/>
          </a:prstGeom>
        </p:spPr>
      </p:pic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37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Konklusion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63073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3"/>
          <p:cNvPicPr>
            <a:picLocks noChangeAspect="1"/>
          </p:cNvPicPr>
          <p:nvPr/>
        </p:nvPicPr>
        <p:blipFill rotWithShape="1">
          <a:blip r:embed="rId2"/>
          <a:srcRect l="2439" r="1" b="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da-DK" dirty="0" err="1"/>
              <a:t>Psyko</a:t>
            </a:r>
            <a:r>
              <a:rPr lang="da-DK" dirty="0"/>
              <a:t>-Akustikken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0668" y="2438400"/>
            <a:ext cx="3469155" cy="3809999"/>
          </a:xfrm>
        </p:spPr>
        <p:txBody>
          <a:bodyPr>
            <a:normAutofit/>
          </a:bodyPr>
          <a:lstStyle/>
          <a:p>
            <a:r>
              <a:rPr lang="en-US" dirty="0" err="1"/>
              <a:t>Høregrænse</a:t>
            </a:r>
            <a:r>
              <a:rPr lang="en-US" dirty="0"/>
              <a:t> = 20 </a:t>
            </a:r>
            <a:r>
              <a:rPr lang="en-US" dirty="0" err="1"/>
              <a:t>uPa</a:t>
            </a:r>
            <a:endParaRPr lang="en-US" dirty="0"/>
          </a:p>
          <a:p>
            <a:r>
              <a:rPr lang="en-US" dirty="0"/>
              <a:t>60dB = normal </a:t>
            </a:r>
            <a:r>
              <a:rPr lang="en-US" dirty="0" err="1"/>
              <a:t>snak</a:t>
            </a:r>
            <a:endParaRPr lang="en-US" dirty="0"/>
          </a:p>
          <a:p>
            <a:r>
              <a:rPr lang="en-US" dirty="0"/>
              <a:t>140dB = </a:t>
            </a:r>
            <a:r>
              <a:rPr lang="en-US" dirty="0" err="1"/>
              <a:t>smertegrænse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1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Formål med Projektet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Bedre basgengivelse</a:t>
            </a:r>
          </a:p>
          <a:p>
            <a:pPr lvl="1"/>
            <a:r>
              <a:rPr lang="da-DK" dirty="0"/>
              <a:t>Fra kabinet</a:t>
            </a:r>
          </a:p>
          <a:p>
            <a:pPr lvl="1"/>
            <a:r>
              <a:rPr lang="da-DK" dirty="0"/>
              <a:t>Fra omgivelser</a:t>
            </a:r>
          </a:p>
          <a:p>
            <a:pPr lvl="1"/>
            <a:endParaRPr lang="da-DK" dirty="0"/>
          </a:p>
          <a:p>
            <a:r>
              <a:rPr lang="da-DK" dirty="0"/>
              <a:t>Sammenholde teori, simuleringer og målinger</a:t>
            </a:r>
          </a:p>
        </p:txBody>
      </p:sp>
    </p:spTree>
    <p:extLst>
      <p:ext uri="{BB962C8B-B14F-4D97-AF65-F5344CB8AC3E}">
        <p14:creationId xmlns:p14="http://schemas.microsoft.com/office/powerpoint/2010/main" val="4259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07895"/>
            <a:ext cx="9404723" cy="900952"/>
          </a:xfrm>
        </p:spPr>
        <p:txBody>
          <a:bodyPr/>
          <a:lstStyle/>
          <a:p>
            <a:r>
              <a:rPr lang="da-DK" dirty="0"/>
              <a:t>Højtalerens model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053" y="1937761"/>
            <a:ext cx="7010400" cy="1704975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a-DK" dirty="0"/>
              <a:t>Elektrisk model</a:t>
            </a:r>
          </a:p>
          <a:p>
            <a:r>
              <a:rPr lang="da-DK" dirty="0"/>
              <a:t>Mekanisk model</a:t>
            </a:r>
          </a:p>
          <a:p>
            <a:r>
              <a:rPr lang="da-DK" dirty="0"/>
              <a:t>Akustisk model</a:t>
            </a:r>
          </a:p>
          <a:p>
            <a:endParaRPr lang="da-DK" dirty="0"/>
          </a:p>
          <a:p>
            <a:r>
              <a:rPr lang="da-DK" dirty="0"/>
              <a:t>Elektrisk impedans </a:t>
            </a:r>
          </a:p>
          <a:p>
            <a:pPr lvl="1"/>
            <a:r>
              <a:rPr lang="da-DK" dirty="0"/>
              <a:t>resonansfrekvens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567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Kabinettyper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Kabinettyper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Lukket</a:t>
            </a:r>
          </a:p>
          <a:p>
            <a:r>
              <a:rPr lang="da-DK" dirty="0"/>
              <a:t>Basrefleks</a:t>
            </a:r>
          </a:p>
          <a:p>
            <a:r>
              <a:rPr lang="da-DK" dirty="0"/>
              <a:t>Slave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Betydning i s-domænet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86656" y="2533014"/>
            <a:ext cx="6537325" cy="2895608"/>
          </a:xfrm>
        </p:spPr>
      </p:pic>
    </p:spTree>
    <p:extLst>
      <p:ext uri="{BB962C8B-B14F-4D97-AF65-F5344CB8AC3E}">
        <p14:creationId xmlns:p14="http://schemas.microsoft.com/office/powerpoint/2010/main" val="23556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Højtaleren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Elektrisk, mekanisk og akustisk model</a:t>
            </a:r>
          </a:p>
          <a:p>
            <a:r>
              <a:rPr lang="da-DK" dirty="0"/>
              <a:t>Elektrisk impedans </a:t>
            </a:r>
          </a:p>
          <a:p>
            <a:pPr lvl="1"/>
            <a:r>
              <a:rPr lang="da-DK" dirty="0"/>
              <a:t>resonansfrekvens</a:t>
            </a:r>
          </a:p>
        </p:txBody>
      </p:sp>
    </p:spTree>
    <p:extLst>
      <p:ext uri="{BB962C8B-B14F-4D97-AF65-F5344CB8AC3E}">
        <p14:creationId xmlns:p14="http://schemas.microsoft.com/office/powerpoint/2010/main" val="223722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Kabinet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Tilpasning af</a:t>
            </a:r>
          </a:p>
          <a:p>
            <a:pPr lvl="1"/>
            <a:r>
              <a:rPr lang="da-DK" dirty="0" err="1"/>
              <a:t>Kabinetvolumen</a:t>
            </a:r>
            <a:endParaRPr lang="da-DK" dirty="0"/>
          </a:p>
          <a:p>
            <a:pPr lvl="1"/>
            <a:r>
              <a:rPr lang="da-DK" dirty="0" err="1"/>
              <a:t>Portlængde</a:t>
            </a:r>
            <a:endParaRPr lang="da-DK" dirty="0"/>
          </a:p>
          <a:p>
            <a:pPr lvl="1"/>
            <a:r>
              <a:rPr lang="da-DK" dirty="0"/>
              <a:t>Resonansfrekvens af kabinet + port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Designet til at kunne modificeres til dataopsamling</a:t>
            </a:r>
          </a:p>
        </p:txBody>
      </p:sp>
    </p:spTree>
    <p:extLst>
      <p:ext uri="{BB962C8B-B14F-4D97-AF65-F5344CB8AC3E}">
        <p14:creationId xmlns:p14="http://schemas.microsoft.com/office/powerpoint/2010/main" val="82606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Simuleringer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Frekvensrespons for diverse </a:t>
            </a:r>
            <a:r>
              <a:rPr lang="da-DK" dirty="0" err="1"/>
              <a:t>Portlængder</a:t>
            </a:r>
            <a:r>
              <a:rPr lang="da-DK" dirty="0"/>
              <a:t> – Fra </a:t>
            </a:r>
            <a:r>
              <a:rPr lang="da-DK" dirty="0" err="1"/>
              <a:t>uafstemt</a:t>
            </a:r>
            <a:r>
              <a:rPr lang="da-DK" dirty="0"/>
              <a:t> til afstemt</a:t>
            </a:r>
          </a:p>
          <a:p>
            <a:r>
              <a:rPr lang="da-DK" dirty="0"/>
              <a:t>Refleksionsbidraget</a:t>
            </a:r>
          </a:p>
          <a:p>
            <a:r>
              <a:rPr lang="da-DK" dirty="0"/>
              <a:t>Det samlede </a:t>
            </a:r>
            <a:r>
              <a:rPr lang="da-DK" dirty="0" err="1"/>
              <a:t>lydtryk</a:t>
            </a:r>
            <a:r>
              <a:rPr lang="da-DK" dirty="0"/>
              <a:t> i </a:t>
            </a:r>
            <a:r>
              <a:rPr lang="da-DK" dirty="0" err="1"/>
              <a:t>lytteafstanden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271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Praktiske målinger på kabinettet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Undersøge basrefleksens længdes betydning for frekvensresponset</a:t>
            </a:r>
          </a:p>
          <a:p>
            <a:r>
              <a:rPr lang="da-DK" dirty="0"/>
              <a:t>Undersøge basrefleksens placering og betydningen for </a:t>
            </a:r>
            <a:r>
              <a:rPr lang="da-DK" dirty="0" err="1"/>
              <a:t>frek</a:t>
            </a:r>
            <a:r>
              <a:rPr lang="da-DK" dirty="0"/>
              <a:t>. respons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08" y="2978664"/>
            <a:ext cx="4007305" cy="32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8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131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LYAK</vt:lpstr>
      <vt:lpstr>Psyko-Akustikken</vt:lpstr>
      <vt:lpstr>Formål med Projektet</vt:lpstr>
      <vt:lpstr>Højtalerens model</vt:lpstr>
      <vt:lpstr>Kabinettyper</vt:lpstr>
      <vt:lpstr>Højtaleren</vt:lpstr>
      <vt:lpstr>Kabinet</vt:lpstr>
      <vt:lpstr>Simuleringer</vt:lpstr>
      <vt:lpstr>Praktiske målinger på kabinettet</vt:lpstr>
      <vt:lpstr>Målinger</vt:lpstr>
      <vt:lpstr>PowerPoint-præsentation</vt:lpstr>
      <vt:lpstr>Konklusion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LYAK</dc:title>
  <dc:creator>Lasse Stenhøj</dc:creator>
  <cp:lastModifiedBy>Lasse Stenhøj</cp:lastModifiedBy>
  <cp:revision>5</cp:revision>
  <dcterms:created xsi:type="dcterms:W3CDTF">2017-06-02T07:36:24Z</dcterms:created>
  <dcterms:modified xsi:type="dcterms:W3CDTF">2017-06-02T08:11:37Z</dcterms:modified>
</cp:coreProperties>
</file>