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9917" autoAdjust="0"/>
  </p:normalViewPr>
  <p:slideViewPr>
    <p:cSldViewPr snapToGrid="0">
      <p:cViewPr varScale="1">
        <p:scale>
          <a:sx n="114" d="100"/>
          <a:sy n="114" d="100"/>
        </p:scale>
        <p:origin x="1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E6CEF-A92C-4070-8B1B-F0821FCF998E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C8DFF-68FA-4615-9B48-A61EF4799D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36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блоки выделенные в базовом (родительском шаблоне)</a:t>
            </a:r>
            <a:br>
              <a:rPr lang="ru-RU" dirty="0"/>
            </a:br>
            <a:br>
              <a:rPr lang="ru-RU" dirty="0"/>
            </a:br>
            <a:r>
              <a:rPr lang="ru-RU" b="1" dirty="0">
                <a:solidFill>
                  <a:srgbClr val="000080"/>
                </a:solidFill>
                <a:effectLst/>
              </a:rPr>
              <a:t>1) </a:t>
            </a:r>
            <a:r>
              <a:rPr lang="ru-RU" dirty="0"/>
              <a:t>Блок </a:t>
            </a:r>
            <a:r>
              <a:rPr lang="en-US" dirty="0"/>
              <a:t>Title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{% block title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2) </a:t>
            </a:r>
            <a:r>
              <a:rPr lang="ru-RU" dirty="0"/>
              <a:t>Блок с подключаемыми ссылками и скриптами </a:t>
            </a:r>
            <a:r>
              <a:rPr lang="en-US" dirty="0"/>
              <a:t>front-end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{% block </a:t>
            </a:r>
            <a:r>
              <a:rPr lang="en-US" dirty="0" err="1"/>
              <a:t>link_script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3) </a:t>
            </a:r>
            <a:r>
              <a:rPr lang="ru-RU" dirty="0"/>
              <a:t>Блок с ярлыками </a:t>
            </a:r>
            <a:r>
              <a:rPr lang="ru-RU" dirty="0" err="1"/>
              <a:t>соц</a:t>
            </a:r>
            <a:r>
              <a:rPr lang="ru-RU" dirty="0"/>
              <a:t> сетей и кнопками "Вход", "Профиль", "Главная"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{% </a:t>
            </a:r>
            <a:r>
              <a:rPr lang="en-US" dirty="0"/>
              <a:t>block </a:t>
            </a:r>
            <a:r>
              <a:rPr lang="en-US" dirty="0" err="1"/>
              <a:t>top_header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4) </a:t>
            </a:r>
            <a:r>
              <a:rPr lang="ru-RU" dirty="0"/>
              <a:t>Блок с основными элементами </a:t>
            </a:r>
            <a:r>
              <a:rPr lang="en-US" dirty="0"/>
              <a:t>header</a:t>
            </a:r>
            <a:br>
              <a:rPr lang="en-US" dirty="0"/>
            </a:br>
            <a:r>
              <a:rPr lang="en-US" dirty="0"/>
              <a:t>   </a:t>
            </a:r>
            <a:r>
              <a:rPr lang="en-US" b="1" dirty="0">
                <a:solidFill>
                  <a:srgbClr val="000080"/>
                </a:solidFill>
                <a:effectLst/>
              </a:rPr>
              <a:t>1. </a:t>
            </a:r>
            <a:r>
              <a:rPr lang="ru-RU" dirty="0"/>
              <a:t>кнопками "Главная", "Каталог", "Сравнение",</a:t>
            </a:r>
            <a:br>
              <a:rPr lang="ru-RU" dirty="0"/>
            </a:br>
            <a:r>
              <a:rPr lang="ru-RU" dirty="0"/>
              <a:t>   </a:t>
            </a:r>
            <a:r>
              <a:rPr lang="ru-RU" b="1" dirty="0">
                <a:solidFill>
                  <a:srgbClr val="000080"/>
                </a:solidFill>
                <a:effectLst/>
              </a:rPr>
              <a:t>2. </a:t>
            </a:r>
            <a:r>
              <a:rPr lang="ru-RU" dirty="0"/>
              <a:t>значком-меню "личный кабинет" и корзиной</a:t>
            </a:r>
            <a:br>
              <a:rPr lang="ru-RU" dirty="0"/>
            </a:br>
            <a:r>
              <a:rPr lang="ru-RU" dirty="0"/>
              <a:t>   </a:t>
            </a:r>
            <a:r>
              <a:rPr lang="ru-RU" b="1" dirty="0">
                <a:solidFill>
                  <a:srgbClr val="000080"/>
                </a:solidFill>
                <a:effectLst/>
              </a:rPr>
              <a:t>3. </a:t>
            </a:r>
            <a:r>
              <a:rPr lang="ru-RU" dirty="0"/>
              <a:t>Меню продуктов</a:t>
            </a:r>
            <a:br>
              <a:rPr lang="ru-RU" dirty="0"/>
            </a:br>
            <a:r>
              <a:rPr lang="ru-RU" dirty="0"/>
              <a:t>   </a:t>
            </a:r>
            <a:r>
              <a:rPr lang="ru-RU" b="1" dirty="0">
                <a:solidFill>
                  <a:srgbClr val="000080"/>
                </a:solidFill>
                <a:effectLst/>
              </a:rPr>
              <a:t>4. </a:t>
            </a:r>
            <a:r>
              <a:rPr lang="ru-RU" dirty="0"/>
              <a:t>Поисковая строка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{% </a:t>
            </a:r>
            <a:r>
              <a:rPr lang="en-US" dirty="0"/>
              <a:t>block </a:t>
            </a:r>
            <a:r>
              <a:rPr lang="en-US" dirty="0" err="1"/>
              <a:t>main_header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5) </a:t>
            </a:r>
            <a:r>
              <a:rPr lang="ru-RU" dirty="0"/>
              <a:t>Блок только с меню продуктами и поисковой строкой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{% </a:t>
            </a:r>
            <a:r>
              <a:rPr lang="en-US" dirty="0"/>
              <a:t>block </a:t>
            </a:r>
            <a:r>
              <a:rPr lang="en-US" dirty="0" err="1"/>
              <a:t>menu_search_header</a:t>
            </a:r>
            <a:r>
              <a:rPr lang="en-US" dirty="0"/>
              <a:t>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6) </a:t>
            </a:r>
            <a:r>
              <a:rPr lang="ru-RU" dirty="0"/>
              <a:t>Блок для основного контента страницы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{% </a:t>
            </a:r>
            <a:r>
              <a:rPr lang="en-US" dirty="0"/>
              <a:t>block middle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0080"/>
                </a:solidFill>
                <a:effectLst/>
              </a:rPr>
              <a:t>7) </a:t>
            </a:r>
            <a:r>
              <a:rPr lang="ru-RU" dirty="0"/>
              <a:t>Блок </a:t>
            </a:r>
            <a:r>
              <a:rPr lang="en-US" dirty="0"/>
              <a:t>footer </a:t>
            </a:r>
            <a:r>
              <a:rPr lang="ru-RU" dirty="0"/>
              <a:t>с константной информацией и ссылками по рубрикам</a:t>
            </a:r>
            <a:br>
              <a:rPr lang="ru-RU" dirty="0"/>
            </a:br>
            <a:br>
              <a:rPr lang="ru-RU" dirty="0"/>
            </a:br>
            <a:r>
              <a:rPr lang="ru-RU" dirty="0"/>
              <a:t>    {% </a:t>
            </a:r>
            <a:r>
              <a:rPr lang="en-US" dirty="0"/>
              <a:t>block footer %}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r>
              <a:rPr lang="en-US" dirty="0"/>
              <a:t>    {% endblock %}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C8DFF-68FA-4615-9B48-A61EF4799D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7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9E97-358E-8BCE-CF57-8042C7DB8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85658-3476-2AB9-EE0A-31390C6D2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03CBD-8AD2-A297-FBFB-EBB13132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6182E-E819-5E76-3207-DD02CE30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11E31-34EB-18B9-CFAA-D0DF5A8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8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ADA8-C7C9-A797-65E6-A1EF4258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AFDA9-C3E2-FE70-F00D-4F32DF0D3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DF9F1-8875-C43C-D1CB-686FD901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4411-233F-1F3C-951C-87DA443C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C6D5-C9B5-5142-26AF-798A8373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2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2A4BA-2676-AABB-1DC8-9A30EA5ED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0D7DF-4092-E7EE-06CA-C883E02BA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2E98-5C99-4B9C-BC62-702E05C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CEF2-C0D6-3E34-E5D5-E661DA11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EDBE-2171-94F8-A7D9-0B47C35E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6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7B68-6ED1-8B06-E889-1E4052564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8373-B0DD-BCD9-5317-13C70A79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DFCA-6F23-8A3B-A017-14CFE434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C6E5D-CACF-6A7C-257C-D96C6E35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95AA8-7C30-EDE2-B6A2-F6C85CA6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8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7CD6-FEAD-3ED7-5850-143D8A560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AC7DC-47DA-68E4-7A25-2CE08B7E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BE4F-D4EC-5F73-DDEE-CD99A06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37F3-ED6D-3BBE-980D-75072B58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F272-A6D5-94CF-BAB5-7525153D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AE94-1EAC-AC9F-E61C-E8AAF4B5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EDDB9-33FE-5782-015B-C6DC4F7F9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3E772-9A8E-8B37-C78E-415BC00E3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0DD84-9FA3-4B53-4BD3-29A24AB7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C0B5-7F8A-7BB8-EB8E-421BF984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CF6AB-208D-BD87-46D1-8CFF05DB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88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8046-4BA0-6980-2553-5F3D1F06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D38CF-5100-07A1-BF25-68CC820D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2AB93-4844-9C87-790F-3E3933B65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495AD-7FFB-000F-8F14-DB3FFC0B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93E0A-3981-4873-D4BD-3B62EBA28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420CC-6F32-6BC4-2A41-5A2FB96B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E71F-BDD6-F077-C111-4E5366A4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E04EE-E6B6-F591-EA6F-711EFD97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5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147F-C02A-0C43-E2D8-53D956F2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6E121-9820-2986-E725-D1A95D6D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CCF1F-E62C-1058-860B-09CBA33C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30548-DC73-D6D9-F6ED-917900FD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46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48D3F-B939-E365-FD89-BE18D156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32BF8-CE7B-41B4-18E2-0A1D4098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AF94-2FF4-B2CA-760C-DDFD6D68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7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157A-C3F0-E915-9330-81F63BD0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29F8-9EAC-819D-1499-CE8AAC55D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B4E18-8F1F-ACC8-909A-0212834CA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CC272-C8BC-56EA-042E-C71AE6E8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BFFFB-D6A4-922C-160D-2929309D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8CE16-EF93-E8E6-C537-28C6E3D3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8654-074F-E096-0F88-E3783710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12421-0BA4-7166-E2D5-C9BF753B2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3B359-F1E2-AB31-29EE-BE9FAB3B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896B-95D8-1946-2EBC-2789218A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B453C-0770-DF65-73B2-7EB77E63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A4224-A53D-6D1F-4027-6ACAA2BC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75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D3907-6DAE-EF91-0E1B-0167E9DE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C9D3E-0E91-2589-D671-3A994578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25552-C122-5C29-344B-1AC648AB7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EAA9F-0EC3-473C-ACCD-2AE11CED04EA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3AB0-62CF-CFFE-2A08-408C04C9B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421-3F77-BC66-C037-A3DF69454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227B-4B8B-4826-B285-2F7FD31B42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FA915B-0A2C-10DE-6665-880C4C72E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6" b="-1"/>
          <a:stretch/>
        </p:blipFill>
        <p:spPr>
          <a:xfrm>
            <a:off x="3288374" y="1396197"/>
            <a:ext cx="8847518" cy="4794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7304D2C-61EB-7CFD-CB6C-7C406181DC55}"/>
              </a:ext>
            </a:extLst>
          </p:cNvPr>
          <p:cNvSpPr/>
          <p:nvPr/>
        </p:nvSpPr>
        <p:spPr>
          <a:xfrm>
            <a:off x="3140208" y="1396198"/>
            <a:ext cx="99815" cy="17683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E54D323-4A3E-6154-25B1-EEAC0E66745B}"/>
              </a:ext>
            </a:extLst>
          </p:cNvPr>
          <p:cNvSpPr/>
          <p:nvPr/>
        </p:nvSpPr>
        <p:spPr>
          <a:xfrm>
            <a:off x="3150991" y="2029975"/>
            <a:ext cx="73724" cy="370326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F402BC6B-6858-DFBA-6984-5F9E6D05551D}"/>
              </a:ext>
            </a:extLst>
          </p:cNvPr>
          <p:cNvSpPr/>
          <p:nvPr/>
        </p:nvSpPr>
        <p:spPr>
          <a:xfrm>
            <a:off x="2992043" y="1573032"/>
            <a:ext cx="95289" cy="82726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8971E89-6DA0-E66F-5DDA-52936DDB9DAB}"/>
              </a:ext>
            </a:extLst>
          </p:cNvPr>
          <p:cNvSpPr/>
          <p:nvPr/>
        </p:nvSpPr>
        <p:spPr>
          <a:xfrm>
            <a:off x="3140209" y="2400301"/>
            <a:ext cx="84506" cy="267431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E35F501-C689-30BF-56B6-D5E8898307CC}"/>
              </a:ext>
            </a:extLst>
          </p:cNvPr>
          <p:cNvSpPr/>
          <p:nvPr/>
        </p:nvSpPr>
        <p:spPr>
          <a:xfrm>
            <a:off x="8524860" y="1620564"/>
            <a:ext cx="92262" cy="35367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2C66514-2976-0348-773F-120FA13FDCC1}"/>
              </a:ext>
            </a:extLst>
          </p:cNvPr>
          <p:cNvSpPr/>
          <p:nvPr/>
        </p:nvSpPr>
        <p:spPr>
          <a:xfrm>
            <a:off x="3140208" y="5074615"/>
            <a:ext cx="84506" cy="111650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6F4DF9-F264-0557-F5EC-A3C193E3954C}"/>
              </a:ext>
            </a:extLst>
          </p:cNvPr>
          <p:cNvCxnSpPr>
            <a:cxnSpLocks/>
          </p:cNvCxnSpPr>
          <p:nvPr/>
        </p:nvCxnSpPr>
        <p:spPr>
          <a:xfrm>
            <a:off x="179787" y="795867"/>
            <a:ext cx="1183242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61C133-C67D-A1FF-6BC4-8A166408DCFE}"/>
              </a:ext>
            </a:extLst>
          </p:cNvPr>
          <p:cNvSpPr txBox="1"/>
          <p:nvPr/>
        </p:nvSpPr>
        <p:spPr>
          <a:xfrm>
            <a:off x="93132" y="187844"/>
            <a:ext cx="1155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Основные 7 блоков выделенные в базовом (родительском шаблоне)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D751D033-DDBE-23EA-F33B-E87FBC5E4A71}"/>
              </a:ext>
            </a:extLst>
          </p:cNvPr>
          <p:cNvSpPr/>
          <p:nvPr/>
        </p:nvSpPr>
        <p:spPr>
          <a:xfrm>
            <a:off x="3140208" y="1163981"/>
            <a:ext cx="99815" cy="17683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BA8E5572-EA28-CA27-9016-DE38C906626F}"/>
              </a:ext>
            </a:extLst>
          </p:cNvPr>
          <p:cNvSpPr/>
          <p:nvPr/>
        </p:nvSpPr>
        <p:spPr>
          <a:xfrm flipH="1">
            <a:off x="259146" y="963380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95158"/>
              <a:gd name="adj4" fmla="val -9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title</a:t>
            </a:r>
            <a:r>
              <a:rPr lang="en-US" sz="1100" dirty="0"/>
              <a:t> %}{% endblock %}</a:t>
            </a:r>
            <a:endParaRPr lang="ru-RU" sz="1100" dirty="0"/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076DAF0A-EE28-1D11-A634-854023A4B781}"/>
              </a:ext>
            </a:extLst>
          </p:cNvPr>
          <p:cNvSpPr/>
          <p:nvPr/>
        </p:nvSpPr>
        <p:spPr>
          <a:xfrm flipH="1">
            <a:off x="259145" y="1303708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62051"/>
              <a:gd name="adj4" fmla="val -9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link_script </a:t>
            </a:r>
            <a:r>
              <a:rPr lang="en-US" sz="1100" dirty="0"/>
              <a:t> %}{% endblock %}</a:t>
            </a:r>
            <a:endParaRPr lang="ru-RU" sz="1100" dirty="0"/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E7DD4DA2-D79D-C20C-EA04-F87FDA8E3363}"/>
              </a:ext>
            </a:extLst>
          </p:cNvPr>
          <p:cNvSpPr/>
          <p:nvPr/>
        </p:nvSpPr>
        <p:spPr>
          <a:xfrm flipH="1">
            <a:off x="5506233" y="1663138"/>
            <a:ext cx="2571876" cy="268521"/>
          </a:xfrm>
          <a:prstGeom prst="borderCallout1">
            <a:avLst>
              <a:gd name="adj1" fmla="val 17174"/>
              <a:gd name="adj2" fmla="val -1115"/>
              <a:gd name="adj3" fmla="val 62051"/>
              <a:gd name="adj4" fmla="val -166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top_header </a:t>
            </a:r>
            <a:r>
              <a:rPr lang="en-US" sz="1100" dirty="0"/>
              <a:t> %}{% endblock %}</a:t>
            </a:r>
            <a:endParaRPr lang="ru-RU" sz="1100" dirty="0"/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6A3D4CAB-410E-0F8C-71FB-7251A769B6DC}"/>
              </a:ext>
            </a:extLst>
          </p:cNvPr>
          <p:cNvSpPr/>
          <p:nvPr/>
        </p:nvSpPr>
        <p:spPr>
          <a:xfrm flipH="1">
            <a:off x="259145" y="1692292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99889"/>
              <a:gd name="adj4" fmla="val -406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main_header </a:t>
            </a:r>
            <a:r>
              <a:rPr lang="ru-RU" sz="1100" b="1" dirty="0"/>
              <a:t> </a:t>
            </a:r>
            <a:r>
              <a:rPr lang="en-US" sz="1100" dirty="0"/>
              <a:t>%}{% endblock %}</a:t>
            </a:r>
            <a:endParaRPr lang="ru-RU" sz="1100" dirty="0"/>
          </a:p>
        </p:txBody>
      </p:sp>
      <p:sp>
        <p:nvSpPr>
          <p:cNvPr id="27" name="Callout: Line 26">
            <a:extLst>
              <a:ext uri="{FF2B5EF4-FFF2-40B4-BE49-F238E27FC236}">
                <a16:creationId xmlns:a16="http://schemas.microsoft.com/office/drawing/2014/main" id="{FB7C694C-7AB5-1BC9-DF4B-4B5CADB2FE9E}"/>
              </a:ext>
            </a:extLst>
          </p:cNvPr>
          <p:cNvSpPr/>
          <p:nvPr/>
        </p:nvSpPr>
        <p:spPr>
          <a:xfrm flipH="1">
            <a:off x="259145" y="2080877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47862"/>
              <a:gd name="adj4" fmla="val -94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search_header </a:t>
            </a:r>
            <a:r>
              <a:rPr lang="en-US" sz="1100" dirty="0"/>
              <a:t>%}{% endblock %}</a:t>
            </a:r>
            <a:endParaRPr lang="ru-RU" sz="1100" dirty="0"/>
          </a:p>
        </p:txBody>
      </p:sp>
      <p:sp>
        <p:nvSpPr>
          <p:cNvPr id="28" name="Callout: Line 27">
            <a:extLst>
              <a:ext uri="{FF2B5EF4-FFF2-40B4-BE49-F238E27FC236}">
                <a16:creationId xmlns:a16="http://schemas.microsoft.com/office/drawing/2014/main" id="{4E71A80E-6A81-6CC0-3FCF-BA3598600B15}"/>
              </a:ext>
            </a:extLst>
          </p:cNvPr>
          <p:cNvSpPr/>
          <p:nvPr/>
        </p:nvSpPr>
        <p:spPr>
          <a:xfrm flipH="1">
            <a:off x="259145" y="3603197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52592"/>
              <a:gd name="adj4" fmla="val -96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middle</a:t>
            </a:r>
            <a:r>
              <a:rPr lang="ru-RU" sz="1100" b="1" dirty="0"/>
              <a:t> </a:t>
            </a:r>
            <a:r>
              <a:rPr lang="en-US" sz="1100" dirty="0"/>
              <a:t>%}{% endblock %}</a:t>
            </a:r>
            <a:endParaRPr lang="ru-RU" sz="1100" dirty="0"/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5C1D577C-ECB9-C33F-7B1C-41687653BF52}"/>
              </a:ext>
            </a:extLst>
          </p:cNvPr>
          <p:cNvSpPr/>
          <p:nvPr/>
        </p:nvSpPr>
        <p:spPr>
          <a:xfrm flipH="1">
            <a:off x="259145" y="5453164"/>
            <a:ext cx="2616197" cy="268521"/>
          </a:xfrm>
          <a:prstGeom prst="borderCallout1">
            <a:avLst>
              <a:gd name="adj1" fmla="val 17174"/>
              <a:gd name="adj2" fmla="val -1115"/>
              <a:gd name="adj3" fmla="val 52592"/>
              <a:gd name="adj4" fmla="val -96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/>
              <a:t>{% block </a:t>
            </a:r>
            <a:r>
              <a:rPr lang="en-US" sz="1100" b="1" dirty="0"/>
              <a:t>footer</a:t>
            </a:r>
            <a:r>
              <a:rPr lang="ru-RU" sz="1100" b="1" dirty="0"/>
              <a:t> </a:t>
            </a:r>
            <a:r>
              <a:rPr lang="en-US" sz="1100" dirty="0"/>
              <a:t>%}{% endblock %}</a:t>
            </a:r>
            <a:endParaRPr lang="ru-RU" sz="11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F7783D-255F-DF1C-EE2B-E497B2F48C51}"/>
              </a:ext>
            </a:extLst>
          </p:cNvPr>
          <p:cNvSpPr/>
          <p:nvPr/>
        </p:nvSpPr>
        <p:spPr>
          <a:xfrm>
            <a:off x="66052" y="963380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2AC3DF0-907F-92DD-FE21-7A6FED263872}"/>
              </a:ext>
            </a:extLst>
          </p:cNvPr>
          <p:cNvSpPr/>
          <p:nvPr/>
        </p:nvSpPr>
        <p:spPr>
          <a:xfrm>
            <a:off x="65173" y="1309208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149D336-71BB-181C-0B5E-2597071E1A3E}"/>
              </a:ext>
            </a:extLst>
          </p:cNvPr>
          <p:cNvSpPr/>
          <p:nvPr/>
        </p:nvSpPr>
        <p:spPr>
          <a:xfrm>
            <a:off x="65173" y="1691995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9B2742B-AE12-F84C-172D-F14A96958F7A}"/>
              </a:ext>
            </a:extLst>
          </p:cNvPr>
          <p:cNvSpPr/>
          <p:nvPr/>
        </p:nvSpPr>
        <p:spPr>
          <a:xfrm>
            <a:off x="65173" y="2074782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7A4210-3B74-27BB-EB33-473E834298C1}"/>
              </a:ext>
            </a:extLst>
          </p:cNvPr>
          <p:cNvSpPr/>
          <p:nvPr/>
        </p:nvSpPr>
        <p:spPr>
          <a:xfrm>
            <a:off x="5323760" y="1663137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8EA831C-7380-5579-EFD1-C737E5FBE5FC}"/>
              </a:ext>
            </a:extLst>
          </p:cNvPr>
          <p:cNvSpPr/>
          <p:nvPr/>
        </p:nvSpPr>
        <p:spPr>
          <a:xfrm>
            <a:off x="68109" y="3603197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824D71-A7DB-A5CC-6743-23B1930D0B98}"/>
              </a:ext>
            </a:extLst>
          </p:cNvPr>
          <p:cNvSpPr/>
          <p:nvPr/>
        </p:nvSpPr>
        <p:spPr>
          <a:xfrm>
            <a:off x="65173" y="5453163"/>
            <a:ext cx="260626" cy="2685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7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9B5164-B188-8164-8A9C-88AAF720435C}"/>
              </a:ext>
            </a:extLst>
          </p:cNvPr>
          <p:cNvSpPr/>
          <p:nvPr/>
        </p:nvSpPr>
        <p:spPr>
          <a:xfrm>
            <a:off x="93132" y="6252822"/>
            <a:ext cx="12042760" cy="5386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Объявление в темплейте блока означает затирание (перезапись) его в базовом (родительском) шаблоне. </a:t>
            </a:r>
          </a:p>
          <a:p>
            <a:pPr algn="ctr"/>
            <a:r>
              <a:rPr lang="ru-RU" dirty="0"/>
              <a:t>Пример объявления блока </a:t>
            </a:r>
            <a:r>
              <a:rPr lang="en-US" sz="1800" b="1" dirty="0"/>
              <a:t>main_header </a:t>
            </a:r>
            <a:r>
              <a:rPr lang="ru-RU" dirty="0"/>
              <a:t>для страниц: </a:t>
            </a:r>
            <a:r>
              <a:rPr lang="en-US" dirty="0"/>
              <a:t>login.html</a:t>
            </a:r>
            <a:r>
              <a:rPr lang="ru-RU" dirty="0"/>
              <a:t>, </a:t>
            </a:r>
            <a:r>
              <a:rPr lang="en-US" dirty="0"/>
              <a:t>e-mail.html</a:t>
            </a:r>
            <a:r>
              <a:rPr lang="ru-RU" dirty="0"/>
              <a:t>, </a:t>
            </a:r>
            <a:r>
              <a:rPr lang="en-US" dirty="0"/>
              <a:t>password.html</a:t>
            </a:r>
            <a:r>
              <a:rPr lang="ru-RU" dirty="0"/>
              <a:t>, </a:t>
            </a:r>
            <a:r>
              <a:rPr lang="en-US" dirty="0"/>
              <a:t>registr.html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14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343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Константин Суфтин</dc:creator>
  <cp:lastModifiedBy>Константин Суфтин</cp:lastModifiedBy>
  <cp:revision>1</cp:revision>
  <dcterms:created xsi:type="dcterms:W3CDTF">2023-10-13T09:27:12Z</dcterms:created>
  <dcterms:modified xsi:type="dcterms:W3CDTF">2023-10-13T09:28:55Z</dcterms:modified>
</cp:coreProperties>
</file>