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Absolute Encoder?</a:t>
            </a:r>
          </a:p>
          <a:p>
            <a:pPr/>
            <a:r>
              <a:t>An absolute encoder is used to provide a unique position value of shaft or data word at each point of revolution to represent the “absolute” position of the encoder.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Encoder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Encoders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can encoders track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can encoders track?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ypes of Drive Enco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Drive Encoders</a:t>
            </a:r>
          </a:p>
        </p:txBody>
      </p:sp>
      <p:sp>
        <p:nvSpPr>
          <p:cNvPr id="17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Drive Encoder Localiz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Drive Encoder Localization</a:t>
            </a:r>
          </a:p>
          <a:p>
            <a:pPr/>
            <a:r>
              <a:t>Two-Wheel Odometry Pods</a:t>
            </a:r>
          </a:p>
          <a:p>
            <a:pPr/>
            <a:r>
              <a:t>Three-Wheel Odometry 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Pros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20623" indent="-420623" defTabSz="1682453">
              <a:spcBef>
                <a:spcPts val="3100"/>
              </a:spcBef>
              <a:defRPr sz="3312"/>
            </a:pPr>
            <a:r>
              <a:t>Pros: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Cheap (the motors you’re using most likely already have encoders built in)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Accessible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Little configuration necessary</a:t>
            </a:r>
          </a:p>
          <a:p>
            <a:pPr marL="420623" indent="-420623" defTabSz="1682453">
              <a:spcBef>
                <a:spcPts val="3100"/>
              </a:spcBef>
              <a:defRPr sz="3312"/>
            </a:pPr>
            <a:r>
              <a:t>Cons: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Drive encoder localization on mecanum drive can be quite inaccurate due to lack on traction on mecanum wheels.</a:t>
            </a:r>
          </a:p>
          <a:p>
            <a:pPr lvl="1" marL="841247" indent="-420623" defTabSz="1682453">
              <a:spcBef>
                <a:spcPts val="3100"/>
              </a:spcBef>
              <a:defRPr sz="3312"/>
            </a:pPr>
            <a:r>
              <a:t>Will drift on high acceleration on mecanum drive. Accuracy will be good enough for basic autonomous modes if acceleration is limited</a:t>
            </a:r>
          </a:p>
        </p:txBody>
      </p:sp>
      <p:pic>
        <p:nvPicPr>
          <p:cNvPr id="183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212" t="0" r="1212" b="0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84" name="Drive Encoder Loc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55604">
              <a:defRPr spc="-122" sz="6120"/>
            </a:lvl1pPr>
          </a:lstStyle>
          <a:p>
            <a:pPr/>
            <a:r>
              <a:t>Drive Encoder Localization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Pros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Pros:</a:t>
            </a:r>
          </a:p>
          <a:p>
            <a:pPr lvl="1"/>
            <a:r>
              <a:t>Cheaper than 3-wheel design</a:t>
            </a:r>
          </a:p>
          <a:p>
            <a:pPr lvl="1"/>
            <a:r>
              <a:t>Good accuracy</a:t>
            </a:r>
          </a:p>
          <a:p>
            <a:pPr lvl="1"/>
            <a:r>
              <a:t>No tuning of the heading necessary</a:t>
            </a:r>
          </a:p>
          <a:p>
            <a:pPr/>
            <a:r>
              <a:t>Cons:</a:t>
            </a:r>
          </a:p>
          <a:p>
            <a:pPr lvl="1"/>
            <a:r>
              <a:t>Subject to more drift than the 3-wheel design</a:t>
            </a:r>
          </a:p>
        </p:txBody>
      </p:sp>
      <p:pic>
        <p:nvPicPr>
          <p:cNvPr id="188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3441" t="0" r="13441" b="0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89" name="Two-Wheel Odometry P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31220">
              <a:defRPr spc="-120" sz="6035"/>
            </a:lvl1pPr>
          </a:lstStyle>
          <a:p>
            <a:pPr/>
            <a:r>
              <a:t>Two-Wheel Odometry 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bowl of salad with fried rice, boiled eggs, and chopsticks" descr="bowl of salad with fried rice, boiled eggs, and chopsti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635500" y="0"/>
            <a:ext cx="15113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Pros:…"/>
          <p:cNvSpPr txBox="1"/>
          <p:nvPr>
            <p:ph type="body" sz="half" idx="1"/>
          </p:nvPr>
        </p:nvSpPr>
        <p:spPr>
          <a:xfrm>
            <a:off x="1206500" y="3873077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Pros:</a:t>
            </a:r>
          </a:p>
          <a:p>
            <a:pPr lvl="1"/>
            <a:r>
              <a:t>Relatively accurate tracking.</a:t>
            </a:r>
          </a:p>
          <a:p>
            <a:pPr lvl="1"/>
            <a:r>
              <a:t>Greater accuracy in autonomous</a:t>
            </a:r>
          </a:p>
          <a:p>
            <a:pPr/>
            <a:r>
              <a:t>Cons:</a:t>
            </a:r>
          </a:p>
          <a:p>
            <a:pPr lvl="1"/>
            <a:r>
              <a:t>Expensive</a:t>
            </a:r>
          </a:p>
          <a:p>
            <a:pPr lvl="1"/>
            <a:r>
              <a:t>Tuning of the heading is very important</a:t>
            </a:r>
          </a:p>
        </p:txBody>
      </p:sp>
      <p:pic>
        <p:nvPicPr>
          <p:cNvPr id="195" name="Bowl of pappardelle pasta with parsley butter, roasted hazelnuts, and shaved parmesan cheese" descr="Bowl of pappardelle pasta with parsley butter, roasted hazelnuts,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11549" r="0" b="11549"/>
          <a:stretch>
            <a:fillRect/>
          </a:stretch>
        </p:blipFill>
        <p:spPr>
          <a:xfrm>
            <a:off x="12192000" y="1263848"/>
            <a:ext cx="10916874" cy="11188205"/>
          </a:xfrm>
          <a:prstGeom prst="rect">
            <a:avLst/>
          </a:prstGeom>
        </p:spPr>
      </p:pic>
      <p:sp>
        <p:nvSpPr>
          <p:cNvPr id="196" name="Three-Wheel Odometry Po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33687">
              <a:defRPr spc="-113" sz="5695"/>
            </a:lvl1pPr>
          </a:lstStyle>
          <a:p>
            <a:pPr/>
            <a:r>
              <a:t>Three-Wheel Odometry Pods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bowl of salad with fried rice, boiled eggs, and chopsticks" descr="bowl of salad with fried rice, boiled eggs, and chopsti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635500" y="0"/>
            <a:ext cx="15113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bsolute vs Relative Encode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Absolute vs Relative Encoder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