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11"/>
  </p:notesMasterIdLst>
  <p:sldIdLst>
    <p:sldId id="256" r:id="rId4"/>
    <p:sldId id="257" r:id="rId5"/>
    <p:sldId id="260" r:id="rId6"/>
    <p:sldId id="3151" r:id="rId7"/>
    <p:sldId id="3142" r:id="rId8"/>
    <p:sldId id="3126" r:id="rId9"/>
    <p:sldId id="263" r:id="rId10"/>
    <p:sldId id="261" r:id="rId12"/>
    <p:sldId id="3136" r:id="rId13"/>
    <p:sldId id="3163" r:id="rId14"/>
    <p:sldId id="3132" r:id="rId15"/>
    <p:sldId id="259" r:id="rId16"/>
    <p:sldId id="3161" r:id="rId17"/>
    <p:sldId id="26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7F89"/>
    <a:srgbClr val="A2633C"/>
    <a:srgbClr val="F9F9F9"/>
    <a:srgbClr val="6CA1AC"/>
    <a:srgbClr val="E4DBCC"/>
    <a:srgbClr val="BC774B"/>
    <a:srgbClr val="BBD4D9"/>
    <a:srgbClr val="CBA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435" y="398"/>
      </p:cViewPr>
      <p:guideLst>
        <p:guide orient="horz" pos="27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E6B51-7070-47ED-99DC-F88B10BF97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12E71-EC29-4B3B-A017-CF39A5A528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03FA2-A613-42FA-9687-609A920DA7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spc="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5" Type="http://schemas.openxmlformats.org/officeDocument/2006/relationships/theme" Target="../theme/theme2.xml"/><Relationship Id="rId24" Type="http://schemas.openxmlformats.org/officeDocument/2006/relationships/tags" Target="../tags/tag107.xml"/><Relationship Id="rId23" Type="http://schemas.openxmlformats.org/officeDocument/2006/relationships/tags" Target="../tags/tag106.xml"/><Relationship Id="rId22" Type="http://schemas.openxmlformats.org/officeDocument/2006/relationships/tags" Target="../tags/tag105.xml"/><Relationship Id="rId21" Type="http://schemas.openxmlformats.org/officeDocument/2006/relationships/tags" Target="../tags/tag104.xml"/><Relationship Id="rId20" Type="http://schemas.openxmlformats.org/officeDocument/2006/relationships/tags" Target="../tags/tag103.xml"/><Relationship Id="rId2" Type="http://schemas.openxmlformats.org/officeDocument/2006/relationships/slideLayout" Target="../slideLayouts/slideLayout15.xml"/><Relationship Id="rId19" Type="http://schemas.openxmlformats.org/officeDocument/2006/relationships/tags" Target="../tags/tag102.xml"/><Relationship Id="rId18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tags" Target="../tags/tag116.xml"/><Relationship Id="rId4" Type="http://schemas.openxmlformats.org/officeDocument/2006/relationships/image" Target="../media/image9.png"/><Relationship Id="rId3" Type="http://schemas.openxmlformats.org/officeDocument/2006/relationships/tags" Target="../tags/tag115.xml"/><Relationship Id="rId2" Type="http://schemas.openxmlformats.org/officeDocument/2006/relationships/image" Target="../media/image8.png"/><Relationship Id="rId1" Type="http://schemas.openxmlformats.org/officeDocument/2006/relationships/tags" Target="../tags/tag1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5" Type="http://schemas.openxmlformats.org/officeDocument/2006/relationships/slideLayout" Target="../slideLayouts/slideLayout20.xml"/><Relationship Id="rId14" Type="http://schemas.openxmlformats.org/officeDocument/2006/relationships/tags" Target="../tags/tag130.xml"/><Relationship Id="rId13" Type="http://schemas.openxmlformats.org/officeDocument/2006/relationships/tags" Target="../tags/tag129.xml"/><Relationship Id="rId12" Type="http://schemas.openxmlformats.org/officeDocument/2006/relationships/tags" Target="../tags/tag128.xml"/><Relationship Id="rId11" Type="http://schemas.openxmlformats.org/officeDocument/2006/relationships/tags" Target="../tags/tag127.xml"/><Relationship Id="rId10" Type="http://schemas.openxmlformats.org/officeDocument/2006/relationships/tags" Target="../tags/tag126.xml"/><Relationship Id="rId1" Type="http://schemas.openxmlformats.org/officeDocument/2006/relationships/tags" Target="../tags/tag1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7" Type="http://schemas.openxmlformats.org/officeDocument/2006/relationships/tags" Target="../tags/tag113.xml"/><Relationship Id="rId6" Type="http://schemas.openxmlformats.org/officeDocument/2006/relationships/image" Target="../media/image4.png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1.sv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稻壳儿_答辩小姐姐作品_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10256" r="8955" b="7487"/>
          <a:stretch>
            <a:fillRect/>
          </a:stretch>
        </p:blipFill>
        <p:spPr>
          <a:xfrm rot="5400000" flipV="1">
            <a:off x="2667003" y="-2667001"/>
            <a:ext cx="6858000" cy="12192001"/>
          </a:xfrm>
          <a:prstGeom prst="rect">
            <a:avLst/>
          </a:prstGeom>
        </p:spPr>
      </p:pic>
      <p:sp>
        <p:nvSpPr>
          <p:cNvPr id="6" name="稻壳儿_答辩小姐姐作品_2"/>
          <p:cNvSpPr txBox="1"/>
          <p:nvPr/>
        </p:nvSpPr>
        <p:spPr>
          <a:xfrm>
            <a:off x="2311791" y="1740073"/>
            <a:ext cx="7568418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放置类塔防</a:t>
            </a:r>
            <a:r>
              <a:rPr lang="zh-CN" altLang="en-US" sz="8000" b="1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游戏</a:t>
            </a:r>
            <a:endParaRPr lang="zh-CN" altLang="en-US" sz="8000" b="1" dirty="0">
              <a:gradFill>
                <a:gsLst>
                  <a:gs pos="0">
                    <a:srgbClr val="4D7F89"/>
                  </a:gs>
                  <a:gs pos="100000">
                    <a:srgbClr val="A2633C"/>
                  </a:gs>
                </a:gsLst>
                <a:lin ang="0" scaled="0"/>
              </a:gradFill>
              <a:cs typeface="+mn-ea"/>
              <a:sym typeface="+mn-lt"/>
            </a:endParaRPr>
          </a:p>
          <a:p>
            <a:pPr algn="ctr"/>
            <a:r>
              <a:rPr lang="en-US" altLang="zh-CN" sz="2800" b="1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place tower proof game</a:t>
            </a:r>
            <a:endParaRPr lang="en-US" altLang="zh-CN" sz="2800" b="1" dirty="0">
              <a:gradFill>
                <a:gsLst>
                  <a:gs pos="0">
                    <a:srgbClr val="4D7F89"/>
                  </a:gs>
                  <a:gs pos="100000">
                    <a:srgbClr val="A2633C"/>
                  </a:gs>
                </a:gsLst>
                <a:lin ang="0" scaled="0"/>
              </a:gradFill>
              <a:cs typeface="+mn-ea"/>
              <a:sym typeface="+mn-lt"/>
            </a:endParaRPr>
          </a:p>
        </p:txBody>
      </p:sp>
      <p:sp>
        <p:nvSpPr>
          <p:cNvPr id="8" name="稻壳儿_答辩小姐姐作品_4"/>
          <p:cNvSpPr txBox="1"/>
          <p:nvPr/>
        </p:nvSpPr>
        <p:spPr>
          <a:xfrm>
            <a:off x="5065363" y="4193508"/>
            <a:ext cx="2061275" cy="368300"/>
          </a:xfrm>
          <a:prstGeom prst="rect">
            <a:avLst/>
          </a:prstGeom>
          <a:gradFill>
            <a:gsLst>
              <a:gs pos="0">
                <a:srgbClr val="4D7F89"/>
              </a:gs>
              <a:gs pos="100000">
                <a:srgbClr val="A2633C"/>
              </a:gs>
            </a:gsLst>
            <a:lin ang="36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答辩：刘骏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帆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8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 rot="1192981">
            <a:off x="400243" y="127158"/>
            <a:ext cx="909196" cy="921005"/>
            <a:chOff x="2118580" y="4342651"/>
            <a:chExt cx="672245" cy="680977"/>
          </a:xfrm>
        </p:grpSpPr>
        <p:grpSp>
          <p:nvGrpSpPr>
            <p:cNvPr id="53" name="组合 52"/>
            <p:cNvGrpSpPr/>
            <p:nvPr/>
          </p:nvGrpSpPr>
          <p:grpSpPr>
            <a:xfrm>
              <a:off x="2124539" y="4342651"/>
              <a:ext cx="641611" cy="680977"/>
              <a:chOff x="2124539" y="4342651"/>
              <a:chExt cx="641611" cy="680977"/>
            </a:xfrm>
          </p:grpSpPr>
          <p:sp>
            <p:nvSpPr>
              <p:cNvPr id="71" name="任意多边形 70"/>
              <p:cNvSpPr/>
              <p:nvPr/>
            </p:nvSpPr>
            <p:spPr>
              <a:xfrm>
                <a:off x="2124539" y="4342651"/>
                <a:ext cx="641611" cy="680977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-1" fmla="*/ 63 w 140227"/>
                  <a:gd name="connsiteY0-2" fmla="*/ 65738 h 154534"/>
                  <a:gd name="connsiteX1-3" fmla="*/ 62928 w 140227"/>
                  <a:gd name="connsiteY1-4" fmla="*/ 16 h 154534"/>
                  <a:gd name="connsiteX2-5" fmla="*/ 140080 w 140227"/>
                  <a:gd name="connsiteY2-6" fmla="*/ 71453 h 154534"/>
                  <a:gd name="connsiteX3-7" fmla="*/ 74358 w 140227"/>
                  <a:gd name="connsiteY3-8" fmla="*/ 154321 h 154534"/>
                  <a:gd name="connsiteX4-9" fmla="*/ 63 w 140227"/>
                  <a:gd name="connsiteY4-10" fmla="*/ 65738 h 154534"/>
                  <a:gd name="connsiteX0-11" fmla="*/ 63 w 140227"/>
                  <a:gd name="connsiteY0-12" fmla="*/ 65738 h 154534"/>
                  <a:gd name="connsiteX1-13" fmla="*/ 62928 w 140227"/>
                  <a:gd name="connsiteY1-14" fmla="*/ 16 h 154534"/>
                  <a:gd name="connsiteX2-15" fmla="*/ 140080 w 140227"/>
                  <a:gd name="connsiteY2-16" fmla="*/ 71453 h 154534"/>
                  <a:gd name="connsiteX3-17" fmla="*/ 74358 w 140227"/>
                  <a:gd name="connsiteY3-18" fmla="*/ 154321 h 154534"/>
                  <a:gd name="connsiteX4-19" fmla="*/ 63 w 140227"/>
                  <a:gd name="connsiteY4-20" fmla="*/ 65738 h 154534"/>
                  <a:gd name="connsiteX0-21" fmla="*/ 178 w 140342"/>
                  <a:gd name="connsiteY0-22" fmla="*/ 65738 h 154534"/>
                  <a:gd name="connsiteX1-23" fmla="*/ 63043 w 140342"/>
                  <a:gd name="connsiteY1-24" fmla="*/ 16 h 154534"/>
                  <a:gd name="connsiteX2-25" fmla="*/ 140195 w 140342"/>
                  <a:gd name="connsiteY2-26" fmla="*/ 71453 h 154534"/>
                  <a:gd name="connsiteX3-27" fmla="*/ 74473 w 140342"/>
                  <a:gd name="connsiteY3-28" fmla="*/ 154321 h 154534"/>
                  <a:gd name="connsiteX4-29" fmla="*/ 178 w 140342"/>
                  <a:gd name="connsiteY4-30" fmla="*/ 65738 h 154534"/>
                  <a:gd name="connsiteX0-31" fmla="*/ 178 w 140342"/>
                  <a:gd name="connsiteY0-32" fmla="*/ 65740 h 154536"/>
                  <a:gd name="connsiteX1-33" fmla="*/ 63043 w 140342"/>
                  <a:gd name="connsiteY1-34" fmla="*/ 18 h 154536"/>
                  <a:gd name="connsiteX2-35" fmla="*/ 140195 w 140342"/>
                  <a:gd name="connsiteY2-36" fmla="*/ 71455 h 154536"/>
                  <a:gd name="connsiteX3-37" fmla="*/ 74473 w 140342"/>
                  <a:gd name="connsiteY3-38" fmla="*/ 154323 h 154536"/>
                  <a:gd name="connsiteX4-39" fmla="*/ 178 w 140342"/>
                  <a:gd name="connsiteY4-40" fmla="*/ 65740 h 154536"/>
                  <a:gd name="connsiteX0-41" fmla="*/ 9 w 140173"/>
                  <a:gd name="connsiteY0-42" fmla="*/ 71451 h 160247"/>
                  <a:gd name="connsiteX1-43" fmla="*/ 71446 w 140173"/>
                  <a:gd name="connsiteY1-44" fmla="*/ 14 h 160247"/>
                  <a:gd name="connsiteX2-45" fmla="*/ 140026 w 140173"/>
                  <a:gd name="connsiteY2-46" fmla="*/ 77166 h 160247"/>
                  <a:gd name="connsiteX3-47" fmla="*/ 74304 w 140173"/>
                  <a:gd name="connsiteY3-48" fmla="*/ 160034 h 160247"/>
                  <a:gd name="connsiteX4-49" fmla="*/ 9 w 140173"/>
                  <a:gd name="connsiteY4-50" fmla="*/ 71451 h 160247"/>
                  <a:gd name="connsiteX0-51" fmla="*/ 9 w 140173"/>
                  <a:gd name="connsiteY0-52" fmla="*/ 71451 h 148862"/>
                  <a:gd name="connsiteX1-53" fmla="*/ 71446 w 140173"/>
                  <a:gd name="connsiteY1-54" fmla="*/ 14 h 148862"/>
                  <a:gd name="connsiteX2-55" fmla="*/ 140026 w 140173"/>
                  <a:gd name="connsiteY2-56" fmla="*/ 77166 h 148862"/>
                  <a:gd name="connsiteX3-57" fmla="*/ 74304 w 140173"/>
                  <a:gd name="connsiteY3-58" fmla="*/ 148604 h 148862"/>
                  <a:gd name="connsiteX4-59" fmla="*/ 9 w 140173"/>
                  <a:gd name="connsiteY4-60" fmla="*/ 71451 h 148862"/>
                  <a:gd name="connsiteX0-61" fmla="*/ 9 w 141024"/>
                  <a:gd name="connsiteY0-62" fmla="*/ 71451 h 148862"/>
                  <a:gd name="connsiteX1-63" fmla="*/ 71446 w 141024"/>
                  <a:gd name="connsiteY1-64" fmla="*/ 14 h 148862"/>
                  <a:gd name="connsiteX2-65" fmla="*/ 140026 w 141024"/>
                  <a:gd name="connsiteY2-66" fmla="*/ 77166 h 148862"/>
                  <a:gd name="connsiteX3-67" fmla="*/ 74304 w 141024"/>
                  <a:gd name="connsiteY3-68" fmla="*/ 148604 h 148862"/>
                  <a:gd name="connsiteX4-69" fmla="*/ 9 w 141024"/>
                  <a:gd name="connsiteY4-70" fmla="*/ 71451 h 148862"/>
                  <a:gd name="connsiteX0-71" fmla="*/ 9 w 140173"/>
                  <a:gd name="connsiteY0-72" fmla="*/ 71451 h 148862"/>
                  <a:gd name="connsiteX1-73" fmla="*/ 71446 w 140173"/>
                  <a:gd name="connsiteY1-74" fmla="*/ 14 h 148862"/>
                  <a:gd name="connsiteX2-75" fmla="*/ 140026 w 140173"/>
                  <a:gd name="connsiteY2-76" fmla="*/ 77166 h 148862"/>
                  <a:gd name="connsiteX3-77" fmla="*/ 74304 w 140173"/>
                  <a:gd name="connsiteY3-78" fmla="*/ 148604 h 148862"/>
                  <a:gd name="connsiteX4-79" fmla="*/ 9 w 140173"/>
                  <a:gd name="connsiteY4-80" fmla="*/ 71451 h 148862"/>
                  <a:gd name="connsiteX0-81" fmla="*/ 9 w 140257"/>
                  <a:gd name="connsiteY0-82" fmla="*/ 71451 h 148862"/>
                  <a:gd name="connsiteX1-83" fmla="*/ 71446 w 140257"/>
                  <a:gd name="connsiteY1-84" fmla="*/ 14 h 148862"/>
                  <a:gd name="connsiteX2-85" fmla="*/ 140026 w 140257"/>
                  <a:gd name="connsiteY2-86" fmla="*/ 77166 h 148862"/>
                  <a:gd name="connsiteX3-87" fmla="*/ 74304 w 140257"/>
                  <a:gd name="connsiteY3-88" fmla="*/ 148604 h 148862"/>
                  <a:gd name="connsiteX4-89" fmla="*/ 9 w 140257"/>
                  <a:gd name="connsiteY4-90" fmla="*/ 71451 h 1488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0257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42638" y="44242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任意多边形 71"/>
              <p:cNvSpPr/>
              <p:nvPr/>
            </p:nvSpPr>
            <p:spPr>
              <a:xfrm>
                <a:off x="2176934" y="4495047"/>
                <a:ext cx="227805" cy="371040"/>
              </a:xfrm>
              <a:custGeom>
                <a:avLst/>
                <a:gdLst>
                  <a:gd name="connsiteX0" fmla="*/ 131483 w 768692"/>
                  <a:gd name="connsiteY0" fmla="*/ 0 h 962212"/>
                  <a:gd name="connsiteX1" fmla="*/ 394448 w 768692"/>
                  <a:gd name="connsiteY1" fmla="*/ 197223 h 962212"/>
                  <a:gd name="connsiteX2" fmla="*/ 621553 w 768692"/>
                  <a:gd name="connsiteY2" fmla="*/ 137459 h 962212"/>
                  <a:gd name="connsiteX3" fmla="*/ 764989 w 768692"/>
                  <a:gd name="connsiteY3" fmla="*/ 472141 h 962212"/>
                  <a:gd name="connsiteX4" fmla="*/ 472142 w 768692"/>
                  <a:gd name="connsiteY4" fmla="*/ 531906 h 962212"/>
                  <a:gd name="connsiteX5" fmla="*/ 591671 w 768692"/>
                  <a:gd name="connsiteY5" fmla="*/ 770965 h 962212"/>
                  <a:gd name="connsiteX6" fmla="*/ 442259 w 768692"/>
                  <a:gd name="connsiteY6" fmla="*/ 806823 h 962212"/>
                  <a:gd name="connsiteX7" fmla="*/ 352612 w 768692"/>
                  <a:gd name="connsiteY7" fmla="*/ 693271 h 962212"/>
                  <a:gd name="connsiteX8" fmla="*/ 197224 w 768692"/>
                  <a:gd name="connsiteY8" fmla="*/ 878541 h 962212"/>
                  <a:gd name="connsiteX9" fmla="*/ 0 w 768692"/>
                  <a:gd name="connsiteY9" fmla="*/ 962212 h 962212"/>
                  <a:gd name="connsiteX0-1" fmla="*/ 61103 w 698312"/>
                  <a:gd name="connsiteY0-2" fmla="*/ 0 h 1082820"/>
                  <a:gd name="connsiteX1-3" fmla="*/ 324068 w 698312"/>
                  <a:gd name="connsiteY1-4" fmla="*/ 197223 h 1082820"/>
                  <a:gd name="connsiteX2-5" fmla="*/ 551173 w 698312"/>
                  <a:gd name="connsiteY2-6" fmla="*/ 137459 h 1082820"/>
                  <a:gd name="connsiteX3-7" fmla="*/ 694609 w 698312"/>
                  <a:gd name="connsiteY3-8" fmla="*/ 472141 h 1082820"/>
                  <a:gd name="connsiteX4-9" fmla="*/ 401762 w 698312"/>
                  <a:gd name="connsiteY4-10" fmla="*/ 531906 h 1082820"/>
                  <a:gd name="connsiteX5-11" fmla="*/ 521291 w 698312"/>
                  <a:gd name="connsiteY5-12" fmla="*/ 770965 h 1082820"/>
                  <a:gd name="connsiteX6-13" fmla="*/ 371879 w 698312"/>
                  <a:gd name="connsiteY6-14" fmla="*/ 806823 h 1082820"/>
                  <a:gd name="connsiteX7-15" fmla="*/ 282232 w 698312"/>
                  <a:gd name="connsiteY7-16" fmla="*/ 693271 h 1082820"/>
                  <a:gd name="connsiteX8-17" fmla="*/ 126844 w 698312"/>
                  <a:gd name="connsiteY8-18" fmla="*/ 878541 h 1082820"/>
                  <a:gd name="connsiteX9-19" fmla="*/ 0 w 698312"/>
                  <a:gd name="connsiteY9-20" fmla="*/ 1082820 h 1082820"/>
                  <a:gd name="connsiteX0-21" fmla="*/ 61103 w 698312"/>
                  <a:gd name="connsiteY0-22" fmla="*/ 0 h 1082820"/>
                  <a:gd name="connsiteX1-23" fmla="*/ 324068 w 698312"/>
                  <a:gd name="connsiteY1-24" fmla="*/ 197223 h 1082820"/>
                  <a:gd name="connsiteX2-25" fmla="*/ 551173 w 698312"/>
                  <a:gd name="connsiteY2-26" fmla="*/ 137459 h 1082820"/>
                  <a:gd name="connsiteX3-27" fmla="*/ 694609 w 698312"/>
                  <a:gd name="connsiteY3-28" fmla="*/ 472141 h 1082820"/>
                  <a:gd name="connsiteX4-29" fmla="*/ 401762 w 698312"/>
                  <a:gd name="connsiteY4-30" fmla="*/ 531906 h 1082820"/>
                  <a:gd name="connsiteX5-31" fmla="*/ 521291 w 698312"/>
                  <a:gd name="connsiteY5-32" fmla="*/ 770965 h 1082820"/>
                  <a:gd name="connsiteX6-33" fmla="*/ 371879 w 698312"/>
                  <a:gd name="connsiteY6-34" fmla="*/ 806823 h 1082820"/>
                  <a:gd name="connsiteX7-35" fmla="*/ 282232 w 698312"/>
                  <a:gd name="connsiteY7-36" fmla="*/ 693271 h 1082820"/>
                  <a:gd name="connsiteX8-37" fmla="*/ 176111 w 698312"/>
                  <a:gd name="connsiteY8-38" fmla="*/ 905342 h 1082820"/>
                  <a:gd name="connsiteX9-39" fmla="*/ 0 w 698312"/>
                  <a:gd name="connsiteY9-40" fmla="*/ 1082820 h 108282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698312" h="1082820">
                    <a:moveTo>
                      <a:pt x="61103" y="0"/>
                    </a:moveTo>
                    <a:cubicBezTo>
                      <a:pt x="151746" y="87156"/>
                      <a:pt x="242390" y="174313"/>
                      <a:pt x="324068" y="197223"/>
                    </a:cubicBezTo>
                    <a:cubicBezTo>
                      <a:pt x="405746" y="220133"/>
                      <a:pt x="489416" y="91639"/>
                      <a:pt x="551173" y="137459"/>
                    </a:cubicBezTo>
                    <a:cubicBezTo>
                      <a:pt x="612930" y="183279"/>
                      <a:pt x="719511" y="406400"/>
                      <a:pt x="694609" y="472141"/>
                    </a:cubicBezTo>
                    <a:cubicBezTo>
                      <a:pt x="669707" y="537882"/>
                      <a:pt x="430648" y="482102"/>
                      <a:pt x="401762" y="531906"/>
                    </a:cubicBezTo>
                    <a:cubicBezTo>
                      <a:pt x="372876" y="581710"/>
                      <a:pt x="526272" y="725146"/>
                      <a:pt x="521291" y="770965"/>
                    </a:cubicBezTo>
                    <a:cubicBezTo>
                      <a:pt x="516311" y="816785"/>
                      <a:pt x="411722" y="819772"/>
                      <a:pt x="371879" y="806823"/>
                    </a:cubicBezTo>
                    <a:cubicBezTo>
                      <a:pt x="332036" y="793874"/>
                      <a:pt x="314860" y="676851"/>
                      <a:pt x="282232" y="693271"/>
                    </a:cubicBezTo>
                    <a:cubicBezTo>
                      <a:pt x="249604" y="709691"/>
                      <a:pt x="223150" y="840417"/>
                      <a:pt x="176111" y="905342"/>
                    </a:cubicBezTo>
                    <a:cubicBezTo>
                      <a:pt x="129072" y="970267"/>
                      <a:pt x="69227" y="1063396"/>
                      <a:pt x="0" y="1082820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任意多边形 72"/>
              <p:cNvSpPr/>
              <p:nvPr/>
            </p:nvSpPr>
            <p:spPr>
              <a:xfrm>
                <a:off x="2353279" y="4809159"/>
                <a:ext cx="49757" cy="61548"/>
              </a:xfrm>
              <a:custGeom>
                <a:avLst/>
                <a:gdLst>
                  <a:gd name="connsiteX0" fmla="*/ 6763 w 126447"/>
                  <a:gd name="connsiteY0" fmla="*/ 18499 h 191822"/>
                  <a:gd name="connsiteX1" fmla="*/ 126292 w 126447"/>
                  <a:gd name="connsiteY1" fmla="*/ 24476 h 191822"/>
                  <a:gd name="connsiteX2" fmla="*/ 30669 w 126447"/>
                  <a:gd name="connsiteY2" fmla="*/ 191817 h 191822"/>
                  <a:gd name="connsiteX3" fmla="*/ 6763 w 126447"/>
                  <a:gd name="connsiteY3" fmla="*/ 18499 h 191822"/>
                  <a:gd name="connsiteX0-1" fmla="*/ 394 w 120595"/>
                  <a:gd name="connsiteY0-2" fmla="*/ 16500 h 159942"/>
                  <a:gd name="connsiteX1-3" fmla="*/ 119923 w 120595"/>
                  <a:gd name="connsiteY1-4" fmla="*/ 22477 h 159942"/>
                  <a:gd name="connsiteX2-5" fmla="*/ 84065 w 120595"/>
                  <a:gd name="connsiteY2-6" fmla="*/ 159936 h 159942"/>
                  <a:gd name="connsiteX3-7" fmla="*/ 394 w 120595"/>
                  <a:gd name="connsiteY3-8" fmla="*/ 16500 h 159942"/>
                  <a:gd name="connsiteX0-9" fmla="*/ 939 w 129518"/>
                  <a:gd name="connsiteY0-10" fmla="*/ 16500 h 160211"/>
                  <a:gd name="connsiteX1-11" fmla="*/ 120468 w 129518"/>
                  <a:gd name="connsiteY1-12" fmla="*/ 22477 h 160211"/>
                  <a:gd name="connsiteX2-13" fmla="*/ 84610 w 129518"/>
                  <a:gd name="connsiteY2-14" fmla="*/ 159936 h 160211"/>
                  <a:gd name="connsiteX3-15" fmla="*/ 939 w 129518"/>
                  <a:gd name="connsiteY3-16" fmla="*/ 16500 h 1602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9518" h="160211">
                    <a:moveTo>
                      <a:pt x="939" y="16500"/>
                    </a:moveTo>
                    <a:cubicBezTo>
                      <a:pt x="6915" y="-6410"/>
                      <a:pt x="116484" y="-6409"/>
                      <a:pt x="120468" y="22477"/>
                    </a:cubicBezTo>
                    <a:cubicBezTo>
                      <a:pt x="124452" y="51363"/>
                      <a:pt x="152344" y="152964"/>
                      <a:pt x="84610" y="159936"/>
                    </a:cubicBezTo>
                    <a:cubicBezTo>
                      <a:pt x="16876" y="166908"/>
                      <a:pt x="-5037" y="39410"/>
                      <a:pt x="939" y="16500"/>
                    </a:cubicBezTo>
                    <a:close/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任意多边形 73"/>
              <p:cNvSpPr/>
              <p:nvPr/>
            </p:nvSpPr>
            <p:spPr>
              <a:xfrm>
                <a:off x="2500518" y="4409062"/>
                <a:ext cx="255640" cy="461540"/>
              </a:xfrm>
              <a:custGeom>
                <a:avLst/>
                <a:gdLst>
                  <a:gd name="connsiteX0" fmla="*/ 420402 w 665437"/>
                  <a:gd name="connsiteY0" fmla="*/ 0 h 1201399"/>
                  <a:gd name="connsiteX1" fmla="*/ 181343 w 665437"/>
                  <a:gd name="connsiteY1" fmla="*/ 161365 h 1201399"/>
                  <a:gd name="connsiteX2" fmla="*/ 37908 w 665437"/>
                  <a:gd name="connsiteY2" fmla="*/ 173318 h 1201399"/>
                  <a:gd name="connsiteX3" fmla="*/ 2049 w 665437"/>
                  <a:gd name="connsiteY3" fmla="*/ 239059 h 1201399"/>
                  <a:gd name="connsiteX4" fmla="*/ 37908 w 665437"/>
                  <a:gd name="connsiteY4" fmla="*/ 579718 h 1201399"/>
                  <a:gd name="connsiteX5" fmla="*/ 306849 w 665437"/>
                  <a:gd name="connsiteY5" fmla="*/ 753036 h 1201399"/>
                  <a:gd name="connsiteX6" fmla="*/ 282943 w 665437"/>
                  <a:gd name="connsiteY6" fmla="*/ 926353 h 1201399"/>
                  <a:gd name="connsiteX7" fmla="*/ 336731 w 665437"/>
                  <a:gd name="connsiteY7" fmla="*/ 1093695 h 1201399"/>
                  <a:gd name="connsiteX8" fmla="*/ 306849 w 665437"/>
                  <a:gd name="connsiteY8" fmla="*/ 1201271 h 1201399"/>
                  <a:gd name="connsiteX9" fmla="*/ 408449 w 665437"/>
                  <a:gd name="connsiteY9" fmla="*/ 1111624 h 1201399"/>
                  <a:gd name="connsiteX10" fmla="*/ 444308 w 665437"/>
                  <a:gd name="connsiteY10" fmla="*/ 944283 h 1201399"/>
                  <a:gd name="connsiteX11" fmla="*/ 516025 w 665437"/>
                  <a:gd name="connsiteY11" fmla="*/ 818777 h 1201399"/>
                  <a:gd name="connsiteX12" fmla="*/ 665437 w 665437"/>
                  <a:gd name="connsiteY12" fmla="*/ 753036 h 120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5437" h="1201399">
                    <a:moveTo>
                      <a:pt x="420402" y="0"/>
                    </a:moveTo>
                    <a:cubicBezTo>
                      <a:pt x="332747" y="66239"/>
                      <a:pt x="245092" y="132479"/>
                      <a:pt x="181343" y="161365"/>
                    </a:cubicBezTo>
                    <a:cubicBezTo>
                      <a:pt x="117594" y="190251"/>
                      <a:pt x="67790" y="160369"/>
                      <a:pt x="37908" y="173318"/>
                    </a:cubicBezTo>
                    <a:cubicBezTo>
                      <a:pt x="8026" y="186267"/>
                      <a:pt x="2049" y="171326"/>
                      <a:pt x="2049" y="239059"/>
                    </a:cubicBezTo>
                    <a:cubicBezTo>
                      <a:pt x="2049" y="306792"/>
                      <a:pt x="-12892" y="494055"/>
                      <a:pt x="37908" y="579718"/>
                    </a:cubicBezTo>
                    <a:cubicBezTo>
                      <a:pt x="88708" y="665381"/>
                      <a:pt x="266010" y="695264"/>
                      <a:pt x="306849" y="753036"/>
                    </a:cubicBezTo>
                    <a:cubicBezTo>
                      <a:pt x="347688" y="810808"/>
                      <a:pt x="277963" y="869577"/>
                      <a:pt x="282943" y="926353"/>
                    </a:cubicBezTo>
                    <a:cubicBezTo>
                      <a:pt x="287923" y="983129"/>
                      <a:pt x="332747" y="1047875"/>
                      <a:pt x="336731" y="1093695"/>
                    </a:cubicBezTo>
                    <a:cubicBezTo>
                      <a:pt x="340715" y="1139515"/>
                      <a:pt x="294896" y="1198283"/>
                      <a:pt x="306849" y="1201271"/>
                    </a:cubicBezTo>
                    <a:cubicBezTo>
                      <a:pt x="318802" y="1204259"/>
                      <a:pt x="385539" y="1154455"/>
                      <a:pt x="408449" y="1111624"/>
                    </a:cubicBezTo>
                    <a:cubicBezTo>
                      <a:pt x="431359" y="1068793"/>
                      <a:pt x="426379" y="993091"/>
                      <a:pt x="444308" y="944283"/>
                    </a:cubicBezTo>
                    <a:cubicBezTo>
                      <a:pt x="462237" y="895475"/>
                      <a:pt x="479170" y="850651"/>
                      <a:pt x="516025" y="818777"/>
                    </a:cubicBezTo>
                    <a:cubicBezTo>
                      <a:pt x="552880" y="786903"/>
                      <a:pt x="609158" y="769969"/>
                      <a:pt x="665437" y="753036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任意多边形 74"/>
              <p:cNvSpPr/>
              <p:nvPr/>
            </p:nvSpPr>
            <p:spPr>
              <a:xfrm>
                <a:off x="2693191" y="4801426"/>
                <a:ext cx="48215" cy="91839"/>
              </a:xfrm>
              <a:custGeom>
                <a:avLst/>
                <a:gdLst>
                  <a:gd name="connsiteX0" fmla="*/ 125506 w 125506"/>
                  <a:gd name="connsiteY0" fmla="*/ 0 h 239059"/>
                  <a:gd name="connsiteX1" fmla="*/ 59765 w 125506"/>
                  <a:gd name="connsiteY1" fmla="*/ 23906 h 239059"/>
                  <a:gd name="connsiteX2" fmla="*/ 0 w 125506"/>
                  <a:gd name="connsiteY2" fmla="*/ 143435 h 239059"/>
                  <a:gd name="connsiteX3" fmla="*/ 59765 w 125506"/>
                  <a:gd name="connsiteY3" fmla="*/ 239059 h 23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506" h="239059">
                    <a:moveTo>
                      <a:pt x="125506" y="0"/>
                    </a:moveTo>
                    <a:cubicBezTo>
                      <a:pt x="103094" y="0"/>
                      <a:pt x="80683" y="0"/>
                      <a:pt x="59765" y="23906"/>
                    </a:cubicBezTo>
                    <a:cubicBezTo>
                      <a:pt x="38847" y="47812"/>
                      <a:pt x="0" y="107576"/>
                      <a:pt x="0" y="143435"/>
                    </a:cubicBezTo>
                    <a:cubicBezTo>
                      <a:pt x="0" y="179294"/>
                      <a:pt x="29882" y="209176"/>
                      <a:pt x="59765" y="239059"/>
                    </a:cubicBezTo>
                  </a:path>
                </a:pathLst>
              </a:custGeom>
              <a:noFill/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任意多边形 53"/>
            <p:cNvSpPr/>
            <p:nvPr/>
          </p:nvSpPr>
          <p:spPr>
            <a:xfrm rot="20279529">
              <a:off x="2598988" y="4623569"/>
              <a:ext cx="174702" cy="8321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 54"/>
            <p:cNvSpPr/>
            <p:nvPr/>
          </p:nvSpPr>
          <p:spPr>
            <a:xfrm rot="20279529">
              <a:off x="2479596" y="4480372"/>
              <a:ext cx="223342" cy="1187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 55"/>
            <p:cNvSpPr/>
            <p:nvPr/>
          </p:nvSpPr>
          <p:spPr>
            <a:xfrm rot="20279529">
              <a:off x="2127434" y="4559064"/>
              <a:ext cx="113703" cy="5520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 56"/>
            <p:cNvSpPr/>
            <p:nvPr/>
          </p:nvSpPr>
          <p:spPr>
            <a:xfrm rot="20279529">
              <a:off x="2594342" y="4571927"/>
              <a:ext cx="163589" cy="9647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 rot="20279529">
              <a:off x="2135496" y="4638952"/>
              <a:ext cx="269481" cy="1483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 rot="20279529">
              <a:off x="2551872" y="4532481"/>
              <a:ext cx="202631" cy="103393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 59"/>
            <p:cNvSpPr/>
            <p:nvPr/>
          </p:nvSpPr>
          <p:spPr>
            <a:xfrm rot="20279529">
              <a:off x="2524326" y="4506288"/>
              <a:ext cx="197416" cy="9652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 60"/>
            <p:cNvSpPr/>
            <p:nvPr/>
          </p:nvSpPr>
          <p:spPr>
            <a:xfrm rot="20279529">
              <a:off x="2501282" y="4464098"/>
              <a:ext cx="153497" cy="7992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61"/>
            <p:cNvSpPr/>
            <p:nvPr/>
          </p:nvSpPr>
          <p:spPr>
            <a:xfrm rot="20279529">
              <a:off x="2328701" y="4625707"/>
              <a:ext cx="74052" cy="2824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任意多边形 62"/>
            <p:cNvSpPr/>
            <p:nvPr/>
          </p:nvSpPr>
          <p:spPr>
            <a:xfrm rot="20279529">
              <a:off x="2130538" y="4603506"/>
              <a:ext cx="189693" cy="9750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 63"/>
            <p:cNvSpPr/>
            <p:nvPr/>
          </p:nvSpPr>
          <p:spPr>
            <a:xfrm rot="20279529">
              <a:off x="2599025" y="4660637"/>
              <a:ext cx="191800" cy="9235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任意多边形 64"/>
            <p:cNvSpPr/>
            <p:nvPr/>
          </p:nvSpPr>
          <p:spPr>
            <a:xfrm rot="20279529">
              <a:off x="2611278" y="4795372"/>
              <a:ext cx="62292" cy="380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任意多边形 65"/>
            <p:cNvSpPr/>
            <p:nvPr/>
          </p:nvSpPr>
          <p:spPr>
            <a:xfrm rot="20279529">
              <a:off x="2492800" y="4489548"/>
              <a:ext cx="71293" cy="5029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 66"/>
            <p:cNvSpPr/>
            <p:nvPr/>
          </p:nvSpPr>
          <p:spPr>
            <a:xfrm rot="20279529">
              <a:off x="2118580" y="4584223"/>
              <a:ext cx="149665" cy="78198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 67"/>
            <p:cNvSpPr/>
            <p:nvPr/>
          </p:nvSpPr>
          <p:spPr>
            <a:xfrm rot="20279529">
              <a:off x="2127493" y="4608630"/>
              <a:ext cx="255388" cy="13914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任意多边形 68"/>
            <p:cNvSpPr/>
            <p:nvPr/>
          </p:nvSpPr>
          <p:spPr>
            <a:xfrm rot="20279529">
              <a:off x="2284592" y="4709098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任意多边形 69"/>
            <p:cNvSpPr/>
            <p:nvPr/>
          </p:nvSpPr>
          <p:spPr>
            <a:xfrm rot="20279529">
              <a:off x="2302799" y="4734812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1659242" y="122261"/>
            <a:ext cx="2631440" cy="8299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</a:t>
            </a: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亮点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-894918" y="3954141"/>
            <a:ext cx="765646" cy="7656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-894918" y="3195132"/>
            <a:ext cx="765646" cy="765646"/>
          </a:xfrm>
          <a:prstGeom prst="ellipse">
            <a:avLst/>
          </a:prstGeom>
          <a:solidFill>
            <a:srgbClr val="76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-894918" y="2432805"/>
            <a:ext cx="765646" cy="765646"/>
          </a:xfrm>
          <a:prstGeom prst="ellipse">
            <a:avLst/>
          </a:prstGeom>
          <a:solidFill>
            <a:srgbClr val="FF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-874228" y="1670696"/>
            <a:ext cx="765646" cy="765646"/>
          </a:xfrm>
          <a:prstGeom prst="ellipse">
            <a:avLst/>
          </a:prstGeom>
          <a:solidFill>
            <a:srgbClr val="F7B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Group 4"/>
          <p:cNvGrpSpPr>
            <a:grpSpLocks noChangeAspect="1"/>
          </p:cNvGrpSpPr>
          <p:nvPr/>
        </p:nvGrpSpPr>
        <p:grpSpPr bwMode="auto">
          <a:xfrm>
            <a:off x="4849542" y="3926747"/>
            <a:ext cx="1311381" cy="1418197"/>
            <a:chOff x="3173" y="1433"/>
            <a:chExt cx="1596" cy="1726"/>
          </a:xfrm>
          <a:solidFill>
            <a:srgbClr val="70AD47"/>
          </a:solidFill>
        </p:grpSpPr>
        <p:sp>
          <p:nvSpPr>
            <p:cNvPr id="32" name="Freeform 5"/>
            <p:cNvSpPr>
              <a:spLocks noEditPoints="1"/>
            </p:cNvSpPr>
            <p:nvPr/>
          </p:nvSpPr>
          <p:spPr bwMode="auto">
            <a:xfrm>
              <a:off x="3479" y="1728"/>
              <a:ext cx="995" cy="994"/>
            </a:xfrm>
            <a:custGeom>
              <a:avLst/>
              <a:gdLst>
                <a:gd name="T0" fmla="*/ 149 w 182"/>
                <a:gd name="T1" fmla="*/ 161 h 182"/>
                <a:gd name="T2" fmla="*/ 150 w 182"/>
                <a:gd name="T3" fmla="*/ 160 h 182"/>
                <a:gd name="T4" fmla="*/ 159 w 182"/>
                <a:gd name="T5" fmla="*/ 152 h 182"/>
                <a:gd name="T6" fmla="*/ 160 w 182"/>
                <a:gd name="T7" fmla="*/ 150 h 182"/>
                <a:gd name="T8" fmla="*/ 182 w 182"/>
                <a:gd name="T9" fmla="*/ 94 h 182"/>
                <a:gd name="T10" fmla="*/ 88 w 182"/>
                <a:gd name="T11" fmla="*/ 0 h 182"/>
                <a:gd name="T12" fmla="*/ 0 w 182"/>
                <a:gd name="T13" fmla="*/ 88 h 182"/>
                <a:gd name="T14" fmla="*/ 94 w 182"/>
                <a:gd name="T15" fmla="*/ 182 h 182"/>
                <a:gd name="T16" fmla="*/ 7 w 182"/>
                <a:gd name="T17" fmla="*/ 91 h 182"/>
                <a:gd name="T18" fmla="*/ 29 w 182"/>
                <a:gd name="T19" fmla="*/ 58 h 182"/>
                <a:gd name="T20" fmla="*/ 143 w 182"/>
                <a:gd name="T21" fmla="*/ 58 h 182"/>
                <a:gd name="T22" fmla="*/ 172 w 182"/>
                <a:gd name="T23" fmla="*/ 114 h 182"/>
                <a:gd name="T24" fmla="*/ 150 w 182"/>
                <a:gd name="T25" fmla="*/ 151 h 182"/>
                <a:gd name="T26" fmla="*/ 34 w 182"/>
                <a:gd name="T27" fmla="*/ 148 h 182"/>
                <a:gd name="T28" fmla="*/ 11 w 182"/>
                <a:gd name="T29" fmla="*/ 66 h 182"/>
                <a:gd name="T30" fmla="*/ 35 w 182"/>
                <a:gd name="T31" fmla="*/ 28 h 182"/>
                <a:gd name="T32" fmla="*/ 19 w 182"/>
                <a:gd name="T33" fmla="*/ 59 h 182"/>
                <a:gd name="T34" fmla="*/ 10 w 182"/>
                <a:gd name="T35" fmla="*/ 67 h 182"/>
                <a:gd name="T36" fmla="*/ 38 w 182"/>
                <a:gd name="T37" fmla="*/ 41 h 182"/>
                <a:gd name="T38" fmla="*/ 27 w 182"/>
                <a:gd name="T39" fmla="*/ 51 h 182"/>
                <a:gd name="T40" fmla="*/ 59 w 182"/>
                <a:gd name="T41" fmla="*/ 13 h 182"/>
                <a:gd name="T42" fmla="*/ 51 w 182"/>
                <a:gd name="T43" fmla="*/ 33 h 182"/>
                <a:gd name="T44" fmla="*/ 45 w 182"/>
                <a:gd name="T45" fmla="*/ 37 h 182"/>
                <a:gd name="T46" fmla="*/ 70 w 182"/>
                <a:gd name="T47" fmla="*/ 9 h 182"/>
                <a:gd name="T48" fmla="*/ 64 w 182"/>
                <a:gd name="T49" fmla="*/ 30 h 182"/>
                <a:gd name="T50" fmla="*/ 75 w 182"/>
                <a:gd name="T51" fmla="*/ 8 h 182"/>
                <a:gd name="T52" fmla="*/ 88 w 182"/>
                <a:gd name="T53" fmla="*/ 7 h 182"/>
                <a:gd name="T54" fmla="*/ 79 w 182"/>
                <a:gd name="T55" fmla="*/ 27 h 182"/>
                <a:gd name="T56" fmla="*/ 85 w 182"/>
                <a:gd name="T57" fmla="*/ 7 h 182"/>
                <a:gd name="T58" fmla="*/ 104 w 182"/>
                <a:gd name="T59" fmla="*/ 9 h 182"/>
                <a:gd name="T60" fmla="*/ 90 w 182"/>
                <a:gd name="T61" fmla="*/ 27 h 182"/>
                <a:gd name="T62" fmla="*/ 85 w 182"/>
                <a:gd name="T63" fmla="*/ 27 h 182"/>
                <a:gd name="T64" fmla="*/ 98 w 182"/>
                <a:gd name="T65" fmla="*/ 8 h 182"/>
                <a:gd name="T66" fmla="*/ 116 w 182"/>
                <a:gd name="T67" fmla="*/ 13 h 182"/>
                <a:gd name="T68" fmla="*/ 94 w 182"/>
                <a:gd name="T69" fmla="*/ 27 h 182"/>
                <a:gd name="T70" fmla="*/ 108 w 182"/>
                <a:gd name="T71" fmla="*/ 10 h 182"/>
                <a:gd name="T72" fmla="*/ 124 w 182"/>
                <a:gd name="T73" fmla="*/ 16 h 182"/>
                <a:gd name="T74" fmla="*/ 106 w 182"/>
                <a:gd name="T75" fmla="*/ 30 h 182"/>
                <a:gd name="T76" fmla="*/ 124 w 182"/>
                <a:gd name="T77" fmla="*/ 16 h 182"/>
                <a:gd name="T78" fmla="*/ 132 w 182"/>
                <a:gd name="T79" fmla="*/ 41 h 182"/>
                <a:gd name="T80" fmla="*/ 137 w 182"/>
                <a:gd name="T81" fmla="*/ 24 h 182"/>
                <a:gd name="T82" fmla="*/ 148 w 182"/>
                <a:gd name="T83" fmla="*/ 34 h 182"/>
                <a:gd name="T84" fmla="*/ 141 w 182"/>
                <a:gd name="T85" fmla="*/ 47 h 182"/>
                <a:gd name="T86" fmla="*/ 147 w 182"/>
                <a:gd name="T87" fmla="*/ 32 h 182"/>
                <a:gd name="T88" fmla="*/ 158 w 182"/>
                <a:gd name="T89" fmla="*/ 45 h 182"/>
                <a:gd name="T90" fmla="*/ 143 w 182"/>
                <a:gd name="T91" fmla="*/ 49 h 182"/>
                <a:gd name="T92" fmla="*/ 158 w 182"/>
                <a:gd name="T93" fmla="*/ 45 h 182"/>
                <a:gd name="T94" fmla="*/ 152 w 182"/>
                <a:gd name="T95" fmla="*/ 57 h 182"/>
                <a:gd name="T96" fmla="*/ 160 w 182"/>
                <a:gd name="T97" fmla="*/ 47 h 182"/>
                <a:gd name="T98" fmla="*/ 166 w 182"/>
                <a:gd name="T99" fmla="*/ 59 h 182"/>
                <a:gd name="T100" fmla="*/ 155 w 182"/>
                <a:gd name="T101" fmla="*/ 60 h 182"/>
                <a:gd name="T102" fmla="*/ 166 w 182"/>
                <a:gd name="T103" fmla="*/ 59 h 182"/>
                <a:gd name="T104" fmla="*/ 167 w 182"/>
                <a:gd name="T105" fmla="*/ 78 h 182"/>
                <a:gd name="T106" fmla="*/ 171 w 182"/>
                <a:gd name="T107" fmla="*/ 69 h 182"/>
                <a:gd name="T108" fmla="*/ 169 w 182"/>
                <a:gd name="T109" fmla="*/ 66 h 182"/>
                <a:gd name="T110" fmla="*/ 161 w 182"/>
                <a:gd name="T111" fmla="*/ 68 h 182"/>
                <a:gd name="T112" fmla="*/ 169 w 182"/>
                <a:gd name="T113" fmla="*/ 66 h 182"/>
                <a:gd name="T114" fmla="*/ 113 w 182"/>
                <a:gd name="T115" fmla="*/ 32 h 182"/>
                <a:gd name="T116" fmla="*/ 128 w 182"/>
                <a:gd name="T117" fmla="*/ 18 h 182"/>
                <a:gd name="T118" fmla="*/ 120 w 182"/>
                <a:gd name="T119" fmla="*/ 35 h 182"/>
                <a:gd name="T120" fmla="*/ 169 w 182"/>
                <a:gd name="T121" fmla="*/ 81 h 182"/>
                <a:gd name="T122" fmla="*/ 175 w 182"/>
                <a:gd name="T123" fmla="*/ 9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2" h="182">
                  <a:moveTo>
                    <a:pt x="94" y="182"/>
                  </a:moveTo>
                  <a:cubicBezTo>
                    <a:pt x="113" y="182"/>
                    <a:pt x="132" y="175"/>
                    <a:pt x="149" y="16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1" y="159"/>
                    <a:pt x="152" y="158"/>
                    <a:pt x="155" y="155"/>
                  </a:cubicBezTo>
                  <a:cubicBezTo>
                    <a:pt x="157" y="153"/>
                    <a:pt x="158" y="152"/>
                    <a:pt x="159" y="152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0" y="150"/>
                    <a:pt x="160" y="150"/>
                    <a:pt x="160" y="150"/>
                  </a:cubicBezTo>
                  <a:cubicBezTo>
                    <a:pt x="160" y="150"/>
                    <a:pt x="160" y="150"/>
                    <a:pt x="160" y="149"/>
                  </a:cubicBezTo>
                  <a:cubicBezTo>
                    <a:pt x="175" y="132"/>
                    <a:pt x="182" y="113"/>
                    <a:pt x="182" y="94"/>
                  </a:cubicBezTo>
                  <a:cubicBezTo>
                    <a:pt x="182" y="70"/>
                    <a:pt x="170" y="46"/>
                    <a:pt x="153" y="29"/>
                  </a:cubicBezTo>
                  <a:cubicBezTo>
                    <a:pt x="136" y="12"/>
                    <a:pt x="112" y="0"/>
                    <a:pt x="88" y="0"/>
                  </a:cubicBezTo>
                  <a:cubicBezTo>
                    <a:pt x="67" y="0"/>
                    <a:pt x="46" y="8"/>
                    <a:pt x="27" y="27"/>
                  </a:cubicBezTo>
                  <a:cubicBezTo>
                    <a:pt x="8" y="46"/>
                    <a:pt x="0" y="67"/>
                    <a:pt x="0" y="88"/>
                  </a:cubicBezTo>
                  <a:cubicBezTo>
                    <a:pt x="0" y="112"/>
                    <a:pt x="12" y="136"/>
                    <a:pt x="29" y="153"/>
                  </a:cubicBezTo>
                  <a:cubicBezTo>
                    <a:pt x="46" y="171"/>
                    <a:pt x="70" y="182"/>
                    <a:pt x="94" y="182"/>
                  </a:cubicBezTo>
                  <a:close/>
                  <a:moveTo>
                    <a:pt x="34" y="148"/>
                  </a:moveTo>
                  <a:cubicBezTo>
                    <a:pt x="18" y="133"/>
                    <a:pt x="8" y="112"/>
                    <a:pt x="7" y="91"/>
                  </a:cubicBezTo>
                  <a:cubicBezTo>
                    <a:pt x="8" y="91"/>
                    <a:pt x="8" y="90"/>
                    <a:pt x="9" y="89"/>
                  </a:cubicBezTo>
                  <a:cubicBezTo>
                    <a:pt x="13" y="79"/>
                    <a:pt x="19" y="68"/>
                    <a:pt x="29" y="58"/>
                  </a:cubicBezTo>
                  <a:cubicBezTo>
                    <a:pt x="47" y="41"/>
                    <a:pt x="66" y="33"/>
                    <a:pt x="85" y="33"/>
                  </a:cubicBezTo>
                  <a:cubicBezTo>
                    <a:pt x="106" y="33"/>
                    <a:pt x="127" y="43"/>
                    <a:pt x="143" y="58"/>
                  </a:cubicBezTo>
                  <a:cubicBezTo>
                    <a:pt x="159" y="72"/>
                    <a:pt x="170" y="93"/>
                    <a:pt x="172" y="114"/>
                  </a:cubicBezTo>
                  <a:cubicBezTo>
                    <a:pt x="172" y="114"/>
                    <a:pt x="172" y="114"/>
                    <a:pt x="172" y="114"/>
                  </a:cubicBezTo>
                  <a:cubicBezTo>
                    <a:pt x="169" y="127"/>
                    <a:pt x="162" y="139"/>
                    <a:pt x="151" y="150"/>
                  </a:cubicBezTo>
                  <a:cubicBezTo>
                    <a:pt x="150" y="150"/>
                    <a:pt x="150" y="150"/>
                    <a:pt x="150" y="151"/>
                  </a:cubicBezTo>
                  <a:cubicBezTo>
                    <a:pt x="132" y="168"/>
                    <a:pt x="113" y="175"/>
                    <a:pt x="94" y="175"/>
                  </a:cubicBezTo>
                  <a:cubicBezTo>
                    <a:pt x="72" y="175"/>
                    <a:pt x="50" y="165"/>
                    <a:pt x="34" y="148"/>
                  </a:cubicBezTo>
                  <a:close/>
                  <a:moveTo>
                    <a:pt x="10" y="67"/>
                  </a:moveTo>
                  <a:cubicBezTo>
                    <a:pt x="10" y="66"/>
                    <a:pt x="11" y="66"/>
                    <a:pt x="11" y="66"/>
                  </a:cubicBezTo>
                  <a:cubicBezTo>
                    <a:pt x="17" y="57"/>
                    <a:pt x="23" y="47"/>
                    <a:pt x="29" y="38"/>
                  </a:cubicBezTo>
                  <a:cubicBezTo>
                    <a:pt x="31" y="35"/>
                    <a:pt x="33" y="32"/>
                    <a:pt x="35" y="28"/>
                  </a:cubicBezTo>
                  <a:cubicBezTo>
                    <a:pt x="37" y="27"/>
                    <a:pt x="38" y="26"/>
                    <a:pt x="39" y="25"/>
                  </a:cubicBezTo>
                  <a:cubicBezTo>
                    <a:pt x="32" y="36"/>
                    <a:pt x="25" y="47"/>
                    <a:pt x="19" y="59"/>
                  </a:cubicBezTo>
                  <a:cubicBezTo>
                    <a:pt x="15" y="64"/>
                    <a:pt x="11" y="69"/>
                    <a:pt x="8" y="74"/>
                  </a:cubicBezTo>
                  <a:cubicBezTo>
                    <a:pt x="9" y="72"/>
                    <a:pt x="9" y="69"/>
                    <a:pt x="10" y="67"/>
                  </a:cubicBezTo>
                  <a:close/>
                  <a:moveTo>
                    <a:pt x="59" y="13"/>
                  </a:moveTo>
                  <a:cubicBezTo>
                    <a:pt x="52" y="22"/>
                    <a:pt x="45" y="32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4" y="44"/>
                    <a:pt x="31" y="47"/>
                    <a:pt x="27" y="51"/>
                  </a:cubicBezTo>
                  <a:cubicBezTo>
                    <a:pt x="33" y="40"/>
                    <a:pt x="40" y="29"/>
                    <a:pt x="48" y="19"/>
                  </a:cubicBezTo>
                  <a:cubicBezTo>
                    <a:pt x="51" y="17"/>
                    <a:pt x="55" y="15"/>
                    <a:pt x="59" y="13"/>
                  </a:cubicBezTo>
                  <a:close/>
                  <a:moveTo>
                    <a:pt x="70" y="9"/>
                  </a:moveTo>
                  <a:cubicBezTo>
                    <a:pt x="64" y="17"/>
                    <a:pt x="58" y="25"/>
                    <a:pt x="51" y="33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9" y="35"/>
                    <a:pt x="47" y="36"/>
                    <a:pt x="45" y="37"/>
                  </a:cubicBezTo>
                  <a:cubicBezTo>
                    <a:pt x="52" y="29"/>
                    <a:pt x="58" y="20"/>
                    <a:pt x="65" y="11"/>
                  </a:cubicBezTo>
                  <a:cubicBezTo>
                    <a:pt x="66" y="10"/>
                    <a:pt x="68" y="10"/>
                    <a:pt x="70" y="9"/>
                  </a:cubicBezTo>
                  <a:close/>
                  <a:moveTo>
                    <a:pt x="81" y="7"/>
                  </a:moveTo>
                  <a:cubicBezTo>
                    <a:pt x="75" y="15"/>
                    <a:pt x="69" y="22"/>
                    <a:pt x="64" y="30"/>
                  </a:cubicBezTo>
                  <a:cubicBezTo>
                    <a:pt x="62" y="30"/>
                    <a:pt x="59" y="31"/>
                    <a:pt x="57" y="32"/>
                  </a:cubicBezTo>
                  <a:cubicBezTo>
                    <a:pt x="63" y="24"/>
                    <a:pt x="69" y="16"/>
                    <a:pt x="75" y="8"/>
                  </a:cubicBezTo>
                  <a:cubicBezTo>
                    <a:pt x="77" y="8"/>
                    <a:pt x="79" y="8"/>
                    <a:pt x="81" y="7"/>
                  </a:cubicBezTo>
                  <a:close/>
                  <a:moveTo>
                    <a:pt x="88" y="7"/>
                  </a:moveTo>
                  <a:cubicBezTo>
                    <a:pt x="90" y="7"/>
                    <a:pt x="92" y="7"/>
                    <a:pt x="94" y="7"/>
                  </a:cubicBezTo>
                  <a:cubicBezTo>
                    <a:pt x="88" y="14"/>
                    <a:pt x="84" y="20"/>
                    <a:pt x="79" y="27"/>
                  </a:cubicBezTo>
                  <a:cubicBezTo>
                    <a:pt x="76" y="27"/>
                    <a:pt x="73" y="28"/>
                    <a:pt x="69" y="28"/>
                  </a:cubicBezTo>
                  <a:cubicBezTo>
                    <a:pt x="74" y="21"/>
                    <a:pt x="80" y="14"/>
                    <a:pt x="85" y="7"/>
                  </a:cubicBezTo>
                  <a:cubicBezTo>
                    <a:pt x="86" y="7"/>
                    <a:pt x="87" y="7"/>
                    <a:pt x="88" y="7"/>
                  </a:cubicBezTo>
                  <a:close/>
                  <a:moveTo>
                    <a:pt x="104" y="9"/>
                  </a:moveTo>
                  <a:cubicBezTo>
                    <a:pt x="103" y="10"/>
                    <a:pt x="102" y="12"/>
                    <a:pt x="100" y="13"/>
                  </a:cubicBezTo>
                  <a:cubicBezTo>
                    <a:pt x="97" y="17"/>
                    <a:pt x="93" y="21"/>
                    <a:pt x="90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89" y="27"/>
                    <a:pt x="87" y="27"/>
                    <a:pt x="85" y="27"/>
                  </a:cubicBezTo>
                  <a:cubicBezTo>
                    <a:pt x="84" y="27"/>
                    <a:pt x="84" y="27"/>
                    <a:pt x="83" y="27"/>
                  </a:cubicBezTo>
                  <a:cubicBezTo>
                    <a:pt x="88" y="20"/>
                    <a:pt x="93" y="14"/>
                    <a:pt x="98" y="8"/>
                  </a:cubicBezTo>
                  <a:cubicBezTo>
                    <a:pt x="100" y="8"/>
                    <a:pt x="102" y="8"/>
                    <a:pt x="104" y="9"/>
                  </a:cubicBezTo>
                  <a:close/>
                  <a:moveTo>
                    <a:pt x="116" y="13"/>
                  </a:moveTo>
                  <a:cubicBezTo>
                    <a:pt x="111" y="18"/>
                    <a:pt x="107" y="23"/>
                    <a:pt x="102" y="29"/>
                  </a:cubicBezTo>
                  <a:cubicBezTo>
                    <a:pt x="100" y="28"/>
                    <a:pt x="97" y="28"/>
                    <a:pt x="94" y="27"/>
                  </a:cubicBezTo>
                  <a:cubicBezTo>
                    <a:pt x="96" y="23"/>
                    <a:pt x="99" y="19"/>
                    <a:pt x="103" y="15"/>
                  </a:cubicBezTo>
                  <a:cubicBezTo>
                    <a:pt x="105" y="14"/>
                    <a:pt x="106" y="12"/>
                    <a:pt x="108" y="10"/>
                  </a:cubicBezTo>
                  <a:cubicBezTo>
                    <a:pt x="111" y="11"/>
                    <a:pt x="113" y="12"/>
                    <a:pt x="116" y="13"/>
                  </a:cubicBezTo>
                  <a:close/>
                  <a:moveTo>
                    <a:pt x="124" y="16"/>
                  </a:moveTo>
                  <a:cubicBezTo>
                    <a:pt x="119" y="21"/>
                    <a:pt x="115" y="26"/>
                    <a:pt x="110" y="31"/>
                  </a:cubicBezTo>
                  <a:cubicBezTo>
                    <a:pt x="109" y="30"/>
                    <a:pt x="107" y="30"/>
                    <a:pt x="106" y="30"/>
                  </a:cubicBezTo>
                  <a:cubicBezTo>
                    <a:pt x="110" y="24"/>
                    <a:pt x="115" y="19"/>
                    <a:pt x="120" y="14"/>
                  </a:cubicBezTo>
                  <a:cubicBezTo>
                    <a:pt x="121" y="15"/>
                    <a:pt x="123" y="16"/>
                    <a:pt x="124" y="16"/>
                  </a:cubicBezTo>
                  <a:close/>
                  <a:moveTo>
                    <a:pt x="144" y="30"/>
                  </a:moveTo>
                  <a:cubicBezTo>
                    <a:pt x="140" y="33"/>
                    <a:pt x="136" y="37"/>
                    <a:pt x="132" y="41"/>
                  </a:cubicBezTo>
                  <a:cubicBezTo>
                    <a:pt x="129" y="39"/>
                    <a:pt x="127" y="38"/>
                    <a:pt x="124" y="36"/>
                  </a:cubicBezTo>
                  <a:cubicBezTo>
                    <a:pt x="128" y="32"/>
                    <a:pt x="133" y="28"/>
                    <a:pt x="137" y="24"/>
                  </a:cubicBezTo>
                  <a:cubicBezTo>
                    <a:pt x="140" y="26"/>
                    <a:pt x="142" y="28"/>
                    <a:pt x="144" y="30"/>
                  </a:cubicBezTo>
                  <a:close/>
                  <a:moveTo>
                    <a:pt x="148" y="34"/>
                  </a:moveTo>
                  <a:cubicBezTo>
                    <a:pt x="150" y="35"/>
                    <a:pt x="151" y="36"/>
                    <a:pt x="152" y="38"/>
                  </a:cubicBezTo>
                  <a:cubicBezTo>
                    <a:pt x="148" y="41"/>
                    <a:pt x="144" y="44"/>
                    <a:pt x="141" y="47"/>
                  </a:cubicBezTo>
                  <a:cubicBezTo>
                    <a:pt x="139" y="45"/>
                    <a:pt x="137" y="44"/>
                    <a:pt x="135" y="43"/>
                  </a:cubicBezTo>
                  <a:cubicBezTo>
                    <a:pt x="139" y="39"/>
                    <a:pt x="143" y="35"/>
                    <a:pt x="147" y="32"/>
                  </a:cubicBezTo>
                  <a:cubicBezTo>
                    <a:pt x="147" y="33"/>
                    <a:pt x="148" y="33"/>
                    <a:pt x="148" y="34"/>
                  </a:cubicBezTo>
                  <a:close/>
                  <a:moveTo>
                    <a:pt x="158" y="45"/>
                  </a:moveTo>
                  <a:cubicBezTo>
                    <a:pt x="154" y="47"/>
                    <a:pt x="151" y="50"/>
                    <a:pt x="148" y="53"/>
                  </a:cubicBezTo>
                  <a:cubicBezTo>
                    <a:pt x="146" y="51"/>
                    <a:pt x="145" y="50"/>
                    <a:pt x="143" y="49"/>
                  </a:cubicBezTo>
                  <a:cubicBezTo>
                    <a:pt x="147" y="46"/>
                    <a:pt x="151" y="43"/>
                    <a:pt x="154" y="40"/>
                  </a:cubicBezTo>
                  <a:cubicBezTo>
                    <a:pt x="155" y="42"/>
                    <a:pt x="156" y="43"/>
                    <a:pt x="158" y="45"/>
                  </a:cubicBezTo>
                  <a:close/>
                  <a:moveTo>
                    <a:pt x="161" y="50"/>
                  </a:moveTo>
                  <a:cubicBezTo>
                    <a:pt x="158" y="52"/>
                    <a:pt x="155" y="55"/>
                    <a:pt x="152" y="57"/>
                  </a:cubicBezTo>
                  <a:cubicBezTo>
                    <a:pt x="152" y="57"/>
                    <a:pt x="151" y="56"/>
                    <a:pt x="150" y="55"/>
                  </a:cubicBezTo>
                  <a:cubicBezTo>
                    <a:pt x="153" y="52"/>
                    <a:pt x="156" y="50"/>
                    <a:pt x="160" y="47"/>
                  </a:cubicBezTo>
                  <a:cubicBezTo>
                    <a:pt x="160" y="48"/>
                    <a:pt x="161" y="49"/>
                    <a:pt x="161" y="50"/>
                  </a:cubicBezTo>
                  <a:close/>
                  <a:moveTo>
                    <a:pt x="166" y="59"/>
                  </a:moveTo>
                  <a:cubicBezTo>
                    <a:pt x="164" y="61"/>
                    <a:pt x="161" y="63"/>
                    <a:pt x="159" y="65"/>
                  </a:cubicBezTo>
                  <a:cubicBezTo>
                    <a:pt x="158" y="63"/>
                    <a:pt x="156" y="62"/>
                    <a:pt x="155" y="60"/>
                  </a:cubicBezTo>
                  <a:cubicBezTo>
                    <a:pt x="157" y="57"/>
                    <a:pt x="160" y="55"/>
                    <a:pt x="163" y="53"/>
                  </a:cubicBezTo>
                  <a:cubicBezTo>
                    <a:pt x="164" y="55"/>
                    <a:pt x="165" y="57"/>
                    <a:pt x="166" y="59"/>
                  </a:cubicBezTo>
                  <a:close/>
                  <a:moveTo>
                    <a:pt x="172" y="74"/>
                  </a:moveTo>
                  <a:cubicBezTo>
                    <a:pt x="170" y="75"/>
                    <a:pt x="169" y="77"/>
                    <a:pt x="167" y="78"/>
                  </a:cubicBezTo>
                  <a:cubicBezTo>
                    <a:pt x="167" y="76"/>
                    <a:pt x="166" y="75"/>
                    <a:pt x="165" y="74"/>
                  </a:cubicBezTo>
                  <a:cubicBezTo>
                    <a:pt x="167" y="72"/>
                    <a:pt x="169" y="71"/>
                    <a:pt x="171" y="69"/>
                  </a:cubicBezTo>
                  <a:cubicBezTo>
                    <a:pt x="171" y="71"/>
                    <a:pt x="172" y="72"/>
                    <a:pt x="172" y="74"/>
                  </a:cubicBezTo>
                  <a:close/>
                  <a:moveTo>
                    <a:pt x="169" y="66"/>
                  </a:moveTo>
                  <a:cubicBezTo>
                    <a:pt x="167" y="68"/>
                    <a:pt x="165" y="69"/>
                    <a:pt x="163" y="71"/>
                  </a:cubicBezTo>
                  <a:cubicBezTo>
                    <a:pt x="163" y="70"/>
                    <a:pt x="162" y="69"/>
                    <a:pt x="161" y="68"/>
                  </a:cubicBezTo>
                  <a:cubicBezTo>
                    <a:pt x="163" y="66"/>
                    <a:pt x="166" y="64"/>
                    <a:pt x="168" y="62"/>
                  </a:cubicBezTo>
                  <a:cubicBezTo>
                    <a:pt x="168" y="63"/>
                    <a:pt x="169" y="64"/>
                    <a:pt x="169" y="66"/>
                  </a:cubicBezTo>
                  <a:close/>
                  <a:moveTo>
                    <a:pt x="120" y="35"/>
                  </a:moveTo>
                  <a:cubicBezTo>
                    <a:pt x="118" y="34"/>
                    <a:pt x="116" y="33"/>
                    <a:pt x="113" y="32"/>
                  </a:cubicBezTo>
                  <a:cubicBezTo>
                    <a:pt x="118" y="28"/>
                    <a:pt x="122" y="23"/>
                    <a:pt x="127" y="19"/>
                  </a:cubicBezTo>
                  <a:cubicBezTo>
                    <a:pt x="127" y="19"/>
                    <a:pt x="127" y="18"/>
                    <a:pt x="128" y="18"/>
                  </a:cubicBezTo>
                  <a:cubicBezTo>
                    <a:pt x="130" y="19"/>
                    <a:pt x="132" y="21"/>
                    <a:pt x="135" y="22"/>
                  </a:cubicBezTo>
                  <a:cubicBezTo>
                    <a:pt x="130" y="26"/>
                    <a:pt x="125" y="31"/>
                    <a:pt x="120" y="35"/>
                  </a:cubicBezTo>
                  <a:close/>
                  <a:moveTo>
                    <a:pt x="175" y="95"/>
                  </a:moveTo>
                  <a:cubicBezTo>
                    <a:pt x="173" y="90"/>
                    <a:pt x="171" y="85"/>
                    <a:pt x="169" y="81"/>
                  </a:cubicBezTo>
                  <a:cubicBezTo>
                    <a:pt x="173" y="77"/>
                    <a:pt x="173" y="77"/>
                    <a:pt x="173" y="77"/>
                  </a:cubicBezTo>
                  <a:cubicBezTo>
                    <a:pt x="174" y="83"/>
                    <a:pt x="175" y="89"/>
                    <a:pt x="175" y="94"/>
                  </a:cubicBezTo>
                  <a:cubicBezTo>
                    <a:pt x="175" y="95"/>
                    <a:pt x="175" y="95"/>
                    <a:pt x="17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6"/>
            <p:cNvSpPr>
              <a:spLocks noEditPoints="1"/>
            </p:cNvSpPr>
            <p:nvPr/>
          </p:nvSpPr>
          <p:spPr bwMode="auto">
            <a:xfrm>
              <a:off x="3173" y="1433"/>
              <a:ext cx="1596" cy="1726"/>
            </a:xfrm>
            <a:custGeom>
              <a:avLst/>
              <a:gdLst>
                <a:gd name="T0" fmla="*/ 292 w 292"/>
                <a:gd name="T1" fmla="*/ 145 h 316"/>
                <a:gd name="T2" fmla="*/ 265 w 292"/>
                <a:gd name="T3" fmla="*/ 87 h 316"/>
                <a:gd name="T4" fmla="*/ 264 w 292"/>
                <a:gd name="T5" fmla="*/ 60 h 316"/>
                <a:gd name="T6" fmla="*/ 232 w 292"/>
                <a:gd name="T7" fmla="*/ 27 h 316"/>
                <a:gd name="T8" fmla="*/ 174 w 292"/>
                <a:gd name="T9" fmla="*/ 5 h 316"/>
                <a:gd name="T10" fmla="*/ 82 w 292"/>
                <a:gd name="T11" fmla="*/ 42 h 316"/>
                <a:gd name="T12" fmla="*/ 27 w 292"/>
                <a:gd name="T13" fmla="*/ 84 h 316"/>
                <a:gd name="T14" fmla="*/ 35 w 292"/>
                <a:gd name="T15" fmla="*/ 99 h 316"/>
                <a:gd name="T16" fmla="*/ 0 w 292"/>
                <a:gd name="T17" fmla="*/ 167 h 316"/>
                <a:gd name="T18" fmla="*/ 28 w 292"/>
                <a:gd name="T19" fmla="*/ 227 h 316"/>
                <a:gd name="T20" fmla="*/ 58 w 292"/>
                <a:gd name="T21" fmla="*/ 288 h 316"/>
                <a:gd name="T22" fmla="*/ 120 w 292"/>
                <a:gd name="T23" fmla="*/ 314 h 316"/>
                <a:gd name="T24" fmla="*/ 224 w 292"/>
                <a:gd name="T25" fmla="*/ 289 h 316"/>
                <a:gd name="T26" fmla="*/ 266 w 292"/>
                <a:gd name="T27" fmla="*/ 226 h 316"/>
                <a:gd name="T28" fmla="*/ 267 w 292"/>
                <a:gd name="T29" fmla="*/ 192 h 316"/>
                <a:gd name="T30" fmla="*/ 267 w 292"/>
                <a:gd name="T31" fmla="*/ 192 h 316"/>
                <a:gd name="T32" fmla="*/ 274 w 292"/>
                <a:gd name="T33" fmla="*/ 191 h 316"/>
                <a:gd name="T34" fmla="*/ 249 w 292"/>
                <a:gd name="T35" fmla="*/ 80 h 316"/>
                <a:gd name="T36" fmla="*/ 35 w 292"/>
                <a:gd name="T37" fmla="*/ 71 h 316"/>
                <a:gd name="T38" fmla="*/ 40 w 292"/>
                <a:gd name="T39" fmla="*/ 75 h 316"/>
                <a:gd name="T40" fmla="*/ 38 w 292"/>
                <a:gd name="T41" fmla="*/ 92 h 316"/>
                <a:gd name="T42" fmla="*/ 51 w 292"/>
                <a:gd name="T43" fmla="*/ 77 h 316"/>
                <a:gd name="T44" fmla="*/ 127 w 292"/>
                <a:gd name="T45" fmla="*/ 29 h 316"/>
                <a:gd name="T46" fmla="*/ 210 w 292"/>
                <a:gd name="T47" fmla="*/ 49 h 316"/>
                <a:gd name="T48" fmla="*/ 257 w 292"/>
                <a:gd name="T49" fmla="*/ 61 h 316"/>
                <a:gd name="T50" fmla="*/ 284 w 292"/>
                <a:gd name="T51" fmla="*/ 125 h 316"/>
                <a:gd name="T52" fmla="*/ 243 w 292"/>
                <a:gd name="T53" fmla="*/ 208 h 316"/>
                <a:gd name="T54" fmla="*/ 170 w 292"/>
                <a:gd name="T55" fmla="*/ 258 h 316"/>
                <a:gd name="T56" fmla="*/ 124 w 292"/>
                <a:gd name="T57" fmla="*/ 258 h 316"/>
                <a:gd name="T58" fmla="*/ 51 w 292"/>
                <a:gd name="T59" fmla="*/ 208 h 316"/>
                <a:gd name="T60" fmla="*/ 31 w 292"/>
                <a:gd name="T61" fmla="*/ 125 h 316"/>
                <a:gd name="T62" fmla="*/ 257 w 292"/>
                <a:gd name="T63" fmla="*/ 252 h 316"/>
                <a:gd name="T64" fmla="*/ 215 w 292"/>
                <a:gd name="T65" fmla="*/ 270 h 316"/>
                <a:gd name="T66" fmla="*/ 174 w 292"/>
                <a:gd name="T67" fmla="*/ 281 h 316"/>
                <a:gd name="T68" fmla="*/ 164 w 292"/>
                <a:gd name="T69" fmla="*/ 308 h 316"/>
                <a:gd name="T70" fmla="*/ 150 w 292"/>
                <a:gd name="T71" fmla="*/ 309 h 316"/>
                <a:gd name="T72" fmla="*/ 174 w 292"/>
                <a:gd name="T73" fmla="*/ 264 h 316"/>
                <a:gd name="T74" fmla="*/ 203 w 292"/>
                <a:gd name="T75" fmla="*/ 253 h 316"/>
                <a:gd name="T76" fmla="*/ 219 w 292"/>
                <a:gd name="T77" fmla="*/ 254 h 316"/>
                <a:gd name="T78" fmla="*/ 208 w 292"/>
                <a:gd name="T79" fmla="*/ 261 h 316"/>
                <a:gd name="T80" fmla="*/ 239 w 292"/>
                <a:gd name="T81" fmla="*/ 257 h 316"/>
                <a:gd name="T82" fmla="*/ 113 w 292"/>
                <a:gd name="T83" fmla="*/ 262 h 316"/>
                <a:gd name="T84" fmla="*/ 97 w 292"/>
                <a:gd name="T85" fmla="*/ 276 h 316"/>
                <a:gd name="T86" fmla="*/ 89 w 292"/>
                <a:gd name="T87" fmla="*/ 272 h 316"/>
                <a:gd name="T88" fmla="*/ 83 w 292"/>
                <a:gd name="T89" fmla="*/ 268 h 316"/>
                <a:gd name="T90" fmla="*/ 127 w 292"/>
                <a:gd name="T91" fmla="*/ 306 h 316"/>
                <a:gd name="T92" fmla="*/ 129 w 292"/>
                <a:gd name="T93" fmla="*/ 309 h 316"/>
                <a:gd name="T94" fmla="*/ 37 w 292"/>
                <a:gd name="T95" fmla="*/ 258 h 316"/>
                <a:gd name="T96" fmla="*/ 7 w 292"/>
                <a:gd name="T97" fmla="*/ 171 h 316"/>
                <a:gd name="T98" fmla="*/ 23 w 292"/>
                <a:gd name="T99" fmla="*/ 171 h 316"/>
                <a:gd name="T100" fmla="*/ 23 w 292"/>
                <a:gd name="T101" fmla="*/ 191 h 316"/>
                <a:gd name="T102" fmla="*/ 33 w 292"/>
                <a:gd name="T103" fmla="*/ 199 h 316"/>
                <a:gd name="T104" fmla="*/ 37 w 292"/>
                <a:gd name="T105" fmla="*/ 197 h 316"/>
                <a:gd name="T106" fmla="*/ 37 w 292"/>
                <a:gd name="T107" fmla="*/ 239 h 316"/>
                <a:gd name="T108" fmla="*/ 34 w 292"/>
                <a:gd name="T109" fmla="*/ 255 h 316"/>
                <a:gd name="T110" fmla="*/ 41 w 292"/>
                <a:gd name="T111" fmla="*/ 263 h 316"/>
                <a:gd name="T112" fmla="*/ 64 w 292"/>
                <a:gd name="T113" fmla="*/ 279 h 316"/>
                <a:gd name="T114" fmla="*/ 109 w 292"/>
                <a:gd name="T115" fmla="*/ 281 h 316"/>
                <a:gd name="T116" fmla="*/ 118 w 292"/>
                <a:gd name="T117" fmla="*/ 283 h 316"/>
                <a:gd name="T118" fmla="*/ 144 w 292"/>
                <a:gd name="T119" fmla="*/ 310 h 316"/>
                <a:gd name="T120" fmla="*/ 252 w 292"/>
                <a:gd name="T121" fmla="*/ 21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2" h="316">
                  <a:moveTo>
                    <a:pt x="270" y="198"/>
                  </a:moveTo>
                  <a:cubicBezTo>
                    <a:pt x="271" y="198"/>
                    <a:pt x="273" y="197"/>
                    <a:pt x="276" y="197"/>
                  </a:cubicBezTo>
                  <a:cubicBezTo>
                    <a:pt x="278" y="197"/>
                    <a:pt x="280" y="197"/>
                    <a:pt x="284" y="198"/>
                  </a:cubicBezTo>
                  <a:cubicBezTo>
                    <a:pt x="286" y="198"/>
                    <a:pt x="287" y="197"/>
                    <a:pt x="287" y="195"/>
                  </a:cubicBezTo>
                  <a:cubicBezTo>
                    <a:pt x="289" y="185"/>
                    <a:pt x="289" y="178"/>
                    <a:pt x="290" y="168"/>
                  </a:cubicBezTo>
                  <a:cubicBezTo>
                    <a:pt x="291" y="160"/>
                    <a:pt x="292" y="153"/>
                    <a:pt x="292" y="145"/>
                  </a:cubicBezTo>
                  <a:cubicBezTo>
                    <a:pt x="292" y="137"/>
                    <a:pt x="291" y="129"/>
                    <a:pt x="290" y="121"/>
                  </a:cubicBezTo>
                  <a:cubicBezTo>
                    <a:pt x="290" y="119"/>
                    <a:pt x="288" y="118"/>
                    <a:pt x="287" y="118"/>
                  </a:cubicBezTo>
                  <a:cubicBezTo>
                    <a:pt x="279" y="118"/>
                    <a:pt x="272" y="118"/>
                    <a:pt x="265" y="118"/>
                  </a:cubicBezTo>
                  <a:cubicBezTo>
                    <a:pt x="263" y="110"/>
                    <a:pt x="261" y="102"/>
                    <a:pt x="257" y="94"/>
                  </a:cubicBezTo>
                  <a:cubicBezTo>
                    <a:pt x="259" y="93"/>
                    <a:pt x="260" y="91"/>
                    <a:pt x="262" y="90"/>
                  </a:cubicBezTo>
                  <a:cubicBezTo>
                    <a:pt x="264" y="90"/>
                    <a:pt x="265" y="88"/>
                    <a:pt x="265" y="87"/>
                  </a:cubicBezTo>
                  <a:cubicBezTo>
                    <a:pt x="265" y="84"/>
                    <a:pt x="265" y="81"/>
                    <a:pt x="265" y="79"/>
                  </a:cubicBezTo>
                  <a:cubicBezTo>
                    <a:pt x="265" y="75"/>
                    <a:pt x="265" y="71"/>
                    <a:pt x="265" y="67"/>
                  </a:cubicBezTo>
                  <a:cubicBezTo>
                    <a:pt x="265" y="66"/>
                    <a:pt x="265" y="66"/>
                    <a:pt x="265" y="65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66" y="63"/>
                    <a:pt x="265" y="61"/>
                    <a:pt x="264" y="60"/>
                  </a:cubicBezTo>
                  <a:cubicBezTo>
                    <a:pt x="264" y="60"/>
                    <a:pt x="264" y="60"/>
                    <a:pt x="264" y="60"/>
                  </a:cubicBezTo>
                  <a:cubicBezTo>
                    <a:pt x="263" y="59"/>
                    <a:pt x="263" y="58"/>
                    <a:pt x="262" y="57"/>
                  </a:cubicBezTo>
                  <a:cubicBezTo>
                    <a:pt x="261" y="55"/>
                    <a:pt x="259" y="53"/>
                    <a:pt x="257" y="51"/>
                  </a:cubicBezTo>
                  <a:cubicBezTo>
                    <a:pt x="256" y="50"/>
                    <a:pt x="255" y="48"/>
                    <a:pt x="252" y="46"/>
                  </a:cubicBezTo>
                  <a:cubicBezTo>
                    <a:pt x="249" y="42"/>
                    <a:pt x="244" y="38"/>
                    <a:pt x="240" y="34"/>
                  </a:cubicBezTo>
                  <a:cubicBezTo>
                    <a:pt x="238" y="32"/>
                    <a:pt x="236" y="30"/>
                    <a:pt x="235" y="29"/>
                  </a:cubicBezTo>
                  <a:cubicBezTo>
                    <a:pt x="234" y="28"/>
                    <a:pt x="233" y="28"/>
                    <a:pt x="232" y="27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0" y="26"/>
                    <a:pt x="229" y="26"/>
                  </a:cubicBezTo>
                  <a:cubicBezTo>
                    <a:pt x="229" y="26"/>
                    <a:pt x="227" y="26"/>
                    <a:pt x="227" y="27"/>
                  </a:cubicBezTo>
                  <a:cubicBezTo>
                    <a:pt x="222" y="32"/>
                    <a:pt x="217" y="37"/>
                    <a:pt x="212" y="42"/>
                  </a:cubicBezTo>
                  <a:cubicBezTo>
                    <a:pt x="200" y="35"/>
                    <a:pt x="187" y="30"/>
                    <a:pt x="174" y="27"/>
                  </a:cubicBezTo>
                  <a:cubicBezTo>
                    <a:pt x="174" y="20"/>
                    <a:pt x="174" y="13"/>
                    <a:pt x="174" y="5"/>
                  </a:cubicBezTo>
                  <a:cubicBezTo>
                    <a:pt x="174" y="4"/>
                    <a:pt x="173" y="2"/>
                    <a:pt x="171" y="2"/>
                  </a:cubicBezTo>
                  <a:cubicBezTo>
                    <a:pt x="163" y="1"/>
                    <a:pt x="155" y="0"/>
                    <a:pt x="147" y="0"/>
                  </a:cubicBezTo>
                  <a:cubicBezTo>
                    <a:pt x="139" y="0"/>
                    <a:pt x="131" y="1"/>
                    <a:pt x="123" y="2"/>
                  </a:cubicBezTo>
                  <a:cubicBezTo>
                    <a:pt x="122" y="2"/>
                    <a:pt x="120" y="4"/>
                    <a:pt x="120" y="5"/>
                  </a:cubicBezTo>
                  <a:cubicBezTo>
                    <a:pt x="120" y="13"/>
                    <a:pt x="120" y="20"/>
                    <a:pt x="120" y="27"/>
                  </a:cubicBezTo>
                  <a:cubicBezTo>
                    <a:pt x="107" y="30"/>
                    <a:pt x="94" y="35"/>
                    <a:pt x="82" y="42"/>
                  </a:cubicBezTo>
                  <a:cubicBezTo>
                    <a:pt x="77" y="37"/>
                    <a:pt x="72" y="32"/>
                    <a:pt x="67" y="27"/>
                  </a:cubicBezTo>
                  <a:cubicBezTo>
                    <a:pt x="66" y="26"/>
                    <a:pt x="64" y="26"/>
                    <a:pt x="63" y="27"/>
                  </a:cubicBezTo>
                  <a:cubicBezTo>
                    <a:pt x="50" y="36"/>
                    <a:pt x="39" y="48"/>
                    <a:pt x="29" y="61"/>
                  </a:cubicBezTo>
                  <a:cubicBezTo>
                    <a:pt x="29" y="62"/>
                    <a:pt x="28" y="63"/>
                    <a:pt x="29" y="64"/>
                  </a:cubicBezTo>
                  <a:cubicBezTo>
                    <a:pt x="28" y="71"/>
                    <a:pt x="28" y="77"/>
                    <a:pt x="27" y="83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6"/>
                    <a:pt x="26" y="86"/>
                    <a:pt x="26" y="87"/>
                  </a:cubicBezTo>
                  <a:cubicBezTo>
                    <a:pt x="26" y="87"/>
                    <a:pt x="26" y="88"/>
                    <a:pt x="26" y="88"/>
                  </a:cubicBezTo>
                  <a:cubicBezTo>
                    <a:pt x="26" y="89"/>
                    <a:pt x="26" y="91"/>
                    <a:pt x="27" y="91"/>
                  </a:cubicBezTo>
                  <a:cubicBezTo>
                    <a:pt x="30" y="94"/>
                    <a:pt x="32" y="96"/>
                    <a:pt x="35" y="99"/>
                  </a:cubicBezTo>
                  <a:cubicBezTo>
                    <a:pt x="32" y="105"/>
                    <a:pt x="30" y="111"/>
                    <a:pt x="29" y="118"/>
                  </a:cubicBezTo>
                  <a:cubicBezTo>
                    <a:pt x="22" y="118"/>
                    <a:pt x="15" y="118"/>
                    <a:pt x="7" y="118"/>
                  </a:cubicBezTo>
                  <a:cubicBezTo>
                    <a:pt x="6" y="118"/>
                    <a:pt x="4" y="119"/>
                    <a:pt x="4" y="121"/>
                  </a:cubicBezTo>
                  <a:cubicBezTo>
                    <a:pt x="4" y="122"/>
                    <a:pt x="4" y="123"/>
                    <a:pt x="4" y="125"/>
                  </a:cubicBezTo>
                  <a:cubicBezTo>
                    <a:pt x="3" y="125"/>
                    <a:pt x="2" y="126"/>
                    <a:pt x="2" y="127"/>
                  </a:cubicBezTo>
                  <a:cubicBezTo>
                    <a:pt x="1" y="136"/>
                    <a:pt x="0" y="153"/>
                    <a:pt x="0" y="167"/>
                  </a:cubicBezTo>
                  <a:cubicBezTo>
                    <a:pt x="0" y="178"/>
                    <a:pt x="0" y="188"/>
                    <a:pt x="1" y="195"/>
                  </a:cubicBezTo>
                  <a:cubicBezTo>
                    <a:pt x="2" y="196"/>
                    <a:pt x="3" y="198"/>
                    <a:pt x="5" y="198"/>
                  </a:cubicBezTo>
                  <a:cubicBezTo>
                    <a:pt x="12" y="198"/>
                    <a:pt x="19" y="198"/>
                    <a:pt x="26" y="198"/>
                  </a:cubicBezTo>
                  <a:cubicBezTo>
                    <a:pt x="28" y="206"/>
                    <a:pt x="30" y="213"/>
                    <a:pt x="33" y="221"/>
                  </a:cubicBezTo>
                  <a:cubicBezTo>
                    <a:pt x="32" y="222"/>
                    <a:pt x="31" y="223"/>
                    <a:pt x="30" y="224"/>
                  </a:cubicBezTo>
                  <a:cubicBezTo>
                    <a:pt x="29" y="225"/>
                    <a:pt x="28" y="226"/>
                    <a:pt x="28" y="227"/>
                  </a:cubicBezTo>
                  <a:cubicBezTo>
                    <a:pt x="28" y="228"/>
                    <a:pt x="28" y="228"/>
                    <a:pt x="28" y="228"/>
                  </a:cubicBezTo>
                  <a:cubicBezTo>
                    <a:pt x="28" y="236"/>
                    <a:pt x="27" y="245"/>
                    <a:pt x="26" y="253"/>
                  </a:cubicBezTo>
                  <a:cubicBezTo>
                    <a:pt x="26" y="253"/>
                    <a:pt x="26" y="254"/>
                    <a:pt x="25" y="254"/>
                  </a:cubicBezTo>
                  <a:cubicBezTo>
                    <a:pt x="25" y="256"/>
                    <a:pt x="26" y="258"/>
                    <a:pt x="28" y="258"/>
                  </a:cubicBezTo>
                  <a:cubicBezTo>
                    <a:pt x="28" y="258"/>
                    <a:pt x="28" y="258"/>
                    <a:pt x="28" y="258"/>
                  </a:cubicBezTo>
                  <a:cubicBezTo>
                    <a:pt x="37" y="270"/>
                    <a:pt x="47" y="279"/>
                    <a:pt x="58" y="288"/>
                  </a:cubicBezTo>
                  <a:cubicBezTo>
                    <a:pt x="58" y="289"/>
                    <a:pt x="59" y="289"/>
                    <a:pt x="60" y="289"/>
                  </a:cubicBezTo>
                  <a:cubicBezTo>
                    <a:pt x="62" y="290"/>
                    <a:pt x="63" y="290"/>
                    <a:pt x="64" y="289"/>
                  </a:cubicBezTo>
                  <a:cubicBezTo>
                    <a:pt x="69" y="284"/>
                    <a:pt x="74" y="279"/>
                    <a:pt x="79" y="274"/>
                  </a:cubicBezTo>
                  <a:cubicBezTo>
                    <a:pt x="91" y="281"/>
                    <a:pt x="101" y="286"/>
                    <a:pt x="114" y="289"/>
                  </a:cubicBezTo>
                  <a:cubicBezTo>
                    <a:pt x="115" y="297"/>
                    <a:pt x="116" y="302"/>
                    <a:pt x="118" y="312"/>
                  </a:cubicBezTo>
                  <a:cubicBezTo>
                    <a:pt x="118" y="313"/>
                    <a:pt x="119" y="314"/>
                    <a:pt x="120" y="314"/>
                  </a:cubicBezTo>
                  <a:cubicBezTo>
                    <a:pt x="128" y="316"/>
                    <a:pt x="136" y="316"/>
                    <a:pt x="144" y="316"/>
                  </a:cubicBezTo>
                  <a:cubicBezTo>
                    <a:pt x="152" y="316"/>
                    <a:pt x="160" y="316"/>
                    <a:pt x="168" y="314"/>
                  </a:cubicBezTo>
                  <a:cubicBezTo>
                    <a:pt x="170" y="314"/>
                    <a:pt x="171" y="313"/>
                    <a:pt x="171" y="311"/>
                  </a:cubicBezTo>
                  <a:cubicBezTo>
                    <a:pt x="171" y="305"/>
                    <a:pt x="173" y="297"/>
                    <a:pt x="174" y="288"/>
                  </a:cubicBezTo>
                  <a:cubicBezTo>
                    <a:pt x="187" y="285"/>
                    <a:pt x="198" y="281"/>
                    <a:pt x="210" y="274"/>
                  </a:cubicBezTo>
                  <a:cubicBezTo>
                    <a:pt x="215" y="279"/>
                    <a:pt x="219" y="284"/>
                    <a:pt x="224" y="289"/>
                  </a:cubicBezTo>
                  <a:cubicBezTo>
                    <a:pt x="226" y="290"/>
                    <a:pt x="227" y="290"/>
                    <a:pt x="229" y="289"/>
                  </a:cubicBezTo>
                  <a:cubicBezTo>
                    <a:pt x="242" y="280"/>
                    <a:pt x="253" y="269"/>
                    <a:pt x="262" y="255"/>
                  </a:cubicBezTo>
                  <a:cubicBezTo>
                    <a:pt x="263" y="254"/>
                    <a:pt x="263" y="254"/>
                    <a:pt x="263" y="254"/>
                  </a:cubicBezTo>
                  <a:cubicBezTo>
                    <a:pt x="265" y="245"/>
                    <a:pt x="265" y="239"/>
                    <a:pt x="266" y="227"/>
                  </a:cubicBezTo>
                  <a:cubicBezTo>
                    <a:pt x="266" y="227"/>
                    <a:pt x="266" y="227"/>
                    <a:pt x="266" y="226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5" y="226"/>
                    <a:pt x="265" y="225"/>
                    <a:pt x="265" y="225"/>
                  </a:cubicBezTo>
                  <a:cubicBezTo>
                    <a:pt x="265" y="225"/>
                    <a:pt x="265" y="225"/>
                    <a:pt x="265" y="225"/>
                  </a:cubicBezTo>
                  <a:cubicBezTo>
                    <a:pt x="262" y="222"/>
                    <a:pt x="259" y="219"/>
                    <a:pt x="257" y="217"/>
                  </a:cubicBezTo>
                  <a:cubicBezTo>
                    <a:pt x="262" y="208"/>
                    <a:pt x="264" y="203"/>
                    <a:pt x="266" y="200"/>
                  </a:cubicBezTo>
                  <a:cubicBezTo>
                    <a:pt x="268" y="199"/>
                    <a:pt x="268" y="199"/>
                    <a:pt x="270" y="198"/>
                  </a:cubicBezTo>
                  <a:close/>
                  <a:moveTo>
                    <a:pt x="267" y="192"/>
                  </a:moveTo>
                  <a:cubicBezTo>
                    <a:pt x="267" y="192"/>
                    <a:pt x="267" y="192"/>
                    <a:pt x="266" y="192"/>
                  </a:cubicBezTo>
                  <a:cubicBezTo>
                    <a:pt x="267" y="190"/>
                    <a:pt x="267" y="189"/>
                    <a:pt x="267" y="187"/>
                  </a:cubicBezTo>
                  <a:cubicBezTo>
                    <a:pt x="270" y="182"/>
                    <a:pt x="272" y="177"/>
                    <a:pt x="273" y="172"/>
                  </a:cubicBezTo>
                  <a:cubicBezTo>
                    <a:pt x="275" y="172"/>
                    <a:pt x="276" y="171"/>
                    <a:pt x="278" y="171"/>
                  </a:cubicBezTo>
                  <a:cubicBezTo>
                    <a:pt x="275" y="178"/>
                    <a:pt x="272" y="184"/>
                    <a:pt x="270" y="191"/>
                  </a:cubicBezTo>
                  <a:cubicBezTo>
                    <a:pt x="269" y="191"/>
                    <a:pt x="268" y="191"/>
                    <a:pt x="267" y="192"/>
                  </a:cubicBezTo>
                  <a:close/>
                  <a:moveTo>
                    <a:pt x="267" y="175"/>
                  </a:moveTo>
                  <a:cubicBezTo>
                    <a:pt x="267" y="174"/>
                    <a:pt x="268" y="174"/>
                    <a:pt x="268" y="174"/>
                  </a:cubicBezTo>
                  <a:cubicBezTo>
                    <a:pt x="268" y="174"/>
                    <a:pt x="269" y="173"/>
                    <a:pt x="269" y="173"/>
                  </a:cubicBezTo>
                  <a:cubicBezTo>
                    <a:pt x="269" y="175"/>
                    <a:pt x="268" y="177"/>
                    <a:pt x="267" y="179"/>
                  </a:cubicBezTo>
                  <a:cubicBezTo>
                    <a:pt x="267" y="177"/>
                    <a:pt x="267" y="176"/>
                    <a:pt x="267" y="175"/>
                  </a:cubicBezTo>
                  <a:close/>
                  <a:moveTo>
                    <a:pt x="274" y="191"/>
                  </a:moveTo>
                  <a:cubicBezTo>
                    <a:pt x="276" y="184"/>
                    <a:pt x="279" y="177"/>
                    <a:pt x="282" y="171"/>
                  </a:cubicBezTo>
                  <a:cubicBezTo>
                    <a:pt x="282" y="171"/>
                    <a:pt x="283" y="171"/>
                    <a:pt x="283" y="171"/>
                  </a:cubicBezTo>
                  <a:cubicBezTo>
                    <a:pt x="283" y="178"/>
                    <a:pt x="282" y="184"/>
                    <a:pt x="281" y="191"/>
                  </a:cubicBezTo>
                  <a:cubicBezTo>
                    <a:pt x="279" y="191"/>
                    <a:pt x="277" y="191"/>
                    <a:pt x="276" y="191"/>
                  </a:cubicBezTo>
                  <a:cubicBezTo>
                    <a:pt x="275" y="191"/>
                    <a:pt x="274" y="191"/>
                    <a:pt x="274" y="191"/>
                  </a:cubicBezTo>
                  <a:close/>
                  <a:moveTo>
                    <a:pt x="249" y="80"/>
                  </a:moveTo>
                  <a:cubicBezTo>
                    <a:pt x="252" y="77"/>
                    <a:pt x="255" y="74"/>
                    <a:pt x="258" y="71"/>
                  </a:cubicBezTo>
                  <a:cubicBezTo>
                    <a:pt x="258" y="74"/>
                    <a:pt x="258" y="76"/>
                    <a:pt x="258" y="79"/>
                  </a:cubicBezTo>
                  <a:cubicBezTo>
                    <a:pt x="258" y="81"/>
                    <a:pt x="258" y="83"/>
                    <a:pt x="258" y="84"/>
                  </a:cubicBezTo>
                  <a:cubicBezTo>
                    <a:pt x="257" y="85"/>
                    <a:pt x="255" y="87"/>
                    <a:pt x="254" y="88"/>
                  </a:cubicBezTo>
                  <a:cubicBezTo>
                    <a:pt x="253" y="85"/>
                    <a:pt x="251" y="82"/>
                    <a:pt x="249" y="80"/>
                  </a:cubicBezTo>
                  <a:close/>
                  <a:moveTo>
                    <a:pt x="35" y="71"/>
                  </a:moveTo>
                  <a:cubicBezTo>
                    <a:pt x="36" y="71"/>
                    <a:pt x="37" y="72"/>
                    <a:pt x="37" y="73"/>
                  </a:cubicBezTo>
                  <a:cubicBezTo>
                    <a:pt x="36" y="73"/>
                    <a:pt x="36" y="74"/>
                    <a:pt x="35" y="75"/>
                  </a:cubicBezTo>
                  <a:cubicBezTo>
                    <a:pt x="35" y="74"/>
                    <a:pt x="35" y="72"/>
                    <a:pt x="35" y="71"/>
                  </a:cubicBezTo>
                  <a:close/>
                  <a:moveTo>
                    <a:pt x="33" y="86"/>
                  </a:moveTo>
                  <a:cubicBezTo>
                    <a:pt x="34" y="84"/>
                    <a:pt x="34" y="82"/>
                    <a:pt x="34" y="81"/>
                  </a:cubicBezTo>
                  <a:cubicBezTo>
                    <a:pt x="36" y="79"/>
                    <a:pt x="38" y="77"/>
                    <a:pt x="40" y="75"/>
                  </a:cubicBezTo>
                  <a:cubicBezTo>
                    <a:pt x="40" y="75"/>
                    <a:pt x="41" y="76"/>
                    <a:pt x="41" y="76"/>
                  </a:cubicBezTo>
                  <a:cubicBezTo>
                    <a:pt x="39" y="80"/>
                    <a:pt x="36" y="83"/>
                    <a:pt x="33" y="86"/>
                  </a:cubicBezTo>
                  <a:close/>
                  <a:moveTo>
                    <a:pt x="35" y="89"/>
                  </a:moveTo>
                  <a:cubicBezTo>
                    <a:pt x="38" y="86"/>
                    <a:pt x="41" y="82"/>
                    <a:pt x="44" y="79"/>
                  </a:cubicBezTo>
                  <a:cubicBezTo>
                    <a:pt x="44" y="79"/>
                    <a:pt x="44" y="80"/>
                    <a:pt x="45" y="80"/>
                  </a:cubicBezTo>
                  <a:cubicBezTo>
                    <a:pt x="42" y="84"/>
                    <a:pt x="40" y="88"/>
                    <a:pt x="38" y="92"/>
                  </a:cubicBezTo>
                  <a:cubicBezTo>
                    <a:pt x="37" y="91"/>
                    <a:pt x="36" y="90"/>
                    <a:pt x="35" y="89"/>
                  </a:cubicBezTo>
                  <a:close/>
                  <a:moveTo>
                    <a:pt x="35" y="122"/>
                  </a:moveTo>
                  <a:cubicBezTo>
                    <a:pt x="36" y="115"/>
                    <a:pt x="38" y="107"/>
                    <a:pt x="41" y="101"/>
                  </a:cubicBezTo>
                  <a:cubicBezTo>
                    <a:pt x="42" y="100"/>
                    <a:pt x="42" y="100"/>
                    <a:pt x="42" y="99"/>
                  </a:cubicBezTo>
                  <a:cubicBezTo>
                    <a:pt x="45" y="93"/>
                    <a:pt x="48" y="87"/>
                    <a:pt x="52" y="81"/>
                  </a:cubicBezTo>
                  <a:cubicBezTo>
                    <a:pt x="53" y="80"/>
                    <a:pt x="52" y="78"/>
                    <a:pt x="51" y="77"/>
                  </a:cubicBezTo>
                  <a:cubicBezTo>
                    <a:pt x="46" y="72"/>
                    <a:pt x="41" y="67"/>
                    <a:pt x="37" y="62"/>
                  </a:cubicBezTo>
                  <a:cubicBezTo>
                    <a:pt x="45" y="52"/>
                    <a:pt x="54" y="42"/>
                    <a:pt x="65" y="34"/>
                  </a:cubicBezTo>
                  <a:cubicBezTo>
                    <a:pt x="70" y="39"/>
                    <a:pt x="75" y="44"/>
                    <a:pt x="80" y="49"/>
                  </a:cubicBezTo>
                  <a:cubicBezTo>
                    <a:pt x="81" y="50"/>
                    <a:pt x="82" y="50"/>
                    <a:pt x="84" y="49"/>
                  </a:cubicBezTo>
                  <a:cubicBezTo>
                    <a:pt x="96" y="41"/>
                    <a:pt x="110" y="36"/>
                    <a:pt x="124" y="33"/>
                  </a:cubicBezTo>
                  <a:cubicBezTo>
                    <a:pt x="126" y="32"/>
                    <a:pt x="127" y="31"/>
                    <a:pt x="127" y="29"/>
                  </a:cubicBezTo>
                  <a:cubicBezTo>
                    <a:pt x="127" y="22"/>
                    <a:pt x="127" y="15"/>
                    <a:pt x="127" y="8"/>
                  </a:cubicBezTo>
                  <a:cubicBezTo>
                    <a:pt x="134" y="7"/>
                    <a:pt x="140" y="7"/>
                    <a:pt x="147" y="7"/>
                  </a:cubicBezTo>
                  <a:cubicBezTo>
                    <a:pt x="154" y="7"/>
                    <a:pt x="160" y="7"/>
                    <a:pt x="167" y="8"/>
                  </a:cubicBezTo>
                  <a:cubicBezTo>
                    <a:pt x="167" y="15"/>
                    <a:pt x="167" y="22"/>
                    <a:pt x="167" y="29"/>
                  </a:cubicBezTo>
                  <a:cubicBezTo>
                    <a:pt x="167" y="31"/>
                    <a:pt x="168" y="32"/>
                    <a:pt x="170" y="33"/>
                  </a:cubicBezTo>
                  <a:cubicBezTo>
                    <a:pt x="184" y="36"/>
                    <a:pt x="198" y="41"/>
                    <a:pt x="210" y="49"/>
                  </a:cubicBezTo>
                  <a:cubicBezTo>
                    <a:pt x="212" y="50"/>
                    <a:pt x="213" y="50"/>
                    <a:pt x="214" y="49"/>
                  </a:cubicBezTo>
                  <a:cubicBezTo>
                    <a:pt x="220" y="44"/>
                    <a:pt x="225" y="39"/>
                    <a:pt x="230" y="34"/>
                  </a:cubicBezTo>
                  <a:cubicBezTo>
                    <a:pt x="231" y="35"/>
                    <a:pt x="232" y="36"/>
                    <a:pt x="234" y="38"/>
                  </a:cubicBezTo>
                  <a:cubicBezTo>
                    <a:pt x="238" y="41"/>
                    <a:pt x="242" y="45"/>
                    <a:pt x="245" y="48"/>
                  </a:cubicBezTo>
                  <a:cubicBezTo>
                    <a:pt x="248" y="52"/>
                    <a:pt x="251" y="54"/>
                    <a:pt x="252" y="55"/>
                  </a:cubicBezTo>
                  <a:cubicBezTo>
                    <a:pt x="254" y="57"/>
                    <a:pt x="255" y="59"/>
                    <a:pt x="257" y="61"/>
                  </a:cubicBezTo>
                  <a:cubicBezTo>
                    <a:pt x="257" y="62"/>
                    <a:pt x="257" y="62"/>
                    <a:pt x="258" y="62"/>
                  </a:cubicBezTo>
                  <a:cubicBezTo>
                    <a:pt x="253" y="67"/>
                    <a:pt x="248" y="72"/>
                    <a:pt x="243" y="77"/>
                  </a:cubicBezTo>
                  <a:cubicBezTo>
                    <a:pt x="242" y="78"/>
                    <a:pt x="241" y="80"/>
                    <a:pt x="242" y="81"/>
                  </a:cubicBezTo>
                  <a:cubicBezTo>
                    <a:pt x="251" y="94"/>
                    <a:pt x="256" y="107"/>
                    <a:pt x="259" y="122"/>
                  </a:cubicBezTo>
                  <a:cubicBezTo>
                    <a:pt x="260" y="124"/>
                    <a:pt x="261" y="125"/>
                    <a:pt x="263" y="125"/>
                  </a:cubicBezTo>
                  <a:cubicBezTo>
                    <a:pt x="270" y="125"/>
                    <a:pt x="277" y="125"/>
                    <a:pt x="284" y="125"/>
                  </a:cubicBezTo>
                  <a:cubicBezTo>
                    <a:pt x="285" y="131"/>
                    <a:pt x="285" y="138"/>
                    <a:pt x="285" y="145"/>
                  </a:cubicBezTo>
                  <a:cubicBezTo>
                    <a:pt x="285" y="152"/>
                    <a:pt x="285" y="158"/>
                    <a:pt x="284" y="164"/>
                  </a:cubicBezTo>
                  <a:cubicBezTo>
                    <a:pt x="283" y="164"/>
                    <a:pt x="282" y="164"/>
                    <a:pt x="281" y="164"/>
                  </a:cubicBezTo>
                  <a:cubicBezTo>
                    <a:pt x="274" y="164"/>
                    <a:pt x="269" y="166"/>
                    <a:pt x="264" y="168"/>
                  </a:cubicBezTo>
                  <a:cubicBezTo>
                    <a:pt x="261" y="170"/>
                    <a:pt x="259" y="173"/>
                    <a:pt x="257" y="176"/>
                  </a:cubicBezTo>
                  <a:cubicBezTo>
                    <a:pt x="253" y="184"/>
                    <a:pt x="251" y="195"/>
                    <a:pt x="243" y="208"/>
                  </a:cubicBezTo>
                  <a:cubicBezTo>
                    <a:pt x="242" y="210"/>
                    <a:pt x="242" y="211"/>
                    <a:pt x="243" y="213"/>
                  </a:cubicBezTo>
                  <a:cubicBezTo>
                    <a:pt x="248" y="217"/>
                    <a:pt x="253" y="222"/>
                    <a:pt x="258" y="227"/>
                  </a:cubicBezTo>
                  <a:cubicBezTo>
                    <a:pt x="250" y="238"/>
                    <a:pt x="241" y="248"/>
                    <a:pt x="230" y="256"/>
                  </a:cubicBezTo>
                  <a:cubicBezTo>
                    <a:pt x="225" y="251"/>
                    <a:pt x="220" y="246"/>
                    <a:pt x="215" y="241"/>
                  </a:cubicBezTo>
                  <a:cubicBezTo>
                    <a:pt x="214" y="240"/>
                    <a:pt x="212" y="240"/>
                    <a:pt x="211" y="240"/>
                  </a:cubicBezTo>
                  <a:cubicBezTo>
                    <a:pt x="198" y="249"/>
                    <a:pt x="185" y="255"/>
                    <a:pt x="170" y="258"/>
                  </a:cubicBezTo>
                  <a:cubicBezTo>
                    <a:pt x="168" y="258"/>
                    <a:pt x="167" y="259"/>
                    <a:pt x="167" y="261"/>
                  </a:cubicBezTo>
                  <a:cubicBezTo>
                    <a:pt x="167" y="268"/>
                    <a:pt x="167" y="275"/>
                    <a:pt x="167" y="282"/>
                  </a:cubicBezTo>
                  <a:cubicBezTo>
                    <a:pt x="160" y="283"/>
                    <a:pt x="154" y="283"/>
                    <a:pt x="147" y="283"/>
                  </a:cubicBezTo>
                  <a:cubicBezTo>
                    <a:pt x="140" y="283"/>
                    <a:pt x="134" y="283"/>
                    <a:pt x="127" y="282"/>
                  </a:cubicBezTo>
                  <a:cubicBezTo>
                    <a:pt x="127" y="275"/>
                    <a:pt x="127" y="268"/>
                    <a:pt x="127" y="261"/>
                  </a:cubicBezTo>
                  <a:cubicBezTo>
                    <a:pt x="127" y="259"/>
                    <a:pt x="126" y="258"/>
                    <a:pt x="124" y="258"/>
                  </a:cubicBezTo>
                  <a:cubicBezTo>
                    <a:pt x="110" y="255"/>
                    <a:pt x="96" y="249"/>
                    <a:pt x="83" y="240"/>
                  </a:cubicBezTo>
                  <a:cubicBezTo>
                    <a:pt x="82" y="240"/>
                    <a:pt x="80" y="240"/>
                    <a:pt x="79" y="241"/>
                  </a:cubicBezTo>
                  <a:cubicBezTo>
                    <a:pt x="74" y="246"/>
                    <a:pt x="69" y="251"/>
                    <a:pt x="64" y="255"/>
                  </a:cubicBezTo>
                  <a:cubicBezTo>
                    <a:pt x="53" y="247"/>
                    <a:pt x="44" y="238"/>
                    <a:pt x="36" y="227"/>
                  </a:cubicBezTo>
                  <a:cubicBezTo>
                    <a:pt x="41" y="222"/>
                    <a:pt x="46" y="217"/>
                    <a:pt x="51" y="213"/>
                  </a:cubicBezTo>
                  <a:cubicBezTo>
                    <a:pt x="52" y="211"/>
                    <a:pt x="52" y="210"/>
                    <a:pt x="51" y="208"/>
                  </a:cubicBezTo>
                  <a:cubicBezTo>
                    <a:pt x="43" y="196"/>
                    <a:pt x="37" y="182"/>
                    <a:pt x="34" y="167"/>
                  </a:cubicBezTo>
                  <a:cubicBezTo>
                    <a:pt x="34" y="166"/>
                    <a:pt x="33" y="165"/>
                    <a:pt x="31" y="165"/>
                  </a:cubicBezTo>
                  <a:cubicBezTo>
                    <a:pt x="24" y="165"/>
                    <a:pt x="17" y="165"/>
                    <a:pt x="10" y="165"/>
                  </a:cubicBezTo>
                  <a:cubicBezTo>
                    <a:pt x="9" y="158"/>
                    <a:pt x="9" y="152"/>
                    <a:pt x="9" y="145"/>
                  </a:cubicBezTo>
                  <a:cubicBezTo>
                    <a:pt x="9" y="138"/>
                    <a:pt x="9" y="131"/>
                    <a:pt x="10" y="125"/>
                  </a:cubicBezTo>
                  <a:cubicBezTo>
                    <a:pt x="17" y="125"/>
                    <a:pt x="24" y="125"/>
                    <a:pt x="31" y="125"/>
                  </a:cubicBezTo>
                  <a:cubicBezTo>
                    <a:pt x="33" y="125"/>
                    <a:pt x="34" y="124"/>
                    <a:pt x="35" y="122"/>
                  </a:cubicBezTo>
                  <a:close/>
                  <a:moveTo>
                    <a:pt x="257" y="252"/>
                  </a:moveTo>
                  <a:cubicBezTo>
                    <a:pt x="254" y="255"/>
                    <a:pt x="252" y="258"/>
                    <a:pt x="249" y="261"/>
                  </a:cubicBezTo>
                  <a:cubicBezTo>
                    <a:pt x="251" y="255"/>
                    <a:pt x="253" y="248"/>
                    <a:pt x="255" y="241"/>
                  </a:cubicBezTo>
                  <a:cubicBezTo>
                    <a:pt x="256" y="240"/>
                    <a:pt x="257" y="239"/>
                    <a:pt x="258" y="238"/>
                  </a:cubicBezTo>
                  <a:cubicBezTo>
                    <a:pt x="258" y="243"/>
                    <a:pt x="257" y="247"/>
                    <a:pt x="257" y="252"/>
                  </a:cubicBezTo>
                  <a:close/>
                  <a:moveTo>
                    <a:pt x="236" y="274"/>
                  </a:moveTo>
                  <a:cubicBezTo>
                    <a:pt x="239" y="267"/>
                    <a:pt x="241" y="260"/>
                    <a:pt x="244" y="253"/>
                  </a:cubicBezTo>
                  <a:cubicBezTo>
                    <a:pt x="246" y="251"/>
                    <a:pt x="248" y="249"/>
                    <a:pt x="250" y="247"/>
                  </a:cubicBezTo>
                  <a:cubicBezTo>
                    <a:pt x="248" y="254"/>
                    <a:pt x="246" y="260"/>
                    <a:pt x="244" y="267"/>
                  </a:cubicBezTo>
                  <a:cubicBezTo>
                    <a:pt x="242" y="270"/>
                    <a:pt x="239" y="272"/>
                    <a:pt x="236" y="274"/>
                  </a:cubicBezTo>
                  <a:close/>
                  <a:moveTo>
                    <a:pt x="215" y="270"/>
                  </a:moveTo>
                  <a:cubicBezTo>
                    <a:pt x="218" y="266"/>
                    <a:pt x="220" y="262"/>
                    <a:pt x="222" y="257"/>
                  </a:cubicBezTo>
                  <a:cubicBezTo>
                    <a:pt x="222" y="258"/>
                    <a:pt x="223" y="258"/>
                    <a:pt x="224" y="259"/>
                  </a:cubicBezTo>
                  <a:cubicBezTo>
                    <a:pt x="224" y="259"/>
                    <a:pt x="224" y="259"/>
                    <a:pt x="224" y="259"/>
                  </a:cubicBezTo>
                  <a:cubicBezTo>
                    <a:pt x="222" y="264"/>
                    <a:pt x="219" y="268"/>
                    <a:pt x="217" y="272"/>
                  </a:cubicBezTo>
                  <a:cubicBezTo>
                    <a:pt x="217" y="272"/>
                    <a:pt x="216" y="271"/>
                    <a:pt x="215" y="270"/>
                  </a:cubicBezTo>
                  <a:close/>
                  <a:moveTo>
                    <a:pt x="174" y="281"/>
                  </a:moveTo>
                  <a:cubicBezTo>
                    <a:pt x="174" y="279"/>
                    <a:pt x="174" y="277"/>
                    <a:pt x="174" y="275"/>
                  </a:cubicBezTo>
                  <a:cubicBezTo>
                    <a:pt x="177" y="271"/>
                    <a:pt x="180" y="266"/>
                    <a:pt x="182" y="261"/>
                  </a:cubicBezTo>
                  <a:cubicBezTo>
                    <a:pt x="184" y="261"/>
                    <a:pt x="185" y="260"/>
                    <a:pt x="187" y="260"/>
                  </a:cubicBezTo>
                  <a:cubicBezTo>
                    <a:pt x="183" y="267"/>
                    <a:pt x="180" y="274"/>
                    <a:pt x="176" y="281"/>
                  </a:cubicBezTo>
                  <a:cubicBezTo>
                    <a:pt x="175" y="281"/>
                    <a:pt x="175" y="281"/>
                    <a:pt x="174" y="281"/>
                  </a:cubicBezTo>
                  <a:close/>
                  <a:moveTo>
                    <a:pt x="164" y="308"/>
                  </a:moveTo>
                  <a:cubicBezTo>
                    <a:pt x="163" y="308"/>
                    <a:pt x="162" y="308"/>
                    <a:pt x="160" y="309"/>
                  </a:cubicBezTo>
                  <a:cubicBezTo>
                    <a:pt x="162" y="304"/>
                    <a:pt x="164" y="299"/>
                    <a:pt x="166" y="294"/>
                  </a:cubicBezTo>
                  <a:cubicBezTo>
                    <a:pt x="166" y="299"/>
                    <a:pt x="165" y="304"/>
                    <a:pt x="164" y="308"/>
                  </a:cubicBezTo>
                  <a:close/>
                  <a:moveTo>
                    <a:pt x="165" y="289"/>
                  </a:moveTo>
                  <a:cubicBezTo>
                    <a:pt x="162" y="295"/>
                    <a:pt x="159" y="302"/>
                    <a:pt x="156" y="309"/>
                  </a:cubicBezTo>
                  <a:cubicBezTo>
                    <a:pt x="154" y="309"/>
                    <a:pt x="152" y="309"/>
                    <a:pt x="150" y="309"/>
                  </a:cubicBezTo>
                  <a:cubicBezTo>
                    <a:pt x="152" y="303"/>
                    <a:pt x="155" y="296"/>
                    <a:pt x="158" y="290"/>
                  </a:cubicBezTo>
                  <a:cubicBezTo>
                    <a:pt x="160" y="289"/>
                    <a:pt x="163" y="289"/>
                    <a:pt x="165" y="289"/>
                  </a:cubicBezTo>
                  <a:close/>
                  <a:moveTo>
                    <a:pt x="174" y="264"/>
                  </a:moveTo>
                  <a:cubicBezTo>
                    <a:pt x="175" y="263"/>
                    <a:pt x="176" y="263"/>
                    <a:pt x="178" y="263"/>
                  </a:cubicBezTo>
                  <a:cubicBezTo>
                    <a:pt x="176" y="265"/>
                    <a:pt x="175" y="267"/>
                    <a:pt x="174" y="269"/>
                  </a:cubicBezTo>
                  <a:cubicBezTo>
                    <a:pt x="174" y="267"/>
                    <a:pt x="174" y="265"/>
                    <a:pt x="174" y="264"/>
                  </a:cubicBezTo>
                  <a:close/>
                  <a:moveTo>
                    <a:pt x="192" y="258"/>
                  </a:moveTo>
                  <a:cubicBezTo>
                    <a:pt x="194" y="257"/>
                    <a:pt x="197" y="256"/>
                    <a:pt x="199" y="255"/>
                  </a:cubicBezTo>
                  <a:cubicBezTo>
                    <a:pt x="196" y="262"/>
                    <a:pt x="193" y="269"/>
                    <a:pt x="191" y="276"/>
                  </a:cubicBezTo>
                  <a:cubicBezTo>
                    <a:pt x="187" y="278"/>
                    <a:pt x="184" y="279"/>
                    <a:pt x="181" y="280"/>
                  </a:cubicBezTo>
                  <a:cubicBezTo>
                    <a:pt x="184" y="272"/>
                    <a:pt x="188" y="265"/>
                    <a:pt x="192" y="258"/>
                  </a:cubicBezTo>
                  <a:close/>
                  <a:moveTo>
                    <a:pt x="203" y="253"/>
                  </a:moveTo>
                  <a:cubicBezTo>
                    <a:pt x="205" y="252"/>
                    <a:pt x="207" y="251"/>
                    <a:pt x="209" y="250"/>
                  </a:cubicBezTo>
                  <a:cubicBezTo>
                    <a:pt x="206" y="257"/>
                    <a:pt x="203" y="264"/>
                    <a:pt x="200" y="272"/>
                  </a:cubicBezTo>
                  <a:cubicBezTo>
                    <a:pt x="198" y="273"/>
                    <a:pt x="197" y="274"/>
                    <a:pt x="195" y="274"/>
                  </a:cubicBezTo>
                  <a:cubicBezTo>
                    <a:pt x="198" y="267"/>
                    <a:pt x="201" y="260"/>
                    <a:pt x="203" y="253"/>
                  </a:cubicBezTo>
                  <a:close/>
                  <a:moveTo>
                    <a:pt x="215" y="251"/>
                  </a:moveTo>
                  <a:cubicBezTo>
                    <a:pt x="217" y="252"/>
                    <a:pt x="218" y="253"/>
                    <a:pt x="219" y="254"/>
                  </a:cubicBezTo>
                  <a:cubicBezTo>
                    <a:pt x="218" y="258"/>
                    <a:pt x="216" y="262"/>
                    <a:pt x="214" y="266"/>
                  </a:cubicBezTo>
                  <a:cubicBezTo>
                    <a:pt x="214" y="261"/>
                    <a:pt x="215" y="256"/>
                    <a:pt x="215" y="251"/>
                  </a:cubicBezTo>
                  <a:close/>
                  <a:moveTo>
                    <a:pt x="208" y="261"/>
                  </a:moveTo>
                  <a:cubicBezTo>
                    <a:pt x="207" y="263"/>
                    <a:pt x="207" y="265"/>
                    <a:pt x="207" y="267"/>
                  </a:cubicBezTo>
                  <a:cubicBezTo>
                    <a:pt x="206" y="268"/>
                    <a:pt x="205" y="269"/>
                    <a:pt x="205" y="269"/>
                  </a:cubicBezTo>
                  <a:cubicBezTo>
                    <a:pt x="206" y="266"/>
                    <a:pt x="207" y="264"/>
                    <a:pt x="208" y="261"/>
                  </a:cubicBezTo>
                  <a:close/>
                  <a:moveTo>
                    <a:pt x="224" y="266"/>
                  </a:moveTo>
                  <a:cubicBezTo>
                    <a:pt x="224" y="270"/>
                    <a:pt x="223" y="274"/>
                    <a:pt x="223" y="278"/>
                  </a:cubicBezTo>
                  <a:cubicBezTo>
                    <a:pt x="222" y="277"/>
                    <a:pt x="221" y="276"/>
                    <a:pt x="220" y="275"/>
                  </a:cubicBezTo>
                  <a:cubicBezTo>
                    <a:pt x="221" y="272"/>
                    <a:pt x="223" y="269"/>
                    <a:pt x="224" y="266"/>
                  </a:cubicBezTo>
                  <a:close/>
                  <a:moveTo>
                    <a:pt x="232" y="263"/>
                  </a:moveTo>
                  <a:cubicBezTo>
                    <a:pt x="234" y="261"/>
                    <a:pt x="236" y="259"/>
                    <a:pt x="239" y="257"/>
                  </a:cubicBezTo>
                  <a:cubicBezTo>
                    <a:pt x="236" y="264"/>
                    <a:pt x="234" y="271"/>
                    <a:pt x="231" y="279"/>
                  </a:cubicBezTo>
                  <a:cubicBezTo>
                    <a:pt x="231" y="279"/>
                    <a:pt x="230" y="279"/>
                    <a:pt x="230" y="280"/>
                  </a:cubicBezTo>
                  <a:cubicBezTo>
                    <a:pt x="230" y="274"/>
                    <a:pt x="231" y="268"/>
                    <a:pt x="232" y="263"/>
                  </a:cubicBezTo>
                  <a:close/>
                  <a:moveTo>
                    <a:pt x="106" y="280"/>
                  </a:moveTo>
                  <a:cubicBezTo>
                    <a:pt x="104" y="279"/>
                    <a:pt x="102" y="279"/>
                    <a:pt x="100" y="278"/>
                  </a:cubicBezTo>
                  <a:cubicBezTo>
                    <a:pt x="104" y="272"/>
                    <a:pt x="108" y="267"/>
                    <a:pt x="113" y="262"/>
                  </a:cubicBezTo>
                  <a:cubicBezTo>
                    <a:pt x="115" y="262"/>
                    <a:pt x="117" y="263"/>
                    <a:pt x="119" y="263"/>
                  </a:cubicBezTo>
                  <a:cubicBezTo>
                    <a:pt x="115" y="269"/>
                    <a:pt x="110" y="274"/>
                    <a:pt x="106" y="280"/>
                  </a:cubicBezTo>
                  <a:close/>
                  <a:moveTo>
                    <a:pt x="92" y="274"/>
                  </a:moveTo>
                  <a:cubicBezTo>
                    <a:pt x="96" y="269"/>
                    <a:pt x="101" y="264"/>
                    <a:pt x="105" y="259"/>
                  </a:cubicBezTo>
                  <a:cubicBezTo>
                    <a:pt x="107" y="260"/>
                    <a:pt x="108" y="260"/>
                    <a:pt x="110" y="261"/>
                  </a:cubicBezTo>
                  <a:cubicBezTo>
                    <a:pt x="105" y="266"/>
                    <a:pt x="101" y="271"/>
                    <a:pt x="97" y="276"/>
                  </a:cubicBezTo>
                  <a:cubicBezTo>
                    <a:pt x="95" y="276"/>
                    <a:pt x="94" y="275"/>
                    <a:pt x="92" y="274"/>
                  </a:cubicBezTo>
                  <a:close/>
                  <a:moveTo>
                    <a:pt x="86" y="270"/>
                  </a:moveTo>
                  <a:cubicBezTo>
                    <a:pt x="89" y="265"/>
                    <a:pt x="93" y="261"/>
                    <a:pt x="97" y="256"/>
                  </a:cubicBezTo>
                  <a:cubicBezTo>
                    <a:pt x="97" y="256"/>
                    <a:pt x="97" y="256"/>
                    <a:pt x="97" y="256"/>
                  </a:cubicBezTo>
                  <a:cubicBezTo>
                    <a:pt x="98" y="256"/>
                    <a:pt x="100" y="257"/>
                    <a:pt x="102" y="258"/>
                  </a:cubicBezTo>
                  <a:cubicBezTo>
                    <a:pt x="97" y="262"/>
                    <a:pt x="93" y="267"/>
                    <a:pt x="89" y="272"/>
                  </a:cubicBezTo>
                  <a:cubicBezTo>
                    <a:pt x="88" y="272"/>
                    <a:pt x="87" y="271"/>
                    <a:pt x="86" y="270"/>
                  </a:cubicBezTo>
                  <a:close/>
                  <a:moveTo>
                    <a:pt x="87" y="251"/>
                  </a:moveTo>
                  <a:cubicBezTo>
                    <a:pt x="86" y="252"/>
                    <a:pt x="85" y="253"/>
                    <a:pt x="84" y="255"/>
                  </a:cubicBezTo>
                  <a:cubicBezTo>
                    <a:pt x="84" y="253"/>
                    <a:pt x="84" y="251"/>
                    <a:pt x="84" y="249"/>
                  </a:cubicBezTo>
                  <a:cubicBezTo>
                    <a:pt x="85" y="249"/>
                    <a:pt x="86" y="250"/>
                    <a:pt x="87" y="251"/>
                  </a:cubicBezTo>
                  <a:close/>
                  <a:moveTo>
                    <a:pt x="83" y="268"/>
                  </a:moveTo>
                  <a:cubicBezTo>
                    <a:pt x="83" y="266"/>
                    <a:pt x="83" y="263"/>
                    <a:pt x="83" y="261"/>
                  </a:cubicBezTo>
                  <a:cubicBezTo>
                    <a:pt x="85" y="258"/>
                    <a:pt x="88" y="255"/>
                    <a:pt x="90" y="252"/>
                  </a:cubicBezTo>
                  <a:cubicBezTo>
                    <a:pt x="91" y="253"/>
                    <a:pt x="92" y="253"/>
                    <a:pt x="94" y="254"/>
                  </a:cubicBezTo>
                  <a:cubicBezTo>
                    <a:pt x="90" y="259"/>
                    <a:pt x="87" y="264"/>
                    <a:pt x="83" y="268"/>
                  </a:cubicBezTo>
                  <a:close/>
                  <a:moveTo>
                    <a:pt x="134" y="289"/>
                  </a:moveTo>
                  <a:cubicBezTo>
                    <a:pt x="132" y="295"/>
                    <a:pt x="129" y="300"/>
                    <a:pt x="127" y="306"/>
                  </a:cubicBezTo>
                  <a:cubicBezTo>
                    <a:pt x="127" y="300"/>
                    <a:pt x="127" y="295"/>
                    <a:pt x="128" y="289"/>
                  </a:cubicBezTo>
                  <a:cubicBezTo>
                    <a:pt x="130" y="289"/>
                    <a:pt x="132" y="289"/>
                    <a:pt x="134" y="289"/>
                  </a:cubicBezTo>
                  <a:close/>
                  <a:moveTo>
                    <a:pt x="138" y="290"/>
                  </a:moveTo>
                  <a:cubicBezTo>
                    <a:pt x="140" y="290"/>
                    <a:pt x="142" y="290"/>
                    <a:pt x="143" y="290"/>
                  </a:cubicBezTo>
                  <a:cubicBezTo>
                    <a:pt x="141" y="296"/>
                    <a:pt x="138" y="303"/>
                    <a:pt x="136" y="309"/>
                  </a:cubicBezTo>
                  <a:cubicBezTo>
                    <a:pt x="134" y="309"/>
                    <a:pt x="131" y="309"/>
                    <a:pt x="129" y="309"/>
                  </a:cubicBezTo>
                  <a:cubicBezTo>
                    <a:pt x="132" y="302"/>
                    <a:pt x="135" y="296"/>
                    <a:pt x="138" y="290"/>
                  </a:cubicBezTo>
                  <a:close/>
                  <a:moveTo>
                    <a:pt x="60" y="261"/>
                  </a:moveTo>
                  <a:cubicBezTo>
                    <a:pt x="60" y="267"/>
                    <a:pt x="58" y="272"/>
                    <a:pt x="57" y="279"/>
                  </a:cubicBezTo>
                  <a:cubicBezTo>
                    <a:pt x="56" y="277"/>
                    <a:pt x="54" y="276"/>
                    <a:pt x="53" y="275"/>
                  </a:cubicBezTo>
                  <a:cubicBezTo>
                    <a:pt x="55" y="270"/>
                    <a:pt x="58" y="266"/>
                    <a:pt x="60" y="261"/>
                  </a:cubicBezTo>
                  <a:close/>
                  <a:moveTo>
                    <a:pt x="37" y="258"/>
                  </a:moveTo>
                  <a:cubicBezTo>
                    <a:pt x="39" y="254"/>
                    <a:pt x="41" y="250"/>
                    <a:pt x="44" y="247"/>
                  </a:cubicBezTo>
                  <a:cubicBezTo>
                    <a:pt x="45" y="248"/>
                    <a:pt x="46" y="248"/>
                    <a:pt x="46" y="249"/>
                  </a:cubicBezTo>
                  <a:cubicBezTo>
                    <a:pt x="44" y="253"/>
                    <a:pt x="41" y="257"/>
                    <a:pt x="39" y="260"/>
                  </a:cubicBezTo>
                  <a:cubicBezTo>
                    <a:pt x="38" y="260"/>
                    <a:pt x="37" y="259"/>
                    <a:pt x="37" y="258"/>
                  </a:cubicBezTo>
                  <a:close/>
                  <a:moveTo>
                    <a:pt x="7" y="171"/>
                  </a:moveTo>
                  <a:cubicBezTo>
                    <a:pt x="7" y="171"/>
                    <a:pt x="7" y="171"/>
                    <a:pt x="7" y="171"/>
                  </a:cubicBezTo>
                  <a:cubicBezTo>
                    <a:pt x="9" y="171"/>
                    <a:pt x="10" y="171"/>
                    <a:pt x="12" y="171"/>
                  </a:cubicBezTo>
                  <a:cubicBezTo>
                    <a:pt x="10" y="175"/>
                    <a:pt x="9" y="179"/>
                    <a:pt x="7" y="183"/>
                  </a:cubicBezTo>
                  <a:cubicBezTo>
                    <a:pt x="7" y="179"/>
                    <a:pt x="7" y="175"/>
                    <a:pt x="7" y="171"/>
                  </a:cubicBezTo>
                  <a:close/>
                  <a:moveTo>
                    <a:pt x="7" y="190"/>
                  </a:moveTo>
                  <a:cubicBezTo>
                    <a:pt x="10" y="184"/>
                    <a:pt x="13" y="177"/>
                    <a:pt x="15" y="171"/>
                  </a:cubicBezTo>
                  <a:cubicBezTo>
                    <a:pt x="18" y="171"/>
                    <a:pt x="20" y="171"/>
                    <a:pt x="23" y="171"/>
                  </a:cubicBezTo>
                  <a:cubicBezTo>
                    <a:pt x="20" y="178"/>
                    <a:pt x="17" y="184"/>
                    <a:pt x="15" y="191"/>
                  </a:cubicBezTo>
                  <a:cubicBezTo>
                    <a:pt x="12" y="191"/>
                    <a:pt x="10" y="191"/>
                    <a:pt x="8" y="191"/>
                  </a:cubicBezTo>
                  <a:cubicBezTo>
                    <a:pt x="8" y="191"/>
                    <a:pt x="8" y="190"/>
                    <a:pt x="7" y="190"/>
                  </a:cubicBezTo>
                  <a:close/>
                  <a:moveTo>
                    <a:pt x="26" y="172"/>
                  </a:moveTo>
                  <a:cubicBezTo>
                    <a:pt x="26" y="175"/>
                    <a:pt x="26" y="179"/>
                    <a:pt x="26" y="182"/>
                  </a:cubicBezTo>
                  <a:cubicBezTo>
                    <a:pt x="25" y="185"/>
                    <a:pt x="24" y="188"/>
                    <a:pt x="23" y="191"/>
                  </a:cubicBezTo>
                  <a:cubicBezTo>
                    <a:pt x="21" y="191"/>
                    <a:pt x="20" y="191"/>
                    <a:pt x="18" y="191"/>
                  </a:cubicBezTo>
                  <a:cubicBezTo>
                    <a:pt x="21" y="184"/>
                    <a:pt x="23" y="178"/>
                    <a:pt x="26" y="172"/>
                  </a:cubicBezTo>
                  <a:close/>
                  <a:moveTo>
                    <a:pt x="32" y="195"/>
                  </a:moveTo>
                  <a:cubicBezTo>
                    <a:pt x="32" y="192"/>
                    <a:pt x="32" y="189"/>
                    <a:pt x="33" y="185"/>
                  </a:cubicBezTo>
                  <a:cubicBezTo>
                    <a:pt x="33" y="188"/>
                    <a:pt x="34" y="190"/>
                    <a:pt x="35" y="192"/>
                  </a:cubicBezTo>
                  <a:cubicBezTo>
                    <a:pt x="34" y="194"/>
                    <a:pt x="34" y="196"/>
                    <a:pt x="33" y="199"/>
                  </a:cubicBezTo>
                  <a:cubicBezTo>
                    <a:pt x="33" y="198"/>
                    <a:pt x="32" y="196"/>
                    <a:pt x="32" y="195"/>
                  </a:cubicBezTo>
                  <a:close/>
                  <a:moveTo>
                    <a:pt x="37" y="197"/>
                  </a:moveTo>
                  <a:cubicBezTo>
                    <a:pt x="38" y="199"/>
                    <a:pt x="39" y="201"/>
                    <a:pt x="40" y="203"/>
                  </a:cubicBezTo>
                  <a:cubicBezTo>
                    <a:pt x="39" y="206"/>
                    <a:pt x="38" y="209"/>
                    <a:pt x="37" y="212"/>
                  </a:cubicBezTo>
                  <a:cubicBezTo>
                    <a:pt x="36" y="210"/>
                    <a:pt x="35" y="207"/>
                    <a:pt x="35" y="205"/>
                  </a:cubicBezTo>
                  <a:cubicBezTo>
                    <a:pt x="36" y="202"/>
                    <a:pt x="36" y="199"/>
                    <a:pt x="37" y="197"/>
                  </a:cubicBezTo>
                  <a:close/>
                  <a:moveTo>
                    <a:pt x="44" y="210"/>
                  </a:moveTo>
                  <a:cubicBezTo>
                    <a:pt x="43" y="211"/>
                    <a:pt x="42" y="212"/>
                    <a:pt x="41" y="213"/>
                  </a:cubicBezTo>
                  <a:cubicBezTo>
                    <a:pt x="41" y="211"/>
                    <a:pt x="42" y="209"/>
                    <a:pt x="43" y="207"/>
                  </a:cubicBezTo>
                  <a:cubicBezTo>
                    <a:pt x="43" y="208"/>
                    <a:pt x="44" y="209"/>
                    <a:pt x="44" y="210"/>
                  </a:cubicBezTo>
                  <a:close/>
                  <a:moveTo>
                    <a:pt x="34" y="236"/>
                  </a:moveTo>
                  <a:cubicBezTo>
                    <a:pt x="35" y="237"/>
                    <a:pt x="36" y="238"/>
                    <a:pt x="37" y="239"/>
                  </a:cubicBezTo>
                  <a:cubicBezTo>
                    <a:pt x="36" y="241"/>
                    <a:pt x="35" y="243"/>
                    <a:pt x="34" y="245"/>
                  </a:cubicBezTo>
                  <a:cubicBezTo>
                    <a:pt x="34" y="242"/>
                    <a:pt x="34" y="239"/>
                    <a:pt x="34" y="236"/>
                  </a:cubicBezTo>
                  <a:close/>
                  <a:moveTo>
                    <a:pt x="33" y="253"/>
                  </a:moveTo>
                  <a:cubicBezTo>
                    <a:pt x="35" y="249"/>
                    <a:pt x="37" y="246"/>
                    <a:pt x="39" y="242"/>
                  </a:cubicBezTo>
                  <a:cubicBezTo>
                    <a:pt x="40" y="243"/>
                    <a:pt x="41" y="243"/>
                    <a:pt x="41" y="244"/>
                  </a:cubicBezTo>
                  <a:cubicBezTo>
                    <a:pt x="39" y="248"/>
                    <a:pt x="37" y="251"/>
                    <a:pt x="34" y="255"/>
                  </a:cubicBezTo>
                  <a:cubicBezTo>
                    <a:pt x="34" y="254"/>
                    <a:pt x="33" y="254"/>
                    <a:pt x="33" y="253"/>
                  </a:cubicBezTo>
                  <a:close/>
                  <a:moveTo>
                    <a:pt x="41" y="263"/>
                  </a:moveTo>
                  <a:cubicBezTo>
                    <a:pt x="44" y="259"/>
                    <a:pt x="46" y="255"/>
                    <a:pt x="49" y="252"/>
                  </a:cubicBezTo>
                  <a:cubicBezTo>
                    <a:pt x="50" y="252"/>
                    <a:pt x="51" y="253"/>
                    <a:pt x="51" y="254"/>
                  </a:cubicBezTo>
                  <a:cubicBezTo>
                    <a:pt x="49" y="258"/>
                    <a:pt x="46" y="262"/>
                    <a:pt x="44" y="266"/>
                  </a:cubicBezTo>
                  <a:cubicBezTo>
                    <a:pt x="43" y="265"/>
                    <a:pt x="42" y="264"/>
                    <a:pt x="41" y="263"/>
                  </a:cubicBezTo>
                  <a:close/>
                  <a:moveTo>
                    <a:pt x="46" y="269"/>
                  </a:moveTo>
                  <a:cubicBezTo>
                    <a:pt x="49" y="265"/>
                    <a:pt x="51" y="260"/>
                    <a:pt x="54" y="256"/>
                  </a:cubicBezTo>
                  <a:cubicBezTo>
                    <a:pt x="55" y="257"/>
                    <a:pt x="56" y="258"/>
                    <a:pt x="58" y="259"/>
                  </a:cubicBezTo>
                  <a:cubicBezTo>
                    <a:pt x="55" y="263"/>
                    <a:pt x="53" y="268"/>
                    <a:pt x="50" y="272"/>
                  </a:cubicBezTo>
                  <a:cubicBezTo>
                    <a:pt x="49" y="271"/>
                    <a:pt x="48" y="270"/>
                    <a:pt x="46" y="269"/>
                  </a:cubicBezTo>
                  <a:close/>
                  <a:moveTo>
                    <a:pt x="64" y="279"/>
                  </a:moveTo>
                  <a:cubicBezTo>
                    <a:pt x="65" y="274"/>
                    <a:pt x="66" y="269"/>
                    <a:pt x="67" y="262"/>
                  </a:cubicBezTo>
                  <a:cubicBezTo>
                    <a:pt x="70" y="259"/>
                    <a:pt x="74" y="256"/>
                    <a:pt x="77" y="252"/>
                  </a:cubicBezTo>
                  <a:cubicBezTo>
                    <a:pt x="77" y="257"/>
                    <a:pt x="76" y="262"/>
                    <a:pt x="76" y="268"/>
                  </a:cubicBezTo>
                  <a:cubicBezTo>
                    <a:pt x="72" y="272"/>
                    <a:pt x="68" y="275"/>
                    <a:pt x="64" y="279"/>
                  </a:cubicBezTo>
                  <a:close/>
                  <a:moveTo>
                    <a:pt x="118" y="283"/>
                  </a:moveTo>
                  <a:cubicBezTo>
                    <a:pt x="115" y="283"/>
                    <a:pt x="112" y="282"/>
                    <a:pt x="109" y="281"/>
                  </a:cubicBezTo>
                  <a:cubicBezTo>
                    <a:pt x="113" y="276"/>
                    <a:pt x="117" y="272"/>
                    <a:pt x="120" y="267"/>
                  </a:cubicBezTo>
                  <a:cubicBezTo>
                    <a:pt x="120" y="273"/>
                    <a:pt x="120" y="279"/>
                    <a:pt x="120" y="285"/>
                  </a:cubicBezTo>
                  <a:cubicBezTo>
                    <a:pt x="120" y="286"/>
                    <a:pt x="121" y="286"/>
                    <a:pt x="121" y="287"/>
                  </a:cubicBezTo>
                  <a:cubicBezTo>
                    <a:pt x="121" y="288"/>
                    <a:pt x="121" y="289"/>
                    <a:pt x="121" y="289"/>
                  </a:cubicBezTo>
                  <a:cubicBezTo>
                    <a:pt x="121" y="288"/>
                    <a:pt x="121" y="287"/>
                    <a:pt x="121" y="286"/>
                  </a:cubicBezTo>
                  <a:cubicBezTo>
                    <a:pt x="120" y="285"/>
                    <a:pt x="119" y="284"/>
                    <a:pt x="118" y="283"/>
                  </a:cubicBezTo>
                  <a:close/>
                  <a:moveTo>
                    <a:pt x="139" y="309"/>
                  </a:moveTo>
                  <a:cubicBezTo>
                    <a:pt x="142" y="303"/>
                    <a:pt x="144" y="296"/>
                    <a:pt x="147" y="290"/>
                  </a:cubicBezTo>
                  <a:cubicBezTo>
                    <a:pt x="149" y="290"/>
                    <a:pt x="152" y="290"/>
                    <a:pt x="154" y="290"/>
                  </a:cubicBezTo>
                  <a:cubicBezTo>
                    <a:pt x="151" y="296"/>
                    <a:pt x="149" y="303"/>
                    <a:pt x="147" y="309"/>
                  </a:cubicBezTo>
                  <a:cubicBezTo>
                    <a:pt x="147" y="309"/>
                    <a:pt x="146" y="309"/>
                    <a:pt x="146" y="310"/>
                  </a:cubicBezTo>
                  <a:cubicBezTo>
                    <a:pt x="146" y="310"/>
                    <a:pt x="145" y="310"/>
                    <a:pt x="144" y="310"/>
                  </a:cubicBezTo>
                  <a:cubicBezTo>
                    <a:pt x="143" y="310"/>
                    <a:pt x="141" y="310"/>
                    <a:pt x="139" y="309"/>
                  </a:cubicBezTo>
                  <a:close/>
                  <a:moveTo>
                    <a:pt x="250" y="210"/>
                  </a:moveTo>
                  <a:cubicBezTo>
                    <a:pt x="255" y="201"/>
                    <a:pt x="258" y="193"/>
                    <a:pt x="260" y="187"/>
                  </a:cubicBezTo>
                  <a:cubicBezTo>
                    <a:pt x="260" y="190"/>
                    <a:pt x="260" y="194"/>
                    <a:pt x="259" y="197"/>
                  </a:cubicBezTo>
                  <a:cubicBezTo>
                    <a:pt x="259" y="198"/>
                    <a:pt x="259" y="198"/>
                    <a:pt x="260" y="199"/>
                  </a:cubicBezTo>
                  <a:cubicBezTo>
                    <a:pt x="257" y="202"/>
                    <a:pt x="255" y="206"/>
                    <a:pt x="252" y="212"/>
                  </a:cubicBezTo>
                  <a:cubicBezTo>
                    <a:pt x="251" y="211"/>
                    <a:pt x="251" y="210"/>
                    <a:pt x="250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4" name="Group 4"/>
          <p:cNvGrpSpPr>
            <a:grpSpLocks noChangeAspect="1"/>
          </p:cNvGrpSpPr>
          <p:nvPr/>
        </p:nvGrpSpPr>
        <p:grpSpPr bwMode="auto">
          <a:xfrm>
            <a:off x="4525914" y="2436616"/>
            <a:ext cx="1476989" cy="1597295"/>
            <a:chOff x="3173" y="1433"/>
            <a:chExt cx="1596" cy="1726"/>
          </a:xfrm>
          <a:solidFill>
            <a:srgbClr val="0070C0"/>
          </a:solidFill>
        </p:grpSpPr>
        <p:sp>
          <p:nvSpPr>
            <p:cNvPr id="35" name="Freeform 5"/>
            <p:cNvSpPr>
              <a:spLocks noEditPoints="1"/>
            </p:cNvSpPr>
            <p:nvPr/>
          </p:nvSpPr>
          <p:spPr bwMode="auto">
            <a:xfrm>
              <a:off x="3479" y="1728"/>
              <a:ext cx="995" cy="994"/>
            </a:xfrm>
            <a:custGeom>
              <a:avLst/>
              <a:gdLst>
                <a:gd name="T0" fmla="*/ 149 w 182"/>
                <a:gd name="T1" fmla="*/ 161 h 182"/>
                <a:gd name="T2" fmla="*/ 150 w 182"/>
                <a:gd name="T3" fmla="*/ 160 h 182"/>
                <a:gd name="T4" fmla="*/ 159 w 182"/>
                <a:gd name="T5" fmla="*/ 152 h 182"/>
                <a:gd name="T6" fmla="*/ 160 w 182"/>
                <a:gd name="T7" fmla="*/ 150 h 182"/>
                <a:gd name="T8" fmla="*/ 182 w 182"/>
                <a:gd name="T9" fmla="*/ 94 h 182"/>
                <a:gd name="T10" fmla="*/ 88 w 182"/>
                <a:gd name="T11" fmla="*/ 0 h 182"/>
                <a:gd name="T12" fmla="*/ 0 w 182"/>
                <a:gd name="T13" fmla="*/ 88 h 182"/>
                <a:gd name="T14" fmla="*/ 94 w 182"/>
                <a:gd name="T15" fmla="*/ 182 h 182"/>
                <a:gd name="T16" fmla="*/ 7 w 182"/>
                <a:gd name="T17" fmla="*/ 91 h 182"/>
                <a:gd name="T18" fmla="*/ 29 w 182"/>
                <a:gd name="T19" fmla="*/ 58 h 182"/>
                <a:gd name="T20" fmla="*/ 143 w 182"/>
                <a:gd name="T21" fmla="*/ 58 h 182"/>
                <a:gd name="T22" fmla="*/ 172 w 182"/>
                <a:gd name="T23" fmla="*/ 114 h 182"/>
                <a:gd name="T24" fmla="*/ 150 w 182"/>
                <a:gd name="T25" fmla="*/ 151 h 182"/>
                <a:gd name="T26" fmla="*/ 34 w 182"/>
                <a:gd name="T27" fmla="*/ 148 h 182"/>
                <a:gd name="T28" fmla="*/ 11 w 182"/>
                <a:gd name="T29" fmla="*/ 66 h 182"/>
                <a:gd name="T30" fmla="*/ 35 w 182"/>
                <a:gd name="T31" fmla="*/ 28 h 182"/>
                <a:gd name="T32" fmla="*/ 19 w 182"/>
                <a:gd name="T33" fmla="*/ 59 h 182"/>
                <a:gd name="T34" fmla="*/ 10 w 182"/>
                <a:gd name="T35" fmla="*/ 67 h 182"/>
                <a:gd name="T36" fmla="*/ 38 w 182"/>
                <a:gd name="T37" fmla="*/ 41 h 182"/>
                <a:gd name="T38" fmla="*/ 27 w 182"/>
                <a:gd name="T39" fmla="*/ 51 h 182"/>
                <a:gd name="T40" fmla="*/ 59 w 182"/>
                <a:gd name="T41" fmla="*/ 13 h 182"/>
                <a:gd name="T42" fmla="*/ 51 w 182"/>
                <a:gd name="T43" fmla="*/ 33 h 182"/>
                <a:gd name="T44" fmla="*/ 45 w 182"/>
                <a:gd name="T45" fmla="*/ 37 h 182"/>
                <a:gd name="T46" fmla="*/ 70 w 182"/>
                <a:gd name="T47" fmla="*/ 9 h 182"/>
                <a:gd name="T48" fmla="*/ 64 w 182"/>
                <a:gd name="T49" fmla="*/ 30 h 182"/>
                <a:gd name="T50" fmla="*/ 75 w 182"/>
                <a:gd name="T51" fmla="*/ 8 h 182"/>
                <a:gd name="T52" fmla="*/ 88 w 182"/>
                <a:gd name="T53" fmla="*/ 7 h 182"/>
                <a:gd name="T54" fmla="*/ 79 w 182"/>
                <a:gd name="T55" fmla="*/ 27 h 182"/>
                <a:gd name="T56" fmla="*/ 85 w 182"/>
                <a:gd name="T57" fmla="*/ 7 h 182"/>
                <a:gd name="T58" fmla="*/ 104 w 182"/>
                <a:gd name="T59" fmla="*/ 9 h 182"/>
                <a:gd name="T60" fmla="*/ 90 w 182"/>
                <a:gd name="T61" fmla="*/ 27 h 182"/>
                <a:gd name="T62" fmla="*/ 85 w 182"/>
                <a:gd name="T63" fmla="*/ 27 h 182"/>
                <a:gd name="T64" fmla="*/ 98 w 182"/>
                <a:gd name="T65" fmla="*/ 8 h 182"/>
                <a:gd name="T66" fmla="*/ 116 w 182"/>
                <a:gd name="T67" fmla="*/ 13 h 182"/>
                <a:gd name="T68" fmla="*/ 94 w 182"/>
                <a:gd name="T69" fmla="*/ 27 h 182"/>
                <a:gd name="T70" fmla="*/ 108 w 182"/>
                <a:gd name="T71" fmla="*/ 10 h 182"/>
                <a:gd name="T72" fmla="*/ 124 w 182"/>
                <a:gd name="T73" fmla="*/ 16 h 182"/>
                <a:gd name="T74" fmla="*/ 106 w 182"/>
                <a:gd name="T75" fmla="*/ 30 h 182"/>
                <a:gd name="T76" fmla="*/ 124 w 182"/>
                <a:gd name="T77" fmla="*/ 16 h 182"/>
                <a:gd name="T78" fmla="*/ 132 w 182"/>
                <a:gd name="T79" fmla="*/ 41 h 182"/>
                <a:gd name="T80" fmla="*/ 137 w 182"/>
                <a:gd name="T81" fmla="*/ 24 h 182"/>
                <a:gd name="T82" fmla="*/ 148 w 182"/>
                <a:gd name="T83" fmla="*/ 34 h 182"/>
                <a:gd name="T84" fmla="*/ 141 w 182"/>
                <a:gd name="T85" fmla="*/ 47 h 182"/>
                <a:gd name="T86" fmla="*/ 147 w 182"/>
                <a:gd name="T87" fmla="*/ 32 h 182"/>
                <a:gd name="T88" fmla="*/ 158 w 182"/>
                <a:gd name="T89" fmla="*/ 45 h 182"/>
                <a:gd name="T90" fmla="*/ 143 w 182"/>
                <a:gd name="T91" fmla="*/ 49 h 182"/>
                <a:gd name="T92" fmla="*/ 158 w 182"/>
                <a:gd name="T93" fmla="*/ 45 h 182"/>
                <a:gd name="T94" fmla="*/ 152 w 182"/>
                <a:gd name="T95" fmla="*/ 57 h 182"/>
                <a:gd name="T96" fmla="*/ 160 w 182"/>
                <a:gd name="T97" fmla="*/ 47 h 182"/>
                <a:gd name="T98" fmla="*/ 166 w 182"/>
                <a:gd name="T99" fmla="*/ 59 h 182"/>
                <a:gd name="T100" fmla="*/ 155 w 182"/>
                <a:gd name="T101" fmla="*/ 60 h 182"/>
                <a:gd name="T102" fmla="*/ 166 w 182"/>
                <a:gd name="T103" fmla="*/ 59 h 182"/>
                <a:gd name="T104" fmla="*/ 167 w 182"/>
                <a:gd name="T105" fmla="*/ 78 h 182"/>
                <a:gd name="T106" fmla="*/ 171 w 182"/>
                <a:gd name="T107" fmla="*/ 69 h 182"/>
                <a:gd name="T108" fmla="*/ 169 w 182"/>
                <a:gd name="T109" fmla="*/ 66 h 182"/>
                <a:gd name="T110" fmla="*/ 161 w 182"/>
                <a:gd name="T111" fmla="*/ 68 h 182"/>
                <a:gd name="T112" fmla="*/ 169 w 182"/>
                <a:gd name="T113" fmla="*/ 66 h 182"/>
                <a:gd name="T114" fmla="*/ 113 w 182"/>
                <a:gd name="T115" fmla="*/ 32 h 182"/>
                <a:gd name="T116" fmla="*/ 128 w 182"/>
                <a:gd name="T117" fmla="*/ 18 h 182"/>
                <a:gd name="T118" fmla="*/ 120 w 182"/>
                <a:gd name="T119" fmla="*/ 35 h 182"/>
                <a:gd name="T120" fmla="*/ 169 w 182"/>
                <a:gd name="T121" fmla="*/ 81 h 182"/>
                <a:gd name="T122" fmla="*/ 175 w 182"/>
                <a:gd name="T123" fmla="*/ 9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2" h="182">
                  <a:moveTo>
                    <a:pt x="94" y="182"/>
                  </a:moveTo>
                  <a:cubicBezTo>
                    <a:pt x="113" y="182"/>
                    <a:pt x="132" y="175"/>
                    <a:pt x="149" y="16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1" y="159"/>
                    <a:pt x="152" y="158"/>
                    <a:pt x="155" y="155"/>
                  </a:cubicBezTo>
                  <a:cubicBezTo>
                    <a:pt x="157" y="153"/>
                    <a:pt x="158" y="152"/>
                    <a:pt x="159" y="152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0" y="150"/>
                    <a:pt x="160" y="150"/>
                    <a:pt x="160" y="150"/>
                  </a:cubicBezTo>
                  <a:cubicBezTo>
                    <a:pt x="160" y="150"/>
                    <a:pt x="160" y="150"/>
                    <a:pt x="160" y="149"/>
                  </a:cubicBezTo>
                  <a:cubicBezTo>
                    <a:pt x="175" y="132"/>
                    <a:pt x="182" y="113"/>
                    <a:pt x="182" y="94"/>
                  </a:cubicBezTo>
                  <a:cubicBezTo>
                    <a:pt x="182" y="70"/>
                    <a:pt x="170" y="46"/>
                    <a:pt x="153" y="29"/>
                  </a:cubicBezTo>
                  <a:cubicBezTo>
                    <a:pt x="136" y="12"/>
                    <a:pt x="112" y="0"/>
                    <a:pt x="88" y="0"/>
                  </a:cubicBezTo>
                  <a:cubicBezTo>
                    <a:pt x="67" y="0"/>
                    <a:pt x="46" y="8"/>
                    <a:pt x="27" y="27"/>
                  </a:cubicBezTo>
                  <a:cubicBezTo>
                    <a:pt x="8" y="46"/>
                    <a:pt x="0" y="67"/>
                    <a:pt x="0" y="88"/>
                  </a:cubicBezTo>
                  <a:cubicBezTo>
                    <a:pt x="0" y="112"/>
                    <a:pt x="12" y="136"/>
                    <a:pt x="29" y="153"/>
                  </a:cubicBezTo>
                  <a:cubicBezTo>
                    <a:pt x="46" y="171"/>
                    <a:pt x="70" y="182"/>
                    <a:pt x="94" y="182"/>
                  </a:cubicBezTo>
                  <a:close/>
                  <a:moveTo>
                    <a:pt x="34" y="148"/>
                  </a:moveTo>
                  <a:cubicBezTo>
                    <a:pt x="18" y="133"/>
                    <a:pt x="8" y="112"/>
                    <a:pt x="7" y="91"/>
                  </a:cubicBezTo>
                  <a:cubicBezTo>
                    <a:pt x="8" y="91"/>
                    <a:pt x="8" y="90"/>
                    <a:pt x="9" y="89"/>
                  </a:cubicBezTo>
                  <a:cubicBezTo>
                    <a:pt x="13" y="79"/>
                    <a:pt x="19" y="68"/>
                    <a:pt x="29" y="58"/>
                  </a:cubicBezTo>
                  <a:cubicBezTo>
                    <a:pt x="47" y="41"/>
                    <a:pt x="66" y="33"/>
                    <a:pt x="85" y="33"/>
                  </a:cubicBezTo>
                  <a:cubicBezTo>
                    <a:pt x="106" y="33"/>
                    <a:pt x="127" y="43"/>
                    <a:pt x="143" y="58"/>
                  </a:cubicBezTo>
                  <a:cubicBezTo>
                    <a:pt x="159" y="72"/>
                    <a:pt x="170" y="93"/>
                    <a:pt x="172" y="114"/>
                  </a:cubicBezTo>
                  <a:cubicBezTo>
                    <a:pt x="172" y="114"/>
                    <a:pt x="172" y="114"/>
                    <a:pt x="172" y="114"/>
                  </a:cubicBezTo>
                  <a:cubicBezTo>
                    <a:pt x="169" y="127"/>
                    <a:pt x="162" y="139"/>
                    <a:pt x="151" y="150"/>
                  </a:cubicBezTo>
                  <a:cubicBezTo>
                    <a:pt x="150" y="150"/>
                    <a:pt x="150" y="150"/>
                    <a:pt x="150" y="151"/>
                  </a:cubicBezTo>
                  <a:cubicBezTo>
                    <a:pt x="132" y="168"/>
                    <a:pt x="113" y="175"/>
                    <a:pt x="94" y="175"/>
                  </a:cubicBezTo>
                  <a:cubicBezTo>
                    <a:pt x="72" y="175"/>
                    <a:pt x="50" y="165"/>
                    <a:pt x="34" y="148"/>
                  </a:cubicBezTo>
                  <a:close/>
                  <a:moveTo>
                    <a:pt x="10" y="67"/>
                  </a:moveTo>
                  <a:cubicBezTo>
                    <a:pt x="10" y="66"/>
                    <a:pt x="11" y="66"/>
                    <a:pt x="11" y="66"/>
                  </a:cubicBezTo>
                  <a:cubicBezTo>
                    <a:pt x="17" y="57"/>
                    <a:pt x="23" y="47"/>
                    <a:pt x="29" y="38"/>
                  </a:cubicBezTo>
                  <a:cubicBezTo>
                    <a:pt x="31" y="35"/>
                    <a:pt x="33" y="32"/>
                    <a:pt x="35" y="28"/>
                  </a:cubicBezTo>
                  <a:cubicBezTo>
                    <a:pt x="37" y="27"/>
                    <a:pt x="38" y="26"/>
                    <a:pt x="39" y="25"/>
                  </a:cubicBezTo>
                  <a:cubicBezTo>
                    <a:pt x="32" y="36"/>
                    <a:pt x="25" y="47"/>
                    <a:pt x="19" y="59"/>
                  </a:cubicBezTo>
                  <a:cubicBezTo>
                    <a:pt x="15" y="64"/>
                    <a:pt x="11" y="69"/>
                    <a:pt x="8" y="74"/>
                  </a:cubicBezTo>
                  <a:cubicBezTo>
                    <a:pt x="9" y="72"/>
                    <a:pt x="9" y="69"/>
                    <a:pt x="10" y="67"/>
                  </a:cubicBezTo>
                  <a:close/>
                  <a:moveTo>
                    <a:pt x="59" y="13"/>
                  </a:moveTo>
                  <a:cubicBezTo>
                    <a:pt x="52" y="22"/>
                    <a:pt x="45" y="32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4" y="44"/>
                    <a:pt x="31" y="47"/>
                    <a:pt x="27" y="51"/>
                  </a:cubicBezTo>
                  <a:cubicBezTo>
                    <a:pt x="33" y="40"/>
                    <a:pt x="40" y="29"/>
                    <a:pt x="48" y="19"/>
                  </a:cubicBezTo>
                  <a:cubicBezTo>
                    <a:pt x="51" y="17"/>
                    <a:pt x="55" y="15"/>
                    <a:pt x="59" y="13"/>
                  </a:cubicBezTo>
                  <a:close/>
                  <a:moveTo>
                    <a:pt x="70" y="9"/>
                  </a:moveTo>
                  <a:cubicBezTo>
                    <a:pt x="64" y="17"/>
                    <a:pt x="58" y="25"/>
                    <a:pt x="51" y="33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9" y="35"/>
                    <a:pt x="47" y="36"/>
                    <a:pt x="45" y="37"/>
                  </a:cubicBezTo>
                  <a:cubicBezTo>
                    <a:pt x="52" y="29"/>
                    <a:pt x="58" y="20"/>
                    <a:pt x="65" y="11"/>
                  </a:cubicBezTo>
                  <a:cubicBezTo>
                    <a:pt x="66" y="10"/>
                    <a:pt x="68" y="10"/>
                    <a:pt x="70" y="9"/>
                  </a:cubicBezTo>
                  <a:close/>
                  <a:moveTo>
                    <a:pt x="81" y="7"/>
                  </a:moveTo>
                  <a:cubicBezTo>
                    <a:pt x="75" y="15"/>
                    <a:pt x="69" y="22"/>
                    <a:pt x="64" y="30"/>
                  </a:cubicBezTo>
                  <a:cubicBezTo>
                    <a:pt x="62" y="30"/>
                    <a:pt x="59" y="31"/>
                    <a:pt x="57" y="32"/>
                  </a:cubicBezTo>
                  <a:cubicBezTo>
                    <a:pt x="63" y="24"/>
                    <a:pt x="69" y="16"/>
                    <a:pt x="75" y="8"/>
                  </a:cubicBezTo>
                  <a:cubicBezTo>
                    <a:pt x="77" y="8"/>
                    <a:pt x="79" y="8"/>
                    <a:pt x="81" y="7"/>
                  </a:cubicBezTo>
                  <a:close/>
                  <a:moveTo>
                    <a:pt x="88" y="7"/>
                  </a:moveTo>
                  <a:cubicBezTo>
                    <a:pt x="90" y="7"/>
                    <a:pt x="92" y="7"/>
                    <a:pt x="94" y="7"/>
                  </a:cubicBezTo>
                  <a:cubicBezTo>
                    <a:pt x="88" y="14"/>
                    <a:pt x="84" y="20"/>
                    <a:pt x="79" y="27"/>
                  </a:cubicBezTo>
                  <a:cubicBezTo>
                    <a:pt x="76" y="27"/>
                    <a:pt x="73" y="28"/>
                    <a:pt x="69" y="28"/>
                  </a:cubicBezTo>
                  <a:cubicBezTo>
                    <a:pt x="74" y="21"/>
                    <a:pt x="80" y="14"/>
                    <a:pt x="85" y="7"/>
                  </a:cubicBezTo>
                  <a:cubicBezTo>
                    <a:pt x="86" y="7"/>
                    <a:pt x="87" y="7"/>
                    <a:pt x="88" y="7"/>
                  </a:cubicBezTo>
                  <a:close/>
                  <a:moveTo>
                    <a:pt x="104" y="9"/>
                  </a:moveTo>
                  <a:cubicBezTo>
                    <a:pt x="103" y="10"/>
                    <a:pt x="102" y="12"/>
                    <a:pt x="100" y="13"/>
                  </a:cubicBezTo>
                  <a:cubicBezTo>
                    <a:pt x="97" y="17"/>
                    <a:pt x="93" y="21"/>
                    <a:pt x="90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89" y="27"/>
                    <a:pt x="87" y="27"/>
                    <a:pt x="85" y="27"/>
                  </a:cubicBezTo>
                  <a:cubicBezTo>
                    <a:pt x="84" y="27"/>
                    <a:pt x="84" y="27"/>
                    <a:pt x="83" y="27"/>
                  </a:cubicBezTo>
                  <a:cubicBezTo>
                    <a:pt x="88" y="20"/>
                    <a:pt x="93" y="14"/>
                    <a:pt x="98" y="8"/>
                  </a:cubicBezTo>
                  <a:cubicBezTo>
                    <a:pt x="100" y="8"/>
                    <a:pt x="102" y="8"/>
                    <a:pt x="104" y="9"/>
                  </a:cubicBezTo>
                  <a:close/>
                  <a:moveTo>
                    <a:pt x="116" y="13"/>
                  </a:moveTo>
                  <a:cubicBezTo>
                    <a:pt x="111" y="18"/>
                    <a:pt x="107" y="23"/>
                    <a:pt x="102" y="29"/>
                  </a:cubicBezTo>
                  <a:cubicBezTo>
                    <a:pt x="100" y="28"/>
                    <a:pt x="97" y="28"/>
                    <a:pt x="94" y="27"/>
                  </a:cubicBezTo>
                  <a:cubicBezTo>
                    <a:pt x="96" y="23"/>
                    <a:pt x="99" y="19"/>
                    <a:pt x="103" y="15"/>
                  </a:cubicBezTo>
                  <a:cubicBezTo>
                    <a:pt x="105" y="14"/>
                    <a:pt x="106" y="12"/>
                    <a:pt x="108" y="10"/>
                  </a:cubicBezTo>
                  <a:cubicBezTo>
                    <a:pt x="111" y="11"/>
                    <a:pt x="113" y="12"/>
                    <a:pt x="116" y="13"/>
                  </a:cubicBezTo>
                  <a:close/>
                  <a:moveTo>
                    <a:pt x="124" y="16"/>
                  </a:moveTo>
                  <a:cubicBezTo>
                    <a:pt x="119" y="21"/>
                    <a:pt x="115" y="26"/>
                    <a:pt x="110" y="31"/>
                  </a:cubicBezTo>
                  <a:cubicBezTo>
                    <a:pt x="109" y="30"/>
                    <a:pt x="107" y="30"/>
                    <a:pt x="106" y="30"/>
                  </a:cubicBezTo>
                  <a:cubicBezTo>
                    <a:pt x="110" y="24"/>
                    <a:pt x="115" y="19"/>
                    <a:pt x="120" y="14"/>
                  </a:cubicBezTo>
                  <a:cubicBezTo>
                    <a:pt x="121" y="15"/>
                    <a:pt x="123" y="16"/>
                    <a:pt x="124" y="16"/>
                  </a:cubicBezTo>
                  <a:close/>
                  <a:moveTo>
                    <a:pt x="144" y="30"/>
                  </a:moveTo>
                  <a:cubicBezTo>
                    <a:pt x="140" y="33"/>
                    <a:pt x="136" y="37"/>
                    <a:pt x="132" y="41"/>
                  </a:cubicBezTo>
                  <a:cubicBezTo>
                    <a:pt x="129" y="39"/>
                    <a:pt x="127" y="38"/>
                    <a:pt x="124" y="36"/>
                  </a:cubicBezTo>
                  <a:cubicBezTo>
                    <a:pt x="128" y="32"/>
                    <a:pt x="133" y="28"/>
                    <a:pt x="137" y="24"/>
                  </a:cubicBezTo>
                  <a:cubicBezTo>
                    <a:pt x="140" y="26"/>
                    <a:pt x="142" y="28"/>
                    <a:pt x="144" y="30"/>
                  </a:cubicBezTo>
                  <a:close/>
                  <a:moveTo>
                    <a:pt x="148" y="34"/>
                  </a:moveTo>
                  <a:cubicBezTo>
                    <a:pt x="150" y="35"/>
                    <a:pt x="151" y="36"/>
                    <a:pt x="152" y="38"/>
                  </a:cubicBezTo>
                  <a:cubicBezTo>
                    <a:pt x="148" y="41"/>
                    <a:pt x="144" y="44"/>
                    <a:pt x="141" y="47"/>
                  </a:cubicBezTo>
                  <a:cubicBezTo>
                    <a:pt x="139" y="45"/>
                    <a:pt x="137" y="44"/>
                    <a:pt x="135" y="43"/>
                  </a:cubicBezTo>
                  <a:cubicBezTo>
                    <a:pt x="139" y="39"/>
                    <a:pt x="143" y="35"/>
                    <a:pt x="147" y="32"/>
                  </a:cubicBezTo>
                  <a:cubicBezTo>
                    <a:pt x="147" y="33"/>
                    <a:pt x="148" y="33"/>
                    <a:pt x="148" y="34"/>
                  </a:cubicBezTo>
                  <a:close/>
                  <a:moveTo>
                    <a:pt x="158" y="45"/>
                  </a:moveTo>
                  <a:cubicBezTo>
                    <a:pt x="154" y="47"/>
                    <a:pt x="151" y="50"/>
                    <a:pt x="148" y="53"/>
                  </a:cubicBezTo>
                  <a:cubicBezTo>
                    <a:pt x="146" y="51"/>
                    <a:pt x="145" y="50"/>
                    <a:pt x="143" y="49"/>
                  </a:cubicBezTo>
                  <a:cubicBezTo>
                    <a:pt x="147" y="46"/>
                    <a:pt x="151" y="43"/>
                    <a:pt x="154" y="40"/>
                  </a:cubicBezTo>
                  <a:cubicBezTo>
                    <a:pt x="155" y="42"/>
                    <a:pt x="156" y="43"/>
                    <a:pt x="158" y="45"/>
                  </a:cubicBezTo>
                  <a:close/>
                  <a:moveTo>
                    <a:pt x="161" y="50"/>
                  </a:moveTo>
                  <a:cubicBezTo>
                    <a:pt x="158" y="52"/>
                    <a:pt x="155" y="55"/>
                    <a:pt x="152" y="57"/>
                  </a:cubicBezTo>
                  <a:cubicBezTo>
                    <a:pt x="152" y="57"/>
                    <a:pt x="151" y="56"/>
                    <a:pt x="150" y="55"/>
                  </a:cubicBezTo>
                  <a:cubicBezTo>
                    <a:pt x="153" y="52"/>
                    <a:pt x="156" y="50"/>
                    <a:pt x="160" y="47"/>
                  </a:cubicBezTo>
                  <a:cubicBezTo>
                    <a:pt x="160" y="48"/>
                    <a:pt x="161" y="49"/>
                    <a:pt x="161" y="50"/>
                  </a:cubicBezTo>
                  <a:close/>
                  <a:moveTo>
                    <a:pt x="166" y="59"/>
                  </a:moveTo>
                  <a:cubicBezTo>
                    <a:pt x="164" y="61"/>
                    <a:pt x="161" y="63"/>
                    <a:pt x="159" y="65"/>
                  </a:cubicBezTo>
                  <a:cubicBezTo>
                    <a:pt x="158" y="63"/>
                    <a:pt x="156" y="62"/>
                    <a:pt x="155" y="60"/>
                  </a:cubicBezTo>
                  <a:cubicBezTo>
                    <a:pt x="157" y="57"/>
                    <a:pt x="160" y="55"/>
                    <a:pt x="163" y="53"/>
                  </a:cubicBezTo>
                  <a:cubicBezTo>
                    <a:pt x="164" y="55"/>
                    <a:pt x="165" y="57"/>
                    <a:pt x="166" y="59"/>
                  </a:cubicBezTo>
                  <a:close/>
                  <a:moveTo>
                    <a:pt x="172" y="74"/>
                  </a:moveTo>
                  <a:cubicBezTo>
                    <a:pt x="170" y="75"/>
                    <a:pt x="169" y="77"/>
                    <a:pt x="167" y="78"/>
                  </a:cubicBezTo>
                  <a:cubicBezTo>
                    <a:pt x="167" y="76"/>
                    <a:pt x="166" y="75"/>
                    <a:pt x="165" y="74"/>
                  </a:cubicBezTo>
                  <a:cubicBezTo>
                    <a:pt x="167" y="72"/>
                    <a:pt x="169" y="71"/>
                    <a:pt x="171" y="69"/>
                  </a:cubicBezTo>
                  <a:cubicBezTo>
                    <a:pt x="171" y="71"/>
                    <a:pt x="172" y="72"/>
                    <a:pt x="172" y="74"/>
                  </a:cubicBezTo>
                  <a:close/>
                  <a:moveTo>
                    <a:pt x="169" y="66"/>
                  </a:moveTo>
                  <a:cubicBezTo>
                    <a:pt x="167" y="68"/>
                    <a:pt x="165" y="69"/>
                    <a:pt x="163" y="71"/>
                  </a:cubicBezTo>
                  <a:cubicBezTo>
                    <a:pt x="163" y="70"/>
                    <a:pt x="162" y="69"/>
                    <a:pt x="161" y="68"/>
                  </a:cubicBezTo>
                  <a:cubicBezTo>
                    <a:pt x="163" y="66"/>
                    <a:pt x="166" y="64"/>
                    <a:pt x="168" y="62"/>
                  </a:cubicBezTo>
                  <a:cubicBezTo>
                    <a:pt x="168" y="63"/>
                    <a:pt x="169" y="64"/>
                    <a:pt x="169" y="66"/>
                  </a:cubicBezTo>
                  <a:close/>
                  <a:moveTo>
                    <a:pt x="120" y="35"/>
                  </a:moveTo>
                  <a:cubicBezTo>
                    <a:pt x="118" y="34"/>
                    <a:pt x="116" y="33"/>
                    <a:pt x="113" y="32"/>
                  </a:cubicBezTo>
                  <a:cubicBezTo>
                    <a:pt x="118" y="28"/>
                    <a:pt x="122" y="23"/>
                    <a:pt x="127" y="19"/>
                  </a:cubicBezTo>
                  <a:cubicBezTo>
                    <a:pt x="127" y="19"/>
                    <a:pt x="127" y="18"/>
                    <a:pt x="128" y="18"/>
                  </a:cubicBezTo>
                  <a:cubicBezTo>
                    <a:pt x="130" y="19"/>
                    <a:pt x="132" y="21"/>
                    <a:pt x="135" y="22"/>
                  </a:cubicBezTo>
                  <a:cubicBezTo>
                    <a:pt x="130" y="26"/>
                    <a:pt x="125" y="31"/>
                    <a:pt x="120" y="35"/>
                  </a:cubicBezTo>
                  <a:close/>
                  <a:moveTo>
                    <a:pt x="175" y="95"/>
                  </a:moveTo>
                  <a:cubicBezTo>
                    <a:pt x="173" y="90"/>
                    <a:pt x="171" y="85"/>
                    <a:pt x="169" y="81"/>
                  </a:cubicBezTo>
                  <a:cubicBezTo>
                    <a:pt x="173" y="77"/>
                    <a:pt x="173" y="77"/>
                    <a:pt x="173" y="77"/>
                  </a:cubicBezTo>
                  <a:cubicBezTo>
                    <a:pt x="174" y="83"/>
                    <a:pt x="175" y="89"/>
                    <a:pt x="175" y="94"/>
                  </a:cubicBezTo>
                  <a:cubicBezTo>
                    <a:pt x="175" y="95"/>
                    <a:pt x="175" y="95"/>
                    <a:pt x="175" y="95"/>
                  </a:cubicBezTo>
                  <a:close/>
                </a:path>
              </a:pathLst>
            </a:custGeom>
            <a:grpFill/>
            <a:ln w="9525">
              <a:solidFill>
                <a:srgbClr val="0070C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6"/>
            <p:cNvSpPr>
              <a:spLocks noEditPoints="1"/>
            </p:cNvSpPr>
            <p:nvPr/>
          </p:nvSpPr>
          <p:spPr bwMode="auto">
            <a:xfrm>
              <a:off x="3173" y="1433"/>
              <a:ext cx="1596" cy="1726"/>
            </a:xfrm>
            <a:custGeom>
              <a:avLst/>
              <a:gdLst>
                <a:gd name="T0" fmla="*/ 292 w 292"/>
                <a:gd name="T1" fmla="*/ 145 h 316"/>
                <a:gd name="T2" fmla="*/ 265 w 292"/>
                <a:gd name="T3" fmla="*/ 87 h 316"/>
                <a:gd name="T4" fmla="*/ 264 w 292"/>
                <a:gd name="T5" fmla="*/ 60 h 316"/>
                <a:gd name="T6" fmla="*/ 232 w 292"/>
                <a:gd name="T7" fmla="*/ 27 h 316"/>
                <a:gd name="T8" fmla="*/ 174 w 292"/>
                <a:gd name="T9" fmla="*/ 5 h 316"/>
                <a:gd name="T10" fmla="*/ 82 w 292"/>
                <a:gd name="T11" fmla="*/ 42 h 316"/>
                <a:gd name="T12" fmla="*/ 27 w 292"/>
                <a:gd name="T13" fmla="*/ 84 h 316"/>
                <a:gd name="T14" fmla="*/ 35 w 292"/>
                <a:gd name="T15" fmla="*/ 99 h 316"/>
                <a:gd name="T16" fmla="*/ 0 w 292"/>
                <a:gd name="T17" fmla="*/ 167 h 316"/>
                <a:gd name="T18" fmla="*/ 28 w 292"/>
                <a:gd name="T19" fmla="*/ 227 h 316"/>
                <a:gd name="T20" fmla="*/ 58 w 292"/>
                <a:gd name="T21" fmla="*/ 288 h 316"/>
                <a:gd name="T22" fmla="*/ 120 w 292"/>
                <a:gd name="T23" fmla="*/ 314 h 316"/>
                <a:gd name="T24" fmla="*/ 224 w 292"/>
                <a:gd name="T25" fmla="*/ 289 h 316"/>
                <a:gd name="T26" fmla="*/ 266 w 292"/>
                <a:gd name="T27" fmla="*/ 226 h 316"/>
                <a:gd name="T28" fmla="*/ 267 w 292"/>
                <a:gd name="T29" fmla="*/ 192 h 316"/>
                <a:gd name="T30" fmla="*/ 267 w 292"/>
                <a:gd name="T31" fmla="*/ 192 h 316"/>
                <a:gd name="T32" fmla="*/ 274 w 292"/>
                <a:gd name="T33" fmla="*/ 191 h 316"/>
                <a:gd name="T34" fmla="*/ 249 w 292"/>
                <a:gd name="T35" fmla="*/ 80 h 316"/>
                <a:gd name="T36" fmla="*/ 35 w 292"/>
                <a:gd name="T37" fmla="*/ 71 h 316"/>
                <a:gd name="T38" fmla="*/ 40 w 292"/>
                <a:gd name="T39" fmla="*/ 75 h 316"/>
                <a:gd name="T40" fmla="*/ 38 w 292"/>
                <a:gd name="T41" fmla="*/ 92 h 316"/>
                <a:gd name="T42" fmla="*/ 51 w 292"/>
                <a:gd name="T43" fmla="*/ 77 h 316"/>
                <a:gd name="T44" fmla="*/ 127 w 292"/>
                <a:gd name="T45" fmla="*/ 29 h 316"/>
                <a:gd name="T46" fmla="*/ 210 w 292"/>
                <a:gd name="T47" fmla="*/ 49 h 316"/>
                <a:gd name="T48" fmla="*/ 257 w 292"/>
                <a:gd name="T49" fmla="*/ 61 h 316"/>
                <a:gd name="T50" fmla="*/ 284 w 292"/>
                <a:gd name="T51" fmla="*/ 125 h 316"/>
                <a:gd name="T52" fmla="*/ 243 w 292"/>
                <a:gd name="T53" fmla="*/ 208 h 316"/>
                <a:gd name="T54" fmla="*/ 170 w 292"/>
                <a:gd name="T55" fmla="*/ 258 h 316"/>
                <a:gd name="T56" fmla="*/ 124 w 292"/>
                <a:gd name="T57" fmla="*/ 258 h 316"/>
                <a:gd name="T58" fmla="*/ 51 w 292"/>
                <a:gd name="T59" fmla="*/ 208 h 316"/>
                <a:gd name="T60" fmla="*/ 31 w 292"/>
                <a:gd name="T61" fmla="*/ 125 h 316"/>
                <a:gd name="T62" fmla="*/ 257 w 292"/>
                <a:gd name="T63" fmla="*/ 252 h 316"/>
                <a:gd name="T64" fmla="*/ 215 w 292"/>
                <a:gd name="T65" fmla="*/ 270 h 316"/>
                <a:gd name="T66" fmla="*/ 174 w 292"/>
                <a:gd name="T67" fmla="*/ 281 h 316"/>
                <a:gd name="T68" fmla="*/ 164 w 292"/>
                <a:gd name="T69" fmla="*/ 308 h 316"/>
                <a:gd name="T70" fmla="*/ 150 w 292"/>
                <a:gd name="T71" fmla="*/ 309 h 316"/>
                <a:gd name="T72" fmla="*/ 174 w 292"/>
                <a:gd name="T73" fmla="*/ 264 h 316"/>
                <a:gd name="T74" fmla="*/ 203 w 292"/>
                <a:gd name="T75" fmla="*/ 253 h 316"/>
                <a:gd name="T76" fmla="*/ 219 w 292"/>
                <a:gd name="T77" fmla="*/ 254 h 316"/>
                <a:gd name="T78" fmla="*/ 208 w 292"/>
                <a:gd name="T79" fmla="*/ 261 h 316"/>
                <a:gd name="T80" fmla="*/ 239 w 292"/>
                <a:gd name="T81" fmla="*/ 257 h 316"/>
                <a:gd name="T82" fmla="*/ 113 w 292"/>
                <a:gd name="T83" fmla="*/ 262 h 316"/>
                <a:gd name="T84" fmla="*/ 97 w 292"/>
                <a:gd name="T85" fmla="*/ 276 h 316"/>
                <a:gd name="T86" fmla="*/ 89 w 292"/>
                <a:gd name="T87" fmla="*/ 272 h 316"/>
                <a:gd name="T88" fmla="*/ 83 w 292"/>
                <a:gd name="T89" fmla="*/ 268 h 316"/>
                <a:gd name="T90" fmla="*/ 127 w 292"/>
                <a:gd name="T91" fmla="*/ 306 h 316"/>
                <a:gd name="T92" fmla="*/ 129 w 292"/>
                <a:gd name="T93" fmla="*/ 309 h 316"/>
                <a:gd name="T94" fmla="*/ 37 w 292"/>
                <a:gd name="T95" fmla="*/ 258 h 316"/>
                <a:gd name="T96" fmla="*/ 7 w 292"/>
                <a:gd name="T97" fmla="*/ 171 h 316"/>
                <a:gd name="T98" fmla="*/ 23 w 292"/>
                <a:gd name="T99" fmla="*/ 171 h 316"/>
                <a:gd name="T100" fmla="*/ 23 w 292"/>
                <a:gd name="T101" fmla="*/ 191 h 316"/>
                <a:gd name="T102" fmla="*/ 33 w 292"/>
                <a:gd name="T103" fmla="*/ 199 h 316"/>
                <a:gd name="T104" fmla="*/ 37 w 292"/>
                <a:gd name="T105" fmla="*/ 197 h 316"/>
                <a:gd name="T106" fmla="*/ 37 w 292"/>
                <a:gd name="T107" fmla="*/ 239 h 316"/>
                <a:gd name="T108" fmla="*/ 34 w 292"/>
                <a:gd name="T109" fmla="*/ 255 h 316"/>
                <a:gd name="T110" fmla="*/ 41 w 292"/>
                <a:gd name="T111" fmla="*/ 263 h 316"/>
                <a:gd name="T112" fmla="*/ 64 w 292"/>
                <a:gd name="T113" fmla="*/ 279 h 316"/>
                <a:gd name="T114" fmla="*/ 109 w 292"/>
                <a:gd name="T115" fmla="*/ 281 h 316"/>
                <a:gd name="T116" fmla="*/ 118 w 292"/>
                <a:gd name="T117" fmla="*/ 283 h 316"/>
                <a:gd name="T118" fmla="*/ 144 w 292"/>
                <a:gd name="T119" fmla="*/ 310 h 316"/>
                <a:gd name="T120" fmla="*/ 252 w 292"/>
                <a:gd name="T121" fmla="*/ 21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2" h="316">
                  <a:moveTo>
                    <a:pt x="270" y="198"/>
                  </a:moveTo>
                  <a:cubicBezTo>
                    <a:pt x="271" y="198"/>
                    <a:pt x="273" y="197"/>
                    <a:pt x="276" y="197"/>
                  </a:cubicBezTo>
                  <a:cubicBezTo>
                    <a:pt x="278" y="197"/>
                    <a:pt x="280" y="197"/>
                    <a:pt x="284" y="198"/>
                  </a:cubicBezTo>
                  <a:cubicBezTo>
                    <a:pt x="286" y="198"/>
                    <a:pt x="287" y="197"/>
                    <a:pt x="287" y="195"/>
                  </a:cubicBezTo>
                  <a:cubicBezTo>
                    <a:pt x="289" y="185"/>
                    <a:pt x="289" y="178"/>
                    <a:pt x="290" y="168"/>
                  </a:cubicBezTo>
                  <a:cubicBezTo>
                    <a:pt x="291" y="160"/>
                    <a:pt x="292" y="153"/>
                    <a:pt x="292" y="145"/>
                  </a:cubicBezTo>
                  <a:cubicBezTo>
                    <a:pt x="292" y="137"/>
                    <a:pt x="291" y="129"/>
                    <a:pt x="290" y="121"/>
                  </a:cubicBezTo>
                  <a:cubicBezTo>
                    <a:pt x="290" y="119"/>
                    <a:pt x="288" y="118"/>
                    <a:pt x="287" y="118"/>
                  </a:cubicBezTo>
                  <a:cubicBezTo>
                    <a:pt x="279" y="118"/>
                    <a:pt x="272" y="118"/>
                    <a:pt x="265" y="118"/>
                  </a:cubicBezTo>
                  <a:cubicBezTo>
                    <a:pt x="263" y="110"/>
                    <a:pt x="261" y="102"/>
                    <a:pt x="257" y="94"/>
                  </a:cubicBezTo>
                  <a:cubicBezTo>
                    <a:pt x="259" y="93"/>
                    <a:pt x="260" y="91"/>
                    <a:pt x="262" y="90"/>
                  </a:cubicBezTo>
                  <a:cubicBezTo>
                    <a:pt x="264" y="90"/>
                    <a:pt x="265" y="88"/>
                    <a:pt x="265" y="87"/>
                  </a:cubicBezTo>
                  <a:cubicBezTo>
                    <a:pt x="265" y="84"/>
                    <a:pt x="265" y="81"/>
                    <a:pt x="265" y="79"/>
                  </a:cubicBezTo>
                  <a:cubicBezTo>
                    <a:pt x="265" y="75"/>
                    <a:pt x="265" y="71"/>
                    <a:pt x="265" y="67"/>
                  </a:cubicBezTo>
                  <a:cubicBezTo>
                    <a:pt x="265" y="66"/>
                    <a:pt x="265" y="66"/>
                    <a:pt x="265" y="65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66" y="63"/>
                    <a:pt x="265" y="61"/>
                    <a:pt x="264" y="60"/>
                  </a:cubicBezTo>
                  <a:cubicBezTo>
                    <a:pt x="264" y="60"/>
                    <a:pt x="264" y="60"/>
                    <a:pt x="264" y="60"/>
                  </a:cubicBezTo>
                  <a:cubicBezTo>
                    <a:pt x="263" y="59"/>
                    <a:pt x="263" y="58"/>
                    <a:pt x="262" y="57"/>
                  </a:cubicBezTo>
                  <a:cubicBezTo>
                    <a:pt x="261" y="55"/>
                    <a:pt x="259" y="53"/>
                    <a:pt x="257" y="51"/>
                  </a:cubicBezTo>
                  <a:cubicBezTo>
                    <a:pt x="256" y="50"/>
                    <a:pt x="255" y="48"/>
                    <a:pt x="252" y="46"/>
                  </a:cubicBezTo>
                  <a:cubicBezTo>
                    <a:pt x="249" y="42"/>
                    <a:pt x="244" y="38"/>
                    <a:pt x="240" y="34"/>
                  </a:cubicBezTo>
                  <a:cubicBezTo>
                    <a:pt x="238" y="32"/>
                    <a:pt x="236" y="30"/>
                    <a:pt x="235" y="29"/>
                  </a:cubicBezTo>
                  <a:cubicBezTo>
                    <a:pt x="234" y="28"/>
                    <a:pt x="233" y="28"/>
                    <a:pt x="232" y="27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0" y="26"/>
                    <a:pt x="229" y="26"/>
                  </a:cubicBezTo>
                  <a:cubicBezTo>
                    <a:pt x="229" y="26"/>
                    <a:pt x="227" y="26"/>
                    <a:pt x="227" y="27"/>
                  </a:cubicBezTo>
                  <a:cubicBezTo>
                    <a:pt x="222" y="32"/>
                    <a:pt x="217" y="37"/>
                    <a:pt x="212" y="42"/>
                  </a:cubicBezTo>
                  <a:cubicBezTo>
                    <a:pt x="200" y="35"/>
                    <a:pt x="187" y="30"/>
                    <a:pt x="174" y="27"/>
                  </a:cubicBezTo>
                  <a:cubicBezTo>
                    <a:pt x="174" y="20"/>
                    <a:pt x="174" y="13"/>
                    <a:pt x="174" y="5"/>
                  </a:cubicBezTo>
                  <a:cubicBezTo>
                    <a:pt x="174" y="4"/>
                    <a:pt x="173" y="2"/>
                    <a:pt x="171" y="2"/>
                  </a:cubicBezTo>
                  <a:cubicBezTo>
                    <a:pt x="163" y="1"/>
                    <a:pt x="155" y="0"/>
                    <a:pt x="147" y="0"/>
                  </a:cubicBezTo>
                  <a:cubicBezTo>
                    <a:pt x="139" y="0"/>
                    <a:pt x="131" y="1"/>
                    <a:pt x="123" y="2"/>
                  </a:cubicBezTo>
                  <a:cubicBezTo>
                    <a:pt x="122" y="2"/>
                    <a:pt x="120" y="4"/>
                    <a:pt x="120" y="5"/>
                  </a:cubicBezTo>
                  <a:cubicBezTo>
                    <a:pt x="120" y="13"/>
                    <a:pt x="120" y="20"/>
                    <a:pt x="120" y="27"/>
                  </a:cubicBezTo>
                  <a:cubicBezTo>
                    <a:pt x="107" y="30"/>
                    <a:pt x="94" y="35"/>
                    <a:pt x="82" y="42"/>
                  </a:cubicBezTo>
                  <a:cubicBezTo>
                    <a:pt x="77" y="37"/>
                    <a:pt x="72" y="32"/>
                    <a:pt x="67" y="27"/>
                  </a:cubicBezTo>
                  <a:cubicBezTo>
                    <a:pt x="66" y="26"/>
                    <a:pt x="64" y="26"/>
                    <a:pt x="63" y="27"/>
                  </a:cubicBezTo>
                  <a:cubicBezTo>
                    <a:pt x="50" y="36"/>
                    <a:pt x="39" y="48"/>
                    <a:pt x="29" y="61"/>
                  </a:cubicBezTo>
                  <a:cubicBezTo>
                    <a:pt x="29" y="62"/>
                    <a:pt x="28" y="63"/>
                    <a:pt x="29" y="64"/>
                  </a:cubicBezTo>
                  <a:cubicBezTo>
                    <a:pt x="28" y="71"/>
                    <a:pt x="28" y="77"/>
                    <a:pt x="27" y="83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6"/>
                    <a:pt x="26" y="86"/>
                    <a:pt x="26" y="87"/>
                  </a:cubicBezTo>
                  <a:cubicBezTo>
                    <a:pt x="26" y="87"/>
                    <a:pt x="26" y="88"/>
                    <a:pt x="26" y="88"/>
                  </a:cubicBezTo>
                  <a:cubicBezTo>
                    <a:pt x="26" y="89"/>
                    <a:pt x="26" y="91"/>
                    <a:pt x="27" y="91"/>
                  </a:cubicBezTo>
                  <a:cubicBezTo>
                    <a:pt x="30" y="94"/>
                    <a:pt x="32" y="96"/>
                    <a:pt x="35" y="99"/>
                  </a:cubicBezTo>
                  <a:cubicBezTo>
                    <a:pt x="32" y="105"/>
                    <a:pt x="30" y="111"/>
                    <a:pt x="29" y="118"/>
                  </a:cubicBezTo>
                  <a:cubicBezTo>
                    <a:pt x="22" y="118"/>
                    <a:pt x="15" y="118"/>
                    <a:pt x="7" y="118"/>
                  </a:cubicBezTo>
                  <a:cubicBezTo>
                    <a:pt x="6" y="118"/>
                    <a:pt x="4" y="119"/>
                    <a:pt x="4" y="121"/>
                  </a:cubicBezTo>
                  <a:cubicBezTo>
                    <a:pt x="4" y="122"/>
                    <a:pt x="4" y="123"/>
                    <a:pt x="4" y="125"/>
                  </a:cubicBezTo>
                  <a:cubicBezTo>
                    <a:pt x="3" y="125"/>
                    <a:pt x="2" y="126"/>
                    <a:pt x="2" y="127"/>
                  </a:cubicBezTo>
                  <a:cubicBezTo>
                    <a:pt x="1" y="136"/>
                    <a:pt x="0" y="153"/>
                    <a:pt x="0" y="167"/>
                  </a:cubicBezTo>
                  <a:cubicBezTo>
                    <a:pt x="0" y="178"/>
                    <a:pt x="0" y="188"/>
                    <a:pt x="1" y="195"/>
                  </a:cubicBezTo>
                  <a:cubicBezTo>
                    <a:pt x="2" y="196"/>
                    <a:pt x="3" y="198"/>
                    <a:pt x="5" y="198"/>
                  </a:cubicBezTo>
                  <a:cubicBezTo>
                    <a:pt x="12" y="198"/>
                    <a:pt x="19" y="198"/>
                    <a:pt x="26" y="198"/>
                  </a:cubicBezTo>
                  <a:cubicBezTo>
                    <a:pt x="28" y="206"/>
                    <a:pt x="30" y="213"/>
                    <a:pt x="33" y="221"/>
                  </a:cubicBezTo>
                  <a:cubicBezTo>
                    <a:pt x="32" y="222"/>
                    <a:pt x="31" y="223"/>
                    <a:pt x="30" y="224"/>
                  </a:cubicBezTo>
                  <a:cubicBezTo>
                    <a:pt x="29" y="225"/>
                    <a:pt x="28" y="226"/>
                    <a:pt x="28" y="227"/>
                  </a:cubicBezTo>
                  <a:cubicBezTo>
                    <a:pt x="28" y="228"/>
                    <a:pt x="28" y="228"/>
                    <a:pt x="28" y="228"/>
                  </a:cubicBezTo>
                  <a:cubicBezTo>
                    <a:pt x="28" y="236"/>
                    <a:pt x="27" y="245"/>
                    <a:pt x="26" y="253"/>
                  </a:cubicBezTo>
                  <a:cubicBezTo>
                    <a:pt x="26" y="253"/>
                    <a:pt x="26" y="254"/>
                    <a:pt x="25" y="254"/>
                  </a:cubicBezTo>
                  <a:cubicBezTo>
                    <a:pt x="25" y="256"/>
                    <a:pt x="26" y="258"/>
                    <a:pt x="28" y="258"/>
                  </a:cubicBezTo>
                  <a:cubicBezTo>
                    <a:pt x="28" y="258"/>
                    <a:pt x="28" y="258"/>
                    <a:pt x="28" y="258"/>
                  </a:cubicBezTo>
                  <a:cubicBezTo>
                    <a:pt x="37" y="270"/>
                    <a:pt x="47" y="279"/>
                    <a:pt x="58" y="288"/>
                  </a:cubicBezTo>
                  <a:cubicBezTo>
                    <a:pt x="58" y="289"/>
                    <a:pt x="59" y="289"/>
                    <a:pt x="60" y="289"/>
                  </a:cubicBezTo>
                  <a:cubicBezTo>
                    <a:pt x="62" y="290"/>
                    <a:pt x="63" y="290"/>
                    <a:pt x="64" y="289"/>
                  </a:cubicBezTo>
                  <a:cubicBezTo>
                    <a:pt x="69" y="284"/>
                    <a:pt x="74" y="279"/>
                    <a:pt x="79" y="274"/>
                  </a:cubicBezTo>
                  <a:cubicBezTo>
                    <a:pt x="91" y="281"/>
                    <a:pt x="101" y="286"/>
                    <a:pt x="114" y="289"/>
                  </a:cubicBezTo>
                  <a:cubicBezTo>
                    <a:pt x="115" y="297"/>
                    <a:pt x="116" y="302"/>
                    <a:pt x="118" y="312"/>
                  </a:cubicBezTo>
                  <a:cubicBezTo>
                    <a:pt x="118" y="313"/>
                    <a:pt x="119" y="314"/>
                    <a:pt x="120" y="314"/>
                  </a:cubicBezTo>
                  <a:cubicBezTo>
                    <a:pt x="128" y="316"/>
                    <a:pt x="136" y="316"/>
                    <a:pt x="144" y="316"/>
                  </a:cubicBezTo>
                  <a:cubicBezTo>
                    <a:pt x="152" y="316"/>
                    <a:pt x="160" y="316"/>
                    <a:pt x="168" y="314"/>
                  </a:cubicBezTo>
                  <a:cubicBezTo>
                    <a:pt x="170" y="314"/>
                    <a:pt x="171" y="313"/>
                    <a:pt x="171" y="311"/>
                  </a:cubicBezTo>
                  <a:cubicBezTo>
                    <a:pt x="171" y="305"/>
                    <a:pt x="173" y="297"/>
                    <a:pt x="174" y="288"/>
                  </a:cubicBezTo>
                  <a:cubicBezTo>
                    <a:pt x="187" y="285"/>
                    <a:pt x="198" y="281"/>
                    <a:pt x="210" y="274"/>
                  </a:cubicBezTo>
                  <a:cubicBezTo>
                    <a:pt x="215" y="279"/>
                    <a:pt x="219" y="284"/>
                    <a:pt x="224" y="289"/>
                  </a:cubicBezTo>
                  <a:cubicBezTo>
                    <a:pt x="226" y="290"/>
                    <a:pt x="227" y="290"/>
                    <a:pt x="229" y="289"/>
                  </a:cubicBezTo>
                  <a:cubicBezTo>
                    <a:pt x="242" y="280"/>
                    <a:pt x="253" y="269"/>
                    <a:pt x="262" y="255"/>
                  </a:cubicBezTo>
                  <a:cubicBezTo>
                    <a:pt x="263" y="254"/>
                    <a:pt x="263" y="254"/>
                    <a:pt x="263" y="254"/>
                  </a:cubicBezTo>
                  <a:cubicBezTo>
                    <a:pt x="265" y="245"/>
                    <a:pt x="265" y="239"/>
                    <a:pt x="266" y="227"/>
                  </a:cubicBezTo>
                  <a:cubicBezTo>
                    <a:pt x="266" y="227"/>
                    <a:pt x="266" y="227"/>
                    <a:pt x="266" y="226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5" y="226"/>
                    <a:pt x="265" y="225"/>
                    <a:pt x="265" y="225"/>
                  </a:cubicBezTo>
                  <a:cubicBezTo>
                    <a:pt x="265" y="225"/>
                    <a:pt x="265" y="225"/>
                    <a:pt x="265" y="225"/>
                  </a:cubicBezTo>
                  <a:cubicBezTo>
                    <a:pt x="262" y="222"/>
                    <a:pt x="259" y="219"/>
                    <a:pt x="257" y="217"/>
                  </a:cubicBezTo>
                  <a:cubicBezTo>
                    <a:pt x="262" y="208"/>
                    <a:pt x="264" y="203"/>
                    <a:pt x="266" y="200"/>
                  </a:cubicBezTo>
                  <a:cubicBezTo>
                    <a:pt x="268" y="199"/>
                    <a:pt x="268" y="199"/>
                    <a:pt x="270" y="198"/>
                  </a:cubicBezTo>
                  <a:close/>
                  <a:moveTo>
                    <a:pt x="267" y="192"/>
                  </a:moveTo>
                  <a:cubicBezTo>
                    <a:pt x="267" y="192"/>
                    <a:pt x="267" y="192"/>
                    <a:pt x="266" y="192"/>
                  </a:cubicBezTo>
                  <a:cubicBezTo>
                    <a:pt x="267" y="190"/>
                    <a:pt x="267" y="189"/>
                    <a:pt x="267" y="187"/>
                  </a:cubicBezTo>
                  <a:cubicBezTo>
                    <a:pt x="270" y="182"/>
                    <a:pt x="272" y="177"/>
                    <a:pt x="273" y="172"/>
                  </a:cubicBezTo>
                  <a:cubicBezTo>
                    <a:pt x="275" y="172"/>
                    <a:pt x="276" y="171"/>
                    <a:pt x="278" y="171"/>
                  </a:cubicBezTo>
                  <a:cubicBezTo>
                    <a:pt x="275" y="178"/>
                    <a:pt x="272" y="184"/>
                    <a:pt x="270" y="191"/>
                  </a:cubicBezTo>
                  <a:cubicBezTo>
                    <a:pt x="269" y="191"/>
                    <a:pt x="268" y="191"/>
                    <a:pt x="267" y="192"/>
                  </a:cubicBezTo>
                  <a:close/>
                  <a:moveTo>
                    <a:pt x="267" y="175"/>
                  </a:moveTo>
                  <a:cubicBezTo>
                    <a:pt x="267" y="174"/>
                    <a:pt x="268" y="174"/>
                    <a:pt x="268" y="174"/>
                  </a:cubicBezTo>
                  <a:cubicBezTo>
                    <a:pt x="268" y="174"/>
                    <a:pt x="269" y="173"/>
                    <a:pt x="269" y="173"/>
                  </a:cubicBezTo>
                  <a:cubicBezTo>
                    <a:pt x="269" y="175"/>
                    <a:pt x="268" y="177"/>
                    <a:pt x="267" y="179"/>
                  </a:cubicBezTo>
                  <a:cubicBezTo>
                    <a:pt x="267" y="177"/>
                    <a:pt x="267" y="176"/>
                    <a:pt x="267" y="175"/>
                  </a:cubicBezTo>
                  <a:close/>
                  <a:moveTo>
                    <a:pt x="274" y="191"/>
                  </a:moveTo>
                  <a:cubicBezTo>
                    <a:pt x="276" y="184"/>
                    <a:pt x="279" y="177"/>
                    <a:pt x="282" y="171"/>
                  </a:cubicBezTo>
                  <a:cubicBezTo>
                    <a:pt x="282" y="171"/>
                    <a:pt x="283" y="171"/>
                    <a:pt x="283" y="171"/>
                  </a:cubicBezTo>
                  <a:cubicBezTo>
                    <a:pt x="283" y="178"/>
                    <a:pt x="282" y="184"/>
                    <a:pt x="281" y="191"/>
                  </a:cubicBezTo>
                  <a:cubicBezTo>
                    <a:pt x="279" y="191"/>
                    <a:pt x="277" y="191"/>
                    <a:pt x="276" y="191"/>
                  </a:cubicBezTo>
                  <a:cubicBezTo>
                    <a:pt x="275" y="191"/>
                    <a:pt x="274" y="191"/>
                    <a:pt x="274" y="191"/>
                  </a:cubicBezTo>
                  <a:close/>
                  <a:moveTo>
                    <a:pt x="249" y="80"/>
                  </a:moveTo>
                  <a:cubicBezTo>
                    <a:pt x="252" y="77"/>
                    <a:pt x="255" y="74"/>
                    <a:pt x="258" y="71"/>
                  </a:cubicBezTo>
                  <a:cubicBezTo>
                    <a:pt x="258" y="74"/>
                    <a:pt x="258" y="76"/>
                    <a:pt x="258" y="79"/>
                  </a:cubicBezTo>
                  <a:cubicBezTo>
                    <a:pt x="258" y="81"/>
                    <a:pt x="258" y="83"/>
                    <a:pt x="258" y="84"/>
                  </a:cubicBezTo>
                  <a:cubicBezTo>
                    <a:pt x="257" y="85"/>
                    <a:pt x="255" y="87"/>
                    <a:pt x="254" y="88"/>
                  </a:cubicBezTo>
                  <a:cubicBezTo>
                    <a:pt x="253" y="85"/>
                    <a:pt x="251" y="82"/>
                    <a:pt x="249" y="80"/>
                  </a:cubicBezTo>
                  <a:close/>
                  <a:moveTo>
                    <a:pt x="35" y="71"/>
                  </a:moveTo>
                  <a:cubicBezTo>
                    <a:pt x="36" y="71"/>
                    <a:pt x="37" y="72"/>
                    <a:pt x="37" y="73"/>
                  </a:cubicBezTo>
                  <a:cubicBezTo>
                    <a:pt x="36" y="73"/>
                    <a:pt x="36" y="74"/>
                    <a:pt x="35" y="75"/>
                  </a:cubicBezTo>
                  <a:cubicBezTo>
                    <a:pt x="35" y="74"/>
                    <a:pt x="35" y="72"/>
                    <a:pt x="35" y="71"/>
                  </a:cubicBezTo>
                  <a:close/>
                  <a:moveTo>
                    <a:pt x="33" y="86"/>
                  </a:moveTo>
                  <a:cubicBezTo>
                    <a:pt x="34" y="84"/>
                    <a:pt x="34" y="82"/>
                    <a:pt x="34" y="81"/>
                  </a:cubicBezTo>
                  <a:cubicBezTo>
                    <a:pt x="36" y="79"/>
                    <a:pt x="38" y="77"/>
                    <a:pt x="40" y="75"/>
                  </a:cubicBezTo>
                  <a:cubicBezTo>
                    <a:pt x="40" y="75"/>
                    <a:pt x="41" y="76"/>
                    <a:pt x="41" y="76"/>
                  </a:cubicBezTo>
                  <a:cubicBezTo>
                    <a:pt x="39" y="80"/>
                    <a:pt x="36" y="83"/>
                    <a:pt x="33" y="86"/>
                  </a:cubicBezTo>
                  <a:close/>
                  <a:moveTo>
                    <a:pt x="35" y="89"/>
                  </a:moveTo>
                  <a:cubicBezTo>
                    <a:pt x="38" y="86"/>
                    <a:pt x="41" y="82"/>
                    <a:pt x="44" y="79"/>
                  </a:cubicBezTo>
                  <a:cubicBezTo>
                    <a:pt x="44" y="79"/>
                    <a:pt x="44" y="80"/>
                    <a:pt x="45" y="80"/>
                  </a:cubicBezTo>
                  <a:cubicBezTo>
                    <a:pt x="42" y="84"/>
                    <a:pt x="40" y="88"/>
                    <a:pt x="38" y="92"/>
                  </a:cubicBezTo>
                  <a:cubicBezTo>
                    <a:pt x="37" y="91"/>
                    <a:pt x="36" y="90"/>
                    <a:pt x="35" y="89"/>
                  </a:cubicBezTo>
                  <a:close/>
                  <a:moveTo>
                    <a:pt x="35" y="122"/>
                  </a:moveTo>
                  <a:cubicBezTo>
                    <a:pt x="36" y="115"/>
                    <a:pt x="38" y="107"/>
                    <a:pt x="41" y="101"/>
                  </a:cubicBezTo>
                  <a:cubicBezTo>
                    <a:pt x="42" y="100"/>
                    <a:pt x="42" y="100"/>
                    <a:pt x="42" y="99"/>
                  </a:cubicBezTo>
                  <a:cubicBezTo>
                    <a:pt x="45" y="93"/>
                    <a:pt x="48" y="87"/>
                    <a:pt x="52" y="81"/>
                  </a:cubicBezTo>
                  <a:cubicBezTo>
                    <a:pt x="53" y="80"/>
                    <a:pt x="52" y="78"/>
                    <a:pt x="51" y="77"/>
                  </a:cubicBezTo>
                  <a:cubicBezTo>
                    <a:pt x="46" y="72"/>
                    <a:pt x="41" y="67"/>
                    <a:pt x="37" y="62"/>
                  </a:cubicBezTo>
                  <a:cubicBezTo>
                    <a:pt x="45" y="52"/>
                    <a:pt x="54" y="42"/>
                    <a:pt x="65" y="34"/>
                  </a:cubicBezTo>
                  <a:cubicBezTo>
                    <a:pt x="70" y="39"/>
                    <a:pt x="75" y="44"/>
                    <a:pt x="80" y="49"/>
                  </a:cubicBezTo>
                  <a:cubicBezTo>
                    <a:pt x="81" y="50"/>
                    <a:pt x="82" y="50"/>
                    <a:pt x="84" y="49"/>
                  </a:cubicBezTo>
                  <a:cubicBezTo>
                    <a:pt x="96" y="41"/>
                    <a:pt x="110" y="36"/>
                    <a:pt x="124" y="33"/>
                  </a:cubicBezTo>
                  <a:cubicBezTo>
                    <a:pt x="126" y="32"/>
                    <a:pt x="127" y="31"/>
                    <a:pt x="127" y="29"/>
                  </a:cubicBezTo>
                  <a:cubicBezTo>
                    <a:pt x="127" y="22"/>
                    <a:pt x="127" y="15"/>
                    <a:pt x="127" y="8"/>
                  </a:cubicBezTo>
                  <a:cubicBezTo>
                    <a:pt x="134" y="7"/>
                    <a:pt x="140" y="7"/>
                    <a:pt x="147" y="7"/>
                  </a:cubicBezTo>
                  <a:cubicBezTo>
                    <a:pt x="154" y="7"/>
                    <a:pt x="160" y="7"/>
                    <a:pt x="167" y="8"/>
                  </a:cubicBezTo>
                  <a:cubicBezTo>
                    <a:pt x="167" y="15"/>
                    <a:pt x="167" y="22"/>
                    <a:pt x="167" y="29"/>
                  </a:cubicBezTo>
                  <a:cubicBezTo>
                    <a:pt x="167" y="31"/>
                    <a:pt x="168" y="32"/>
                    <a:pt x="170" y="33"/>
                  </a:cubicBezTo>
                  <a:cubicBezTo>
                    <a:pt x="184" y="36"/>
                    <a:pt x="198" y="41"/>
                    <a:pt x="210" y="49"/>
                  </a:cubicBezTo>
                  <a:cubicBezTo>
                    <a:pt x="212" y="50"/>
                    <a:pt x="213" y="50"/>
                    <a:pt x="214" y="49"/>
                  </a:cubicBezTo>
                  <a:cubicBezTo>
                    <a:pt x="220" y="44"/>
                    <a:pt x="225" y="39"/>
                    <a:pt x="230" y="34"/>
                  </a:cubicBezTo>
                  <a:cubicBezTo>
                    <a:pt x="231" y="35"/>
                    <a:pt x="232" y="36"/>
                    <a:pt x="234" y="38"/>
                  </a:cubicBezTo>
                  <a:cubicBezTo>
                    <a:pt x="238" y="41"/>
                    <a:pt x="242" y="45"/>
                    <a:pt x="245" y="48"/>
                  </a:cubicBezTo>
                  <a:cubicBezTo>
                    <a:pt x="248" y="52"/>
                    <a:pt x="251" y="54"/>
                    <a:pt x="252" y="55"/>
                  </a:cubicBezTo>
                  <a:cubicBezTo>
                    <a:pt x="254" y="57"/>
                    <a:pt x="255" y="59"/>
                    <a:pt x="257" y="61"/>
                  </a:cubicBezTo>
                  <a:cubicBezTo>
                    <a:pt x="257" y="62"/>
                    <a:pt x="257" y="62"/>
                    <a:pt x="258" y="62"/>
                  </a:cubicBezTo>
                  <a:cubicBezTo>
                    <a:pt x="253" y="67"/>
                    <a:pt x="248" y="72"/>
                    <a:pt x="243" y="77"/>
                  </a:cubicBezTo>
                  <a:cubicBezTo>
                    <a:pt x="242" y="78"/>
                    <a:pt x="241" y="80"/>
                    <a:pt x="242" y="81"/>
                  </a:cubicBezTo>
                  <a:cubicBezTo>
                    <a:pt x="251" y="94"/>
                    <a:pt x="256" y="107"/>
                    <a:pt x="259" y="122"/>
                  </a:cubicBezTo>
                  <a:cubicBezTo>
                    <a:pt x="260" y="124"/>
                    <a:pt x="261" y="125"/>
                    <a:pt x="263" y="125"/>
                  </a:cubicBezTo>
                  <a:cubicBezTo>
                    <a:pt x="270" y="125"/>
                    <a:pt x="277" y="125"/>
                    <a:pt x="284" y="125"/>
                  </a:cubicBezTo>
                  <a:cubicBezTo>
                    <a:pt x="285" y="131"/>
                    <a:pt x="285" y="138"/>
                    <a:pt x="285" y="145"/>
                  </a:cubicBezTo>
                  <a:cubicBezTo>
                    <a:pt x="285" y="152"/>
                    <a:pt x="285" y="158"/>
                    <a:pt x="284" y="164"/>
                  </a:cubicBezTo>
                  <a:cubicBezTo>
                    <a:pt x="283" y="164"/>
                    <a:pt x="282" y="164"/>
                    <a:pt x="281" y="164"/>
                  </a:cubicBezTo>
                  <a:cubicBezTo>
                    <a:pt x="274" y="164"/>
                    <a:pt x="269" y="166"/>
                    <a:pt x="264" y="168"/>
                  </a:cubicBezTo>
                  <a:cubicBezTo>
                    <a:pt x="261" y="170"/>
                    <a:pt x="259" y="173"/>
                    <a:pt x="257" y="176"/>
                  </a:cubicBezTo>
                  <a:cubicBezTo>
                    <a:pt x="253" y="184"/>
                    <a:pt x="251" y="195"/>
                    <a:pt x="243" y="208"/>
                  </a:cubicBezTo>
                  <a:cubicBezTo>
                    <a:pt x="242" y="210"/>
                    <a:pt x="242" y="211"/>
                    <a:pt x="243" y="213"/>
                  </a:cubicBezTo>
                  <a:cubicBezTo>
                    <a:pt x="248" y="217"/>
                    <a:pt x="253" y="222"/>
                    <a:pt x="258" y="227"/>
                  </a:cubicBezTo>
                  <a:cubicBezTo>
                    <a:pt x="250" y="238"/>
                    <a:pt x="241" y="248"/>
                    <a:pt x="230" y="256"/>
                  </a:cubicBezTo>
                  <a:cubicBezTo>
                    <a:pt x="225" y="251"/>
                    <a:pt x="220" y="246"/>
                    <a:pt x="215" y="241"/>
                  </a:cubicBezTo>
                  <a:cubicBezTo>
                    <a:pt x="214" y="240"/>
                    <a:pt x="212" y="240"/>
                    <a:pt x="211" y="240"/>
                  </a:cubicBezTo>
                  <a:cubicBezTo>
                    <a:pt x="198" y="249"/>
                    <a:pt x="185" y="255"/>
                    <a:pt x="170" y="258"/>
                  </a:cubicBezTo>
                  <a:cubicBezTo>
                    <a:pt x="168" y="258"/>
                    <a:pt x="167" y="259"/>
                    <a:pt x="167" y="261"/>
                  </a:cubicBezTo>
                  <a:cubicBezTo>
                    <a:pt x="167" y="268"/>
                    <a:pt x="167" y="275"/>
                    <a:pt x="167" y="282"/>
                  </a:cubicBezTo>
                  <a:cubicBezTo>
                    <a:pt x="160" y="283"/>
                    <a:pt x="154" y="283"/>
                    <a:pt x="147" y="283"/>
                  </a:cubicBezTo>
                  <a:cubicBezTo>
                    <a:pt x="140" y="283"/>
                    <a:pt x="134" y="283"/>
                    <a:pt x="127" y="282"/>
                  </a:cubicBezTo>
                  <a:cubicBezTo>
                    <a:pt x="127" y="275"/>
                    <a:pt x="127" y="268"/>
                    <a:pt x="127" y="261"/>
                  </a:cubicBezTo>
                  <a:cubicBezTo>
                    <a:pt x="127" y="259"/>
                    <a:pt x="126" y="258"/>
                    <a:pt x="124" y="258"/>
                  </a:cubicBezTo>
                  <a:cubicBezTo>
                    <a:pt x="110" y="255"/>
                    <a:pt x="96" y="249"/>
                    <a:pt x="83" y="240"/>
                  </a:cubicBezTo>
                  <a:cubicBezTo>
                    <a:pt x="82" y="240"/>
                    <a:pt x="80" y="240"/>
                    <a:pt x="79" y="241"/>
                  </a:cubicBezTo>
                  <a:cubicBezTo>
                    <a:pt x="74" y="246"/>
                    <a:pt x="69" y="251"/>
                    <a:pt x="64" y="255"/>
                  </a:cubicBezTo>
                  <a:cubicBezTo>
                    <a:pt x="53" y="247"/>
                    <a:pt x="44" y="238"/>
                    <a:pt x="36" y="227"/>
                  </a:cubicBezTo>
                  <a:cubicBezTo>
                    <a:pt x="41" y="222"/>
                    <a:pt x="46" y="217"/>
                    <a:pt x="51" y="213"/>
                  </a:cubicBezTo>
                  <a:cubicBezTo>
                    <a:pt x="52" y="211"/>
                    <a:pt x="52" y="210"/>
                    <a:pt x="51" y="208"/>
                  </a:cubicBezTo>
                  <a:cubicBezTo>
                    <a:pt x="43" y="196"/>
                    <a:pt x="37" y="182"/>
                    <a:pt x="34" y="167"/>
                  </a:cubicBezTo>
                  <a:cubicBezTo>
                    <a:pt x="34" y="166"/>
                    <a:pt x="33" y="165"/>
                    <a:pt x="31" y="165"/>
                  </a:cubicBezTo>
                  <a:cubicBezTo>
                    <a:pt x="24" y="165"/>
                    <a:pt x="17" y="165"/>
                    <a:pt x="10" y="165"/>
                  </a:cubicBezTo>
                  <a:cubicBezTo>
                    <a:pt x="9" y="158"/>
                    <a:pt x="9" y="152"/>
                    <a:pt x="9" y="145"/>
                  </a:cubicBezTo>
                  <a:cubicBezTo>
                    <a:pt x="9" y="138"/>
                    <a:pt x="9" y="131"/>
                    <a:pt x="10" y="125"/>
                  </a:cubicBezTo>
                  <a:cubicBezTo>
                    <a:pt x="17" y="125"/>
                    <a:pt x="24" y="125"/>
                    <a:pt x="31" y="125"/>
                  </a:cubicBezTo>
                  <a:cubicBezTo>
                    <a:pt x="33" y="125"/>
                    <a:pt x="34" y="124"/>
                    <a:pt x="35" y="122"/>
                  </a:cubicBezTo>
                  <a:close/>
                  <a:moveTo>
                    <a:pt x="257" y="252"/>
                  </a:moveTo>
                  <a:cubicBezTo>
                    <a:pt x="254" y="255"/>
                    <a:pt x="252" y="258"/>
                    <a:pt x="249" y="261"/>
                  </a:cubicBezTo>
                  <a:cubicBezTo>
                    <a:pt x="251" y="255"/>
                    <a:pt x="253" y="248"/>
                    <a:pt x="255" y="241"/>
                  </a:cubicBezTo>
                  <a:cubicBezTo>
                    <a:pt x="256" y="240"/>
                    <a:pt x="257" y="239"/>
                    <a:pt x="258" y="238"/>
                  </a:cubicBezTo>
                  <a:cubicBezTo>
                    <a:pt x="258" y="243"/>
                    <a:pt x="257" y="247"/>
                    <a:pt x="257" y="252"/>
                  </a:cubicBezTo>
                  <a:close/>
                  <a:moveTo>
                    <a:pt x="236" y="274"/>
                  </a:moveTo>
                  <a:cubicBezTo>
                    <a:pt x="239" y="267"/>
                    <a:pt x="241" y="260"/>
                    <a:pt x="244" y="253"/>
                  </a:cubicBezTo>
                  <a:cubicBezTo>
                    <a:pt x="246" y="251"/>
                    <a:pt x="248" y="249"/>
                    <a:pt x="250" y="247"/>
                  </a:cubicBezTo>
                  <a:cubicBezTo>
                    <a:pt x="248" y="254"/>
                    <a:pt x="246" y="260"/>
                    <a:pt x="244" y="267"/>
                  </a:cubicBezTo>
                  <a:cubicBezTo>
                    <a:pt x="242" y="270"/>
                    <a:pt x="239" y="272"/>
                    <a:pt x="236" y="274"/>
                  </a:cubicBezTo>
                  <a:close/>
                  <a:moveTo>
                    <a:pt x="215" y="270"/>
                  </a:moveTo>
                  <a:cubicBezTo>
                    <a:pt x="218" y="266"/>
                    <a:pt x="220" y="262"/>
                    <a:pt x="222" y="257"/>
                  </a:cubicBezTo>
                  <a:cubicBezTo>
                    <a:pt x="222" y="258"/>
                    <a:pt x="223" y="258"/>
                    <a:pt x="224" y="259"/>
                  </a:cubicBezTo>
                  <a:cubicBezTo>
                    <a:pt x="224" y="259"/>
                    <a:pt x="224" y="259"/>
                    <a:pt x="224" y="259"/>
                  </a:cubicBezTo>
                  <a:cubicBezTo>
                    <a:pt x="222" y="264"/>
                    <a:pt x="219" y="268"/>
                    <a:pt x="217" y="272"/>
                  </a:cubicBezTo>
                  <a:cubicBezTo>
                    <a:pt x="217" y="272"/>
                    <a:pt x="216" y="271"/>
                    <a:pt x="215" y="270"/>
                  </a:cubicBezTo>
                  <a:close/>
                  <a:moveTo>
                    <a:pt x="174" y="281"/>
                  </a:moveTo>
                  <a:cubicBezTo>
                    <a:pt x="174" y="279"/>
                    <a:pt x="174" y="277"/>
                    <a:pt x="174" y="275"/>
                  </a:cubicBezTo>
                  <a:cubicBezTo>
                    <a:pt x="177" y="271"/>
                    <a:pt x="180" y="266"/>
                    <a:pt x="182" y="261"/>
                  </a:cubicBezTo>
                  <a:cubicBezTo>
                    <a:pt x="184" y="261"/>
                    <a:pt x="185" y="260"/>
                    <a:pt x="187" y="260"/>
                  </a:cubicBezTo>
                  <a:cubicBezTo>
                    <a:pt x="183" y="267"/>
                    <a:pt x="180" y="274"/>
                    <a:pt x="176" y="281"/>
                  </a:cubicBezTo>
                  <a:cubicBezTo>
                    <a:pt x="175" y="281"/>
                    <a:pt x="175" y="281"/>
                    <a:pt x="174" y="281"/>
                  </a:cubicBezTo>
                  <a:close/>
                  <a:moveTo>
                    <a:pt x="164" y="308"/>
                  </a:moveTo>
                  <a:cubicBezTo>
                    <a:pt x="163" y="308"/>
                    <a:pt x="162" y="308"/>
                    <a:pt x="160" y="309"/>
                  </a:cubicBezTo>
                  <a:cubicBezTo>
                    <a:pt x="162" y="304"/>
                    <a:pt x="164" y="299"/>
                    <a:pt x="166" y="294"/>
                  </a:cubicBezTo>
                  <a:cubicBezTo>
                    <a:pt x="166" y="299"/>
                    <a:pt x="165" y="304"/>
                    <a:pt x="164" y="308"/>
                  </a:cubicBezTo>
                  <a:close/>
                  <a:moveTo>
                    <a:pt x="165" y="289"/>
                  </a:moveTo>
                  <a:cubicBezTo>
                    <a:pt x="162" y="295"/>
                    <a:pt x="159" y="302"/>
                    <a:pt x="156" y="309"/>
                  </a:cubicBezTo>
                  <a:cubicBezTo>
                    <a:pt x="154" y="309"/>
                    <a:pt x="152" y="309"/>
                    <a:pt x="150" y="309"/>
                  </a:cubicBezTo>
                  <a:cubicBezTo>
                    <a:pt x="152" y="303"/>
                    <a:pt x="155" y="296"/>
                    <a:pt x="158" y="290"/>
                  </a:cubicBezTo>
                  <a:cubicBezTo>
                    <a:pt x="160" y="289"/>
                    <a:pt x="163" y="289"/>
                    <a:pt x="165" y="289"/>
                  </a:cubicBezTo>
                  <a:close/>
                  <a:moveTo>
                    <a:pt x="174" y="264"/>
                  </a:moveTo>
                  <a:cubicBezTo>
                    <a:pt x="175" y="263"/>
                    <a:pt x="176" y="263"/>
                    <a:pt x="178" y="263"/>
                  </a:cubicBezTo>
                  <a:cubicBezTo>
                    <a:pt x="176" y="265"/>
                    <a:pt x="175" y="267"/>
                    <a:pt x="174" y="269"/>
                  </a:cubicBezTo>
                  <a:cubicBezTo>
                    <a:pt x="174" y="267"/>
                    <a:pt x="174" y="265"/>
                    <a:pt x="174" y="264"/>
                  </a:cubicBezTo>
                  <a:close/>
                  <a:moveTo>
                    <a:pt x="192" y="258"/>
                  </a:moveTo>
                  <a:cubicBezTo>
                    <a:pt x="194" y="257"/>
                    <a:pt x="197" y="256"/>
                    <a:pt x="199" y="255"/>
                  </a:cubicBezTo>
                  <a:cubicBezTo>
                    <a:pt x="196" y="262"/>
                    <a:pt x="193" y="269"/>
                    <a:pt x="191" y="276"/>
                  </a:cubicBezTo>
                  <a:cubicBezTo>
                    <a:pt x="187" y="278"/>
                    <a:pt x="184" y="279"/>
                    <a:pt x="181" y="280"/>
                  </a:cubicBezTo>
                  <a:cubicBezTo>
                    <a:pt x="184" y="272"/>
                    <a:pt x="188" y="265"/>
                    <a:pt x="192" y="258"/>
                  </a:cubicBezTo>
                  <a:close/>
                  <a:moveTo>
                    <a:pt x="203" y="253"/>
                  </a:moveTo>
                  <a:cubicBezTo>
                    <a:pt x="205" y="252"/>
                    <a:pt x="207" y="251"/>
                    <a:pt x="209" y="250"/>
                  </a:cubicBezTo>
                  <a:cubicBezTo>
                    <a:pt x="206" y="257"/>
                    <a:pt x="203" y="264"/>
                    <a:pt x="200" y="272"/>
                  </a:cubicBezTo>
                  <a:cubicBezTo>
                    <a:pt x="198" y="273"/>
                    <a:pt x="197" y="274"/>
                    <a:pt x="195" y="274"/>
                  </a:cubicBezTo>
                  <a:cubicBezTo>
                    <a:pt x="198" y="267"/>
                    <a:pt x="201" y="260"/>
                    <a:pt x="203" y="253"/>
                  </a:cubicBezTo>
                  <a:close/>
                  <a:moveTo>
                    <a:pt x="215" y="251"/>
                  </a:moveTo>
                  <a:cubicBezTo>
                    <a:pt x="217" y="252"/>
                    <a:pt x="218" y="253"/>
                    <a:pt x="219" y="254"/>
                  </a:cubicBezTo>
                  <a:cubicBezTo>
                    <a:pt x="218" y="258"/>
                    <a:pt x="216" y="262"/>
                    <a:pt x="214" y="266"/>
                  </a:cubicBezTo>
                  <a:cubicBezTo>
                    <a:pt x="214" y="261"/>
                    <a:pt x="215" y="256"/>
                    <a:pt x="215" y="251"/>
                  </a:cubicBezTo>
                  <a:close/>
                  <a:moveTo>
                    <a:pt x="208" y="261"/>
                  </a:moveTo>
                  <a:cubicBezTo>
                    <a:pt x="207" y="263"/>
                    <a:pt x="207" y="265"/>
                    <a:pt x="207" y="267"/>
                  </a:cubicBezTo>
                  <a:cubicBezTo>
                    <a:pt x="206" y="268"/>
                    <a:pt x="205" y="269"/>
                    <a:pt x="205" y="269"/>
                  </a:cubicBezTo>
                  <a:cubicBezTo>
                    <a:pt x="206" y="266"/>
                    <a:pt x="207" y="264"/>
                    <a:pt x="208" y="261"/>
                  </a:cubicBezTo>
                  <a:close/>
                  <a:moveTo>
                    <a:pt x="224" y="266"/>
                  </a:moveTo>
                  <a:cubicBezTo>
                    <a:pt x="224" y="270"/>
                    <a:pt x="223" y="274"/>
                    <a:pt x="223" y="278"/>
                  </a:cubicBezTo>
                  <a:cubicBezTo>
                    <a:pt x="222" y="277"/>
                    <a:pt x="221" y="276"/>
                    <a:pt x="220" y="275"/>
                  </a:cubicBezTo>
                  <a:cubicBezTo>
                    <a:pt x="221" y="272"/>
                    <a:pt x="223" y="269"/>
                    <a:pt x="224" y="266"/>
                  </a:cubicBezTo>
                  <a:close/>
                  <a:moveTo>
                    <a:pt x="232" y="263"/>
                  </a:moveTo>
                  <a:cubicBezTo>
                    <a:pt x="234" y="261"/>
                    <a:pt x="236" y="259"/>
                    <a:pt x="239" y="257"/>
                  </a:cubicBezTo>
                  <a:cubicBezTo>
                    <a:pt x="236" y="264"/>
                    <a:pt x="234" y="271"/>
                    <a:pt x="231" y="279"/>
                  </a:cubicBezTo>
                  <a:cubicBezTo>
                    <a:pt x="231" y="279"/>
                    <a:pt x="230" y="279"/>
                    <a:pt x="230" y="280"/>
                  </a:cubicBezTo>
                  <a:cubicBezTo>
                    <a:pt x="230" y="274"/>
                    <a:pt x="231" y="268"/>
                    <a:pt x="232" y="263"/>
                  </a:cubicBezTo>
                  <a:close/>
                  <a:moveTo>
                    <a:pt x="106" y="280"/>
                  </a:moveTo>
                  <a:cubicBezTo>
                    <a:pt x="104" y="279"/>
                    <a:pt x="102" y="279"/>
                    <a:pt x="100" y="278"/>
                  </a:cubicBezTo>
                  <a:cubicBezTo>
                    <a:pt x="104" y="272"/>
                    <a:pt x="108" y="267"/>
                    <a:pt x="113" y="262"/>
                  </a:cubicBezTo>
                  <a:cubicBezTo>
                    <a:pt x="115" y="262"/>
                    <a:pt x="117" y="263"/>
                    <a:pt x="119" y="263"/>
                  </a:cubicBezTo>
                  <a:cubicBezTo>
                    <a:pt x="115" y="269"/>
                    <a:pt x="110" y="274"/>
                    <a:pt x="106" y="280"/>
                  </a:cubicBezTo>
                  <a:close/>
                  <a:moveTo>
                    <a:pt x="92" y="274"/>
                  </a:moveTo>
                  <a:cubicBezTo>
                    <a:pt x="96" y="269"/>
                    <a:pt x="101" y="264"/>
                    <a:pt x="105" y="259"/>
                  </a:cubicBezTo>
                  <a:cubicBezTo>
                    <a:pt x="107" y="260"/>
                    <a:pt x="108" y="260"/>
                    <a:pt x="110" y="261"/>
                  </a:cubicBezTo>
                  <a:cubicBezTo>
                    <a:pt x="105" y="266"/>
                    <a:pt x="101" y="271"/>
                    <a:pt x="97" y="276"/>
                  </a:cubicBezTo>
                  <a:cubicBezTo>
                    <a:pt x="95" y="276"/>
                    <a:pt x="94" y="275"/>
                    <a:pt x="92" y="274"/>
                  </a:cubicBezTo>
                  <a:close/>
                  <a:moveTo>
                    <a:pt x="86" y="270"/>
                  </a:moveTo>
                  <a:cubicBezTo>
                    <a:pt x="89" y="265"/>
                    <a:pt x="93" y="261"/>
                    <a:pt x="97" y="256"/>
                  </a:cubicBezTo>
                  <a:cubicBezTo>
                    <a:pt x="97" y="256"/>
                    <a:pt x="97" y="256"/>
                    <a:pt x="97" y="256"/>
                  </a:cubicBezTo>
                  <a:cubicBezTo>
                    <a:pt x="98" y="256"/>
                    <a:pt x="100" y="257"/>
                    <a:pt x="102" y="258"/>
                  </a:cubicBezTo>
                  <a:cubicBezTo>
                    <a:pt x="97" y="262"/>
                    <a:pt x="93" y="267"/>
                    <a:pt x="89" y="272"/>
                  </a:cubicBezTo>
                  <a:cubicBezTo>
                    <a:pt x="88" y="272"/>
                    <a:pt x="87" y="271"/>
                    <a:pt x="86" y="270"/>
                  </a:cubicBezTo>
                  <a:close/>
                  <a:moveTo>
                    <a:pt x="87" y="251"/>
                  </a:moveTo>
                  <a:cubicBezTo>
                    <a:pt x="86" y="252"/>
                    <a:pt x="85" y="253"/>
                    <a:pt x="84" y="255"/>
                  </a:cubicBezTo>
                  <a:cubicBezTo>
                    <a:pt x="84" y="253"/>
                    <a:pt x="84" y="251"/>
                    <a:pt x="84" y="249"/>
                  </a:cubicBezTo>
                  <a:cubicBezTo>
                    <a:pt x="85" y="249"/>
                    <a:pt x="86" y="250"/>
                    <a:pt x="87" y="251"/>
                  </a:cubicBezTo>
                  <a:close/>
                  <a:moveTo>
                    <a:pt x="83" y="268"/>
                  </a:moveTo>
                  <a:cubicBezTo>
                    <a:pt x="83" y="266"/>
                    <a:pt x="83" y="263"/>
                    <a:pt x="83" y="261"/>
                  </a:cubicBezTo>
                  <a:cubicBezTo>
                    <a:pt x="85" y="258"/>
                    <a:pt x="88" y="255"/>
                    <a:pt x="90" y="252"/>
                  </a:cubicBezTo>
                  <a:cubicBezTo>
                    <a:pt x="91" y="253"/>
                    <a:pt x="92" y="253"/>
                    <a:pt x="94" y="254"/>
                  </a:cubicBezTo>
                  <a:cubicBezTo>
                    <a:pt x="90" y="259"/>
                    <a:pt x="87" y="264"/>
                    <a:pt x="83" y="268"/>
                  </a:cubicBezTo>
                  <a:close/>
                  <a:moveTo>
                    <a:pt x="134" y="289"/>
                  </a:moveTo>
                  <a:cubicBezTo>
                    <a:pt x="132" y="295"/>
                    <a:pt x="129" y="300"/>
                    <a:pt x="127" y="306"/>
                  </a:cubicBezTo>
                  <a:cubicBezTo>
                    <a:pt x="127" y="300"/>
                    <a:pt x="127" y="295"/>
                    <a:pt x="128" y="289"/>
                  </a:cubicBezTo>
                  <a:cubicBezTo>
                    <a:pt x="130" y="289"/>
                    <a:pt x="132" y="289"/>
                    <a:pt x="134" y="289"/>
                  </a:cubicBezTo>
                  <a:close/>
                  <a:moveTo>
                    <a:pt x="138" y="290"/>
                  </a:moveTo>
                  <a:cubicBezTo>
                    <a:pt x="140" y="290"/>
                    <a:pt x="142" y="290"/>
                    <a:pt x="143" y="290"/>
                  </a:cubicBezTo>
                  <a:cubicBezTo>
                    <a:pt x="141" y="296"/>
                    <a:pt x="138" y="303"/>
                    <a:pt x="136" y="309"/>
                  </a:cubicBezTo>
                  <a:cubicBezTo>
                    <a:pt x="134" y="309"/>
                    <a:pt x="131" y="309"/>
                    <a:pt x="129" y="309"/>
                  </a:cubicBezTo>
                  <a:cubicBezTo>
                    <a:pt x="132" y="302"/>
                    <a:pt x="135" y="296"/>
                    <a:pt x="138" y="290"/>
                  </a:cubicBezTo>
                  <a:close/>
                  <a:moveTo>
                    <a:pt x="60" y="261"/>
                  </a:moveTo>
                  <a:cubicBezTo>
                    <a:pt x="60" y="267"/>
                    <a:pt x="58" y="272"/>
                    <a:pt x="57" y="279"/>
                  </a:cubicBezTo>
                  <a:cubicBezTo>
                    <a:pt x="56" y="277"/>
                    <a:pt x="54" y="276"/>
                    <a:pt x="53" y="275"/>
                  </a:cubicBezTo>
                  <a:cubicBezTo>
                    <a:pt x="55" y="270"/>
                    <a:pt x="58" y="266"/>
                    <a:pt x="60" y="261"/>
                  </a:cubicBezTo>
                  <a:close/>
                  <a:moveTo>
                    <a:pt x="37" y="258"/>
                  </a:moveTo>
                  <a:cubicBezTo>
                    <a:pt x="39" y="254"/>
                    <a:pt x="41" y="250"/>
                    <a:pt x="44" y="247"/>
                  </a:cubicBezTo>
                  <a:cubicBezTo>
                    <a:pt x="45" y="248"/>
                    <a:pt x="46" y="248"/>
                    <a:pt x="46" y="249"/>
                  </a:cubicBezTo>
                  <a:cubicBezTo>
                    <a:pt x="44" y="253"/>
                    <a:pt x="41" y="257"/>
                    <a:pt x="39" y="260"/>
                  </a:cubicBezTo>
                  <a:cubicBezTo>
                    <a:pt x="38" y="260"/>
                    <a:pt x="37" y="259"/>
                    <a:pt x="37" y="258"/>
                  </a:cubicBezTo>
                  <a:close/>
                  <a:moveTo>
                    <a:pt x="7" y="171"/>
                  </a:moveTo>
                  <a:cubicBezTo>
                    <a:pt x="7" y="171"/>
                    <a:pt x="7" y="171"/>
                    <a:pt x="7" y="171"/>
                  </a:cubicBezTo>
                  <a:cubicBezTo>
                    <a:pt x="9" y="171"/>
                    <a:pt x="10" y="171"/>
                    <a:pt x="12" y="171"/>
                  </a:cubicBezTo>
                  <a:cubicBezTo>
                    <a:pt x="10" y="175"/>
                    <a:pt x="9" y="179"/>
                    <a:pt x="7" y="183"/>
                  </a:cubicBezTo>
                  <a:cubicBezTo>
                    <a:pt x="7" y="179"/>
                    <a:pt x="7" y="175"/>
                    <a:pt x="7" y="171"/>
                  </a:cubicBezTo>
                  <a:close/>
                  <a:moveTo>
                    <a:pt x="7" y="190"/>
                  </a:moveTo>
                  <a:cubicBezTo>
                    <a:pt x="10" y="184"/>
                    <a:pt x="13" y="177"/>
                    <a:pt x="15" y="171"/>
                  </a:cubicBezTo>
                  <a:cubicBezTo>
                    <a:pt x="18" y="171"/>
                    <a:pt x="20" y="171"/>
                    <a:pt x="23" y="171"/>
                  </a:cubicBezTo>
                  <a:cubicBezTo>
                    <a:pt x="20" y="178"/>
                    <a:pt x="17" y="184"/>
                    <a:pt x="15" y="191"/>
                  </a:cubicBezTo>
                  <a:cubicBezTo>
                    <a:pt x="12" y="191"/>
                    <a:pt x="10" y="191"/>
                    <a:pt x="8" y="191"/>
                  </a:cubicBezTo>
                  <a:cubicBezTo>
                    <a:pt x="8" y="191"/>
                    <a:pt x="8" y="190"/>
                    <a:pt x="7" y="190"/>
                  </a:cubicBezTo>
                  <a:close/>
                  <a:moveTo>
                    <a:pt x="26" y="172"/>
                  </a:moveTo>
                  <a:cubicBezTo>
                    <a:pt x="26" y="175"/>
                    <a:pt x="26" y="179"/>
                    <a:pt x="26" y="182"/>
                  </a:cubicBezTo>
                  <a:cubicBezTo>
                    <a:pt x="25" y="185"/>
                    <a:pt x="24" y="188"/>
                    <a:pt x="23" y="191"/>
                  </a:cubicBezTo>
                  <a:cubicBezTo>
                    <a:pt x="21" y="191"/>
                    <a:pt x="20" y="191"/>
                    <a:pt x="18" y="191"/>
                  </a:cubicBezTo>
                  <a:cubicBezTo>
                    <a:pt x="21" y="184"/>
                    <a:pt x="23" y="178"/>
                    <a:pt x="26" y="172"/>
                  </a:cubicBezTo>
                  <a:close/>
                  <a:moveTo>
                    <a:pt x="32" y="195"/>
                  </a:moveTo>
                  <a:cubicBezTo>
                    <a:pt x="32" y="192"/>
                    <a:pt x="32" y="189"/>
                    <a:pt x="33" y="185"/>
                  </a:cubicBezTo>
                  <a:cubicBezTo>
                    <a:pt x="33" y="188"/>
                    <a:pt x="34" y="190"/>
                    <a:pt x="35" y="192"/>
                  </a:cubicBezTo>
                  <a:cubicBezTo>
                    <a:pt x="34" y="194"/>
                    <a:pt x="34" y="196"/>
                    <a:pt x="33" y="199"/>
                  </a:cubicBezTo>
                  <a:cubicBezTo>
                    <a:pt x="33" y="198"/>
                    <a:pt x="32" y="196"/>
                    <a:pt x="32" y="195"/>
                  </a:cubicBezTo>
                  <a:close/>
                  <a:moveTo>
                    <a:pt x="37" y="197"/>
                  </a:moveTo>
                  <a:cubicBezTo>
                    <a:pt x="38" y="199"/>
                    <a:pt x="39" y="201"/>
                    <a:pt x="40" y="203"/>
                  </a:cubicBezTo>
                  <a:cubicBezTo>
                    <a:pt x="39" y="206"/>
                    <a:pt x="38" y="209"/>
                    <a:pt x="37" y="212"/>
                  </a:cubicBezTo>
                  <a:cubicBezTo>
                    <a:pt x="36" y="210"/>
                    <a:pt x="35" y="207"/>
                    <a:pt x="35" y="205"/>
                  </a:cubicBezTo>
                  <a:cubicBezTo>
                    <a:pt x="36" y="202"/>
                    <a:pt x="36" y="199"/>
                    <a:pt x="37" y="197"/>
                  </a:cubicBezTo>
                  <a:close/>
                  <a:moveTo>
                    <a:pt x="44" y="210"/>
                  </a:moveTo>
                  <a:cubicBezTo>
                    <a:pt x="43" y="211"/>
                    <a:pt x="42" y="212"/>
                    <a:pt x="41" y="213"/>
                  </a:cubicBezTo>
                  <a:cubicBezTo>
                    <a:pt x="41" y="211"/>
                    <a:pt x="42" y="209"/>
                    <a:pt x="43" y="207"/>
                  </a:cubicBezTo>
                  <a:cubicBezTo>
                    <a:pt x="43" y="208"/>
                    <a:pt x="44" y="209"/>
                    <a:pt x="44" y="210"/>
                  </a:cubicBezTo>
                  <a:close/>
                  <a:moveTo>
                    <a:pt x="34" y="236"/>
                  </a:moveTo>
                  <a:cubicBezTo>
                    <a:pt x="35" y="237"/>
                    <a:pt x="36" y="238"/>
                    <a:pt x="37" y="239"/>
                  </a:cubicBezTo>
                  <a:cubicBezTo>
                    <a:pt x="36" y="241"/>
                    <a:pt x="35" y="243"/>
                    <a:pt x="34" y="245"/>
                  </a:cubicBezTo>
                  <a:cubicBezTo>
                    <a:pt x="34" y="242"/>
                    <a:pt x="34" y="239"/>
                    <a:pt x="34" y="236"/>
                  </a:cubicBezTo>
                  <a:close/>
                  <a:moveTo>
                    <a:pt x="33" y="253"/>
                  </a:moveTo>
                  <a:cubicBezTo>
                    <a:pt x="35" y="249"/>
                    <a:pt x="37" y="246"/>
                    <a:pt x="39" y="242"/>
                  </a:cubicBezTo>
                  <a:cubicBezTo>
                    <a:pt x="40" y="243"/>
                    <a:pt x="41" y="243"/>
                    <a:pt x="41" y="244"/>
                  </a:cubicBezTo>
                  <a:cubicBezTo>
                    <a:pt x="39" y="248"/>
                    <a:pt x="37" y="251"/>
                    <a:pt x="34" y="255"/>
                  </a:cubicBezTo>
                  <a:cubicBezTo>
                    <a:pt x="34" y="254"/>
                    <a:pt x="33" y="254"/>
                    <a:pt x="33" y="253"/>
                  </a:cubicBezTo>
                  <a:close/>
                  <a:moveTo>
                    <a:pt x="41" y="263"/>
                  </a:moveTo>
                  <a:cubicBezTo>
                    <a:pt x="44" y="259"/>
                    <a:pt x="46" y="255"/>
                    <a:pt x="49" y="252"/>
                  </a:cubicBezTo>
                  <a:cubicBezTo>
                    <a:pt x="50" y="252"/>
                    <a:pt x="51" y="253"/>
                    <a:pt x="51" y="254"/>
                  </a:cubicBezTo>
                  <a:cubicBezTo>
                    <a:pt x="49" y="258"/>
                    <a:pt x="46" y="262"/>
                    <a:pt x="44" y="266"/>
                  </a:cubicBezTo>
                  <a:cubicBezTo>
                    <a:pt x="43" y="265"/>
                    <a:pt x="42" y="264"/>
                    <a:pt x="41" y="263"/>
                  </a:cubicBezTo>
                  <a:close/>
                  <a:moveTo>
                    <a:pt x="46" y="269"/>
                  </a:moveTo>
                  <a:cubicBezTo>
                    <a:pt x="49" y="265"/>
                    <a:pt x="51" y="260"/>
                    <a:pt x="54" y="256"/>
                  </a:cubicBezTo>
                  <a:cubicBezTo>
                    <a:pt x="55" y="257"/>
                    <a:pt x="56" y="258"/>
                    <a:pt x="58" y="259"/>
                  </a:cubicBezTo>
                  <a:cubicBezTo>
                    <a:pt x="55" y="263"/>
                    <a:pt x="53" y="268"/>
                    <a:pt x="50" y="272"/>
                  </a:cubicBezTo>
                  <a:cubicBezTo>
                    <a:pt x="49" y="271"/>
                    <a:pt x="48" y="270"/>
                    <a:pt x="46" y="269"/>
                  </a:cubicBezTo>
                  <a:close/>
                  <a:moveTo>
                    <a:pt x="64" y="279"/>
                  </a:moveTo>
                  <a:cubicBezTo>
                    <a:pt x="65" y="274"/>
                    <a:pt x="66" y="269"/>
                    <a:pt x="67" y="262"/>
                  </a:cubicBezTo>
                  <a:cubicBezTo>
                    <a:pt x="70" y="259"/>
                    <a:pt x="74" y="256"/>
                    <a:pt x="77" y="252"/>
                  </a:cubicBezTo>
                  <a:cubicBezTo>
                    <a:pt x="77" y="257"/>
                    <a:pt x="76" y="262"/>
                    <a:pt x="76" y="268"/>
                  </a:cubicBezTo>
                  <a:cubicBezTo>
                    <a:pt x="72" y="272"/>
                    <a:pt x="68" y="275"/>
                    <a:pt x="64" y="279"/>
                  </a:cubicBezTo>
                  <a:close/>
                  <a:moveTo>
                    <a:pt x="118" y="283"/>
                  </a:moveTo>
                  <a:cubicBezTo>
                    <a:pt x="115" y="283"/>
                    <a:pt x="112" y="282"/>
                    <a:pt x="109" y="281"/>
                  </a:cubicBezTo>
                  <a:cubicBezTo>
                    <a:pt x="113" y="276"/>
                    <a:pt x="117" y="272"/>
                    <a:pt x="120" y="267"/>
                  </a:cubicBezTo>
                  <a:cubicBezTo>
                    <a:pt x="120" y="273"/>
                    <a:pt x="120" y="279"/>
                    <a:pt x="120" y="285"/>
                  </a:cubicBezTo>
                  <a:cubicBezTo>
                    <a:pt x="120" y="286"/>
                    <a:pt x="121" y="286"/>
                    <a:pt x="121" y="287"/>
                  </a:cubicBezTo>
                  <a:cubicBezTo>
                    <a:pt x="121" y="288"/>
                    <a:pt x="121" y="289"/>
                    <a:pt x="121" y="289"/>
                  </a:cubicBezTo>
                  <a:cubicBezTo>
                    <a:pt x="121" y="288"/>
                    <a:pt x="121" y="287"/>
                    <a:pt x="121" y="286"/>
                  </a:cubicBezTo>
                  <a:cubicBezTo>
                    <a:pt x="120" y="285"/>
                    <a:pt x="119" y="284"/>
                    <a:pt x="118" y="283"/>
                  </a:cubicBezTo>
                  <a:close/>
                  <a:moveTo>
                    <a:pt x="139" y="309"/>
                  </a:moveTo>
                  <a:cubicBezTo>
                    <a:pt x="142" y="303"/>
                    <a:pt x="144" y="296"/>
                    <a:pt x="147" y="290"/>
                  </a:cubicBezTo>
                  <a:cubicBezTo>
                    <a:pt x="149" y="290"/>
                    <a:pt x="152" y="290"/>
                    <a:pt x="154" y="290"/>
                  </a:cubicBezTo>
                  <a:cubicBezTo>
                    <a:pt x="151" y="296"/>
                    <a:pt x="149" y="303"/>
                    <a:pt x="147" y="309"/>
                  </a:cubicBezTo>
                  <a:cubicBezTo>
                    <a:pt x="147" y="309"/>
                    <a:pt x="146" y="309"/>
                    <a:pt x="146" y="310"/>
                  </a:cubicBezTo>
                  <a:cubicBezTo>
                    <a:pt x="146" y="310"/>
                    <a:pt x="145" y="310"/>
                    <a:pt x="144" y="310"/>
                  </a:cubicBezTo>
                  <a:cubicBezTo>
                    <a:pt x="143" y="310"/>
                    <a:pt x="141" y="310"/>
                    <a:pt x="139" y="309"/>
                  </a:cubicBezTo>
                  <a:close/>
                  <a:moveTo>
                    <a:pt x="250" y="210"/>
                  </a:moveTo>
                  <a:cubicBezTo>
                    <a:pt x="255" y="201"/>
                    <a:pt x="258" y="193"/>
                    <a:pt x="260" y="187"/>
                  </a:cubicBezTo>
                  <a:cubicBezTo>
                    <a:pt x="260" y="190"/>
                    <a:pt x="260" y="194"/>
                    <a:pt x="259" y="197"/>
                  </a:cubicBezTo>
                  <a:cubicBezTo>
                    <a:pt x="259" y="198"/>
                    <a:pt x="259" y="198"/>
                    <a:pt x="260" y="199"/>
                  </a:cubicBezTo>
                  <a:cubicBezTo>
                    <a:pt x="257" y="202"/>
                    <a:pt x="255" y="206"/>
                    <a:pt x="252" y="212"/>
                  </a:cubicBezTo>
                  <a:cubicBezTo>
                    <a:pt x="251" y="211"/>
                    <a:pt x="251" y="210"/>
                    <a:pt x="250" y="210"/>
                  </a:cubicBezTo>
                  <a:close/>
                </a:path>
              </a:pathLst>
            </a:custGeom>
            <a:grpFill/>
            <a:ln w="9525">
              <a:solidFill>
                <a:srgbClr val="0070C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" name="Group 4"/>
          <p:cNvGrpSpPr>
            <a:grpSpLocks noChangeAspect="1"/>
          </p:cNvGrpSpPr>
          <p:nvPr/>
        </p:nvGrpSpPr>
        <p:grpSpPr bwMode="auto">
          <a:xfrm>
            <a:off x="5938768" y="2672658"/>
            <a:ext cx="1673245" cy="1809537"/>
            <a:chOff x="3173" y="1433"/>
            <a:chExt cx="1596" cy="1726"/>
          </a:xfrm>
          <a:solidFill>
            <a:srgbClr val="FF3E3E"/>
          </a:solidFill>
        </p:grpSpPr>
        <p:sp>
          <p:nvSpPr>
            <p:cNvPr id="38" name="Freeform 5"/>
            <p:cNvSpPr>
              <a:spLocks noEditPoints="1"/>
            </p:cNvSpPr>
            <p:nvPr/>
          </p:nvSpPr>
          <p:spPr bwMode="auto">
            <a:xfrm>
              <a:off x="3479" y="1728"/>
              <a:ext cx="995" cy="994"/>
            </a:xfrm>
            <a:custGeom>
              <a:avLst/>
              <a:gdLst>
                <a:gd name="T0" fmla="*/ 149 w 182"/>
                <a:gd name="T1" fmla="*/ 161 h 182"/>
                <a:gd name="T2" fmla="*/ 150 w 182"/>
                <a:gd name="T3" fmla="*/ 160 h 182"/>
                <a:gd name="T4" fmla="*/ 159 w 182"/>
                <a:gd name="T5" fmla="*/ 152 h 182"/>
                <a:gd name="T6" fmla="*/ 160 w 182"/>
                <a:gd name="T7" fmla="*/ 150 h 182"/>
                <a:gd name="T8" fmla="*/ 182 w 182"/>
                <a:gd name="T9" fmla="*/ 94 h 182"/>
                <a:gd name="T10" fmla="*/ 88 w 182"/>
                <a:gd name="T11" fmla="*/ 0 h 182"/>
                <a:gd name="T12" fmla="*/ 0 w 182"/>
                <a:gd name="T13" fmla="*/ 88 h 182"/>
                <a:gd name="T14" fmla="*/ 94 w 182"/>
                <a:gd name="T15" fmla="*/ 182 h 182"/>
                <a:gd name="T16" fmla="*/ 7 w 182"/>
                <a:gd name="T17" fmla="*/ 91 h 182"/>
                <a:gd name="T18" fmla="*/ 29 w 182"/>
                <a:gd name="T19" fmla="*/ 58 h 182"/>
                <a:gd name="T20" fmla="*/ 143 w 182"/>
                <a:gd name="T21" fmla="*/ 58 h 182"/>
                <a:gd name="T22" fmla="*/ 172 w 182"/>
                <a:gd name="T23" fmla="*/ 114 h 182"/>
                <a:gd name="T24" fmla="*/ 150 w 182"/>
                <a:gd name="T25" fmla="*/ 151 h 182"/>
                <a:gd name="T26" fmla="*/ 34 w 182"/>
                <a:gd name="T27" fmla="*/ 148 h 182"/>
                <a:gd name="T28" fmla="*/ 11 w 182"/>
                <a:gd name="T29" fmla="*/ 66 h 182"/>
                <a:gd name="T30" fmla="*/ 35 w 182"/>
                <a:gd name="T31" fmla="*/ 28 h 182"/>
                <a:gd name="T32" fmla="*/ 19 w 182"/>
                <a:gd name="T33" fmla="*/ 59 h 182"/>
                <a:gd name="T34" fmla="*/ 10 w 182"/>
                <a:gd name="T35" fmla="*/ 67 h 182"/>
                <a:gd name="T36" fmla="*/ 38 w 182"/>
                <a:gd name="T37" fmla="*/ 41 h 182"/>
                <a:gd name="T38" fmla="*/ 27 w 182"/>
                <a:gd name="T39" fmla="*/ 51 h 182"/>
                <a:gd name="T40" fmla="*/ 59 w 182"/>
                <a:gd name="T41" fmla="*/ 13 h 182"/>
                <a:gd name="T42" fmla="*/ 51 w 182"/>
                <a:gd name="T43" fmla="*/ 33 h 182"/>
                <a:gd name="T44" fmla="*/ 45 w 182"/>
                <a:gd name="T45" fmla="*/ 37 h 182"/>
                <a:gd name="T46" fmla="*/ 70 w 182"/>
                <a:gd name="T47" fmla="*/ 9 h 182"/>
                <a:gd name="T48" fmla="*/ 64 w 182"/>
                <a:gd name="T49" fmla="*/ 30 h 182"/>
                <a:gd name="T50" fmla="*/ 75 w 182"/>
                <a:gd name="T51" fmla="*/ 8 h 182"/>
                <a:gd name="T52" fmla="*/ 88 w 182"/>
                <a:gd name="T53" fmla="*/ 7 h 182"/>
                <a:gd name="T54" fmla="*/ 79 w 182"/>
                <a:gd name="T55" fmla="*/ 27 h 182"/>
                <a:gd name="T56" fmla="*/ 85 w 182"/>
                <a:gd name="T57" fmla="*/ 7 h 182"/>
                <a:gd name="T58" fmla="*/ 104 w 182"/>
                <a:gd name="T59" fmla="*/ 9 h 182"/>
                <a:gd name="T60" fmla="*/ 90 w 182"/>
                <a:gd name="T61" fmla="*/ 27 h 182"/>
                <a:gd name="T62" fmla="*/ 85 w 182"/>
                <a:gd name="T63" fmla="*/ 27 h 182"/>
                <a:gd name="T64" fmla="*/ 98 w 182"/>
                <a:gd name="T65" fmla="*/ 8 h 182"/>
                <a:gd name="T66" fmla="*/ 116 w 182"/>
                <a:gd name="T67" fmla="*/ 13 h 182"/>
                <a:gd name="T68" fmla="*/ 94 w 182"/>
                <a:gd name="T69" fmla="*/ 27 h 182"/>
                <a:gd name="T70" fmla="*/ 108 w 182"/>
                <a:gd name="T71" fmla="*/ 10 h 182"/>
                <a:gd name="T72" fmla="*/ 124 w 182"/>
                <a:gd name="T73" fmla="*/ 16 h 182"/>
                <a:gd name="T74" fmla="*/ 106 w 182"/>
                <a:gd name="T75" fmla="*/ 30 h 182"/>
                <a:gd name="T76" fmla="*/ 124 w 182"/>
                <a:gd name="T77" fmla="*/ 16 h 182"/>
                <a:gd name="T78" fmla="*/ 132 w 182"/>
                <a:gd name="T79" fmla="*/ 41 h 182"/>
                <a:gd name="T80" fmla="*/ 137 w 182"/>
                <a:gd name="T81" fmla="*/ 24 h 182"/>
                <a:gd name="T82" fmla="*/ 148 w 182"/>
                <a:gd name="T83" fmla="*/ 34 h 182"/>
                <a:gd name="T84" fmla="*/ 141 w 182"/>
                <a:gd name="T85" fmla="*/ 47 h 182"/>
                <a:gd name="T86" fmla="*/ 147 w 182"/>
                <a:gd name="T87" fmla="*/ 32 h 182"/>
                <a:gd name="T88" fmla="*/ 158 w 182"/>
                <a:gd name="T89" fmla="*/ 45 h 182"/>
                <a:gd name="T90" fmla="*/ 143 w 182"/>
                <a:gd name="T91" fmla="*/ 49 h 182"/>
                <a:gd name="T92" fmla="*/ 158 w 182"/>
                <a:gd name="T93" fmla="*/ 45 h 182"/>
                <a:gd name="T94" fmla="*/ 152 w 182"/>
                <a:gd name="T95" fmla="*/ 57 h 182"/>
                <a:gd name="T96" fmla="*/ 160 w 182"/>
                <a:gd name="T97" fmla="*/ 47 h 182"/>
                <a:gd name="T98" fmla="*/ 166 w 182"/>
                <a:gd name="T99" fmla="*/ 59 h 182"/>
                <a:gd name="T100" fmla="*/ 155 w 182"/>
                <a:gd name="T101" fmla="*/ 60 h 182"/>
                <a:gd name="T102" fmla="*/ 166 w 182"/>
                <a:gd name="T103" fmla="*/ 59 h 182"/>
                <a:gd name="T104" fmla="*/ 167 w 182"/>
                <a:gd name="T105" fmla="*/ 78 h 182"/>
                <a:gd name="T106" fmla="*/ 171 w 182"/>
                <a:gd name="T107" fmla="*/ 69 h 182"/>
                <a:gd name="T108" fmla="*/ 169 w 182"/>
                <a:gd name="T109" fmla="*/ 66 h 182"/>
                <a:gd name="T110" fmla="*/ 161 w 182"/>
                <a:gd name="T111" fmla="*/ 68 h 182"/>
                <a:gd name="T112" fmla="*/ 169 w 182"/>
                <a:gd name="T113" fmla="*/ 66 h 182"/>
                <a:gd name="T114" fmla="*/ 113 w 182"/>
                <a:gd name="T115" fmla="*/ 32 h 182"/>
                <a:gd name="T116" fmla="*/ 128 w 182"/>
                <a:gd name="T117" fmla="*/ 18 h 182"/>
                <a:gd name="T118" fmla="*/ 120 w 182"/>
                <a:gd name="T119" fmla="*/ 35 h 182"/>
                <a:gd name="T120" fmla="*/ 169 w 182"/>
                <a:gd name="T121" fmla="*/ 81 h 182"/>
                <a:gd name="T122" fmla="*/ 175 w 182"/>
                <a:gd name="T123" fmla="*/ 9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2" h="182">
                  <a:moveTo>
                    <a:pt x="94" y="182"/>
                  </a:moveTo>
                  <a:cubicBezTo>
                    <a:pt x="113" y="182"/>
                    <a:pt x="132" y="175"/>
                    <a:pt x="149" y="16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1" y="159"/>
                    <a:pt x="152" y="158"/>
                    <a:pt x="155" y="155"/>
                  </a:cubicBezTo>
                  <a:cubicBezTo>
                    <a:pt x="157" y="153"/>
                    <a:pt x="158" y="152"/>
                    <a:pt x="159" y="152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0" y="150"/>
                    <a:pt x="160" y="150"/>
                    <a:pt x="160" y="150"/>
                  </a:cubicBezTo>
                  <a:cubicBezTo>
                    <a:pt x="160" y="150"/>
                    <a:pt x="160" y="150"/>
                    <a:pt x="160" y="149"/>
                  </a:cubicBezTo>
                  <a:cubicBezTo>
                    <a:pt x="175" y="132"/>
                    <a:pt x="182" y="113"/>
                    <a:pt x="182" y="94"/>
                  </a:cubicBezTo>
                  <a:cubicBezTo>
                    <a:pt x="182" y="70"/>
                    <a:pt x="170" y="46"/>
                    <a:pt x="153" y="29"/>
                  </a:cubicBezTo>
                  <a:cubicBezTo>
                    <a:pt x="136" y="12"/>
                    <a:pt x="112" y="0"/>
                    <a:pt x="88" y="0"/>
                  </a:cubicBezTo>
                  <a:cubicBezTo>
                    <a:pt x="67" y="0"/>
                    <a:pt x="46" y="8"/>
                    <a:pt x="27" y="27"/>
                  </a:cubicBezTo>
                  <a:cubicBezTo>
                    <a:pt x="8" y="46"/>
                    <a:pt x="0" y="67"/>
                    <a:pt x="0" y="88"/>
                  </a:cubicBezTo>
                  <a:cubicBezTo>
                    <a:pt x="0" y="112"/>
                    <a:pt x="12" y="136"/>
                    <a:pt x="29" y="153"/>
                  </a:cubicBezTo>
                  <a:cubicBezTo>
                    <a:pt x="46" y="171"/>
                    <a:pt x="70" y="182"/>
                    <a:pt x="94" y="182"/>
                  </a:cubicBezTo>
                  <a:close/>
                  <a:moveTo>
                    <a:pt x="34" y="148"/>
                  </a:moveTo>
                  <a:cubicBezTo>
                    <a:pt x="18" y="133"/>
                    <a:pt x="8" y="112"/>
                    <a:pt x="7" y="91"/>
                  </a:cubicBezTo>
                  <a:cubicBezTo>
                    <a:pt x="8" y="91"/>
                    <a:pt x="8" y="90"/>
                    <a:pt x="9" y="89"/>
                  </a:cubicBezTo>
                  <a:cubicBezTo>
                    <a:pt x="13" y="79"/>
                    <a:pt x="19" y="68"/>
                    <a:pt x="29" y="58"/>
                  </a:cubicBezTo>
                  <a:cubicBezTo>
                    <a:pt x="47" y="41"/>
                    <a:pt x="66" y="33"/>
                    <a:pt x="85" y="33"/>
                  </a:cubicBezTo>
                  <a:cubicBezTo>
                    <a:pt x="106" y="33"/>
                    <a:pt x="127" y="43"/>
                    <a:pt x="143" y="58"/>
                  </a:cubicBezTo>
                  <a:cubicBezTo>
                    <a:pt x="159" y="72"/>
                    <a:pt x="170" y="93"/>
                    <a:pt x="172" y="114"/>
                  </a:cubicBezTo>
                  <a:cubicBezTo>
                    <a:pt x="172" y="114"/>
                    <a:pt x="172" y="114"/>
                    <a:pt x="172" y="114"/>
                  </a:cubicBezTo>
                  <a:cubicBezTo>
                    <a:pt x="169" y="127"/>
                    <a:pt x="162" y="139"/>
                    <a:pt x="151" y="150"/>
                  </a:cubicBezTo>
                  <a:cubicBezTo>
                    <a:pt x="150" y="150"/>
                    <a:pt x="150" y="150"/>
                    <a:pt x="150" y="151"/>
                  </a:cubicBezTo>
                  <a:cubicBezTo>
                    <a:pt x="132" y="168"/>
                    <a:pt x="113" y="175"/>
                    <a:pt x="94" y="175"/>
                  </a:cubicBezTo>
                  <a:cubicBezTo>
                    <a:pt x="72" y="175"/>
                    <a:pt x="50" y="165"/>
                    <a:pt x="34" y="148"/>
                  </a:cubicBezTo>
                  <a:close/>
                  <a:moveTo>
                    <a:pt x="10" y="67"/>
                  </a:moveTo>
                  <a:cubicBezTo>
                    <a:pt x="10" y="66"/>
                    <a:pt x="11" y="66"/>
                    <a:pt x="11" y="66"/>
                  </a:cubicBezTo>
                  <a:cubicBezTo>
                    <a:pt x="17" y="57"/>
                    <a:pt x="23" y="47"/>
                    <a:pt x="29" y="38"/>
                  </a:cubicBezTo>
                  <a:cubicBezTo>
                    <a:pt x="31" y="35"/>
                    <a:pt x="33" y="32"/>
                    <a:pt x="35" y="28"/>
                  </a:cubicBezTo>
                  <a:cubicBezTo>
                    <a:pt x="37" y="27"/>
                    <a:pt x="38" y="26"/>
                    <a:pt x="39" y="25"/>
                  </a:cubicBezTo>
                  <a:cubicBezTo>
                    <a:pt x="32" y="36"/>
                    <a:pt x="25" y="47"/>
                    <a:pt x="19" y="59"/>
                  </a:cubicBezTo>
                  <a:cubicBezTo>
                    <a:pt x="15" y="64"/>
                    <a:pt x="11" y="69"/>
                    <a:pt x="8" y="74"/>
                  </a:cubicBezTo>
                  <a:cubicBezTo>
                    <a:pt x="9" y="72"/>
                    <a:pt x="9" y="69"/>
                    <a:pt x="10" y="67"/>
                  </a:cubicBezTo>
                  <a:close/>
                  <a:moveTo>
                    <a:pt x="59" y="13"/>
                  </a:moveTo>
                  <a:cubicBezTo>
                    <a:pt x="52" y="22"/>
                    <a:pt x="45" y="32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4" y="44"/>
                    <a:pt x="31" y="47"/>
                    <a:pt x="27" y="51"/>
                  </a:cubicBezTo>
                  <a:cubicBezTo>
                    <a:pt x="33" y="40"/>
                    <a:pt x="40" y="29"/>
                    <a:pt x="48" y="19"/>
                  </a:cubicBezTo>
                  <a:cubicBezTo>
                    <a:pt x="51" y="17"/>
                    <a:pt x="55" y="15"/>
                    <a:pt x="59" y="13"/>
                  </a:cubicBezTo>
                  <a:close/>
                  <a:moveTo>
                    <a:pt x="70" y="9"/>
                  </a:moveTo>
                  <a:cubicBezTo>
                    <a:pt x="64" y="17"/>
                    <a:pt x="58" y="25"/>
                    <a:pt x="51" y="33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9" y="35"/>
                    <a:pt x="47" y="36"/>
                    <a:pt x="45" y="37"/>
                  </a:cubicBezTo>
                  <a:cubicBezTo>
                    <a:pt x="52" y="29"/>
                    <a:pt x="58" y="20"/>
                    <a:pt x="65" y="11"/>
                  </a:cubicBezTo>
                  <a:cubicBezTo>
                    <a:pt x="66" y="10"/>
                    <a:pt x="68" y="10"/>
                    <a:pt x="70" y="9"/>
                  </a:cubicBezTo>
                  <a:close/>
                  <a:moveTo>
                    <a:pt x="81" y="7"/>
                  </a:moveTo>
                  <a:cubicBezTo>
                    <a:pt x="75" y="15"/>
                    <a:pt x="69" y="22"/>
                    <a:pt x="64" y="30"/>
                  </a:cubicBezTo>
                  <a:cubicBezTo>
                    <a:pt x="62" y="30"/>
                    <a:pt x="59" y="31"/>
                    <a:pt x="57" y="32"/>
                  </a:cubicBezTo>
                  <a:cubicBezTo>
                    <a:pt x="63" y="24"/>
                    <a:pt x="69" y="16"/>
                    <a:pt x="75" y="8"/>
                  </a:cubicBezTo>
                  <a:cubicBezTo>
                    <a:pt x="77" y="8"/>
                    <a:pt x="79" y="8"/>
                    <a:pt x="81" y="7"/>
                  </a:cubicBezTo>
                  <a:close/>
                  <a:moveTo>
                    <a:pt x="88" y="7"/>
                  </a:moveTo>
                  <a:cubicBezTo>
                    <a:pt x="90" y="7"/>
                    <a:pt x="92" y="7"/>
                    <a:pt x="94" y="7"/>
                  </a:cubicBezTo>
                  <a:cubicBezTo>
                    <a:pt x="88" y="14"/>
                    <a:pt x="84" y="20"/>
                    <a:pt x="79" y="27"/>
                  </a:cubicBezTo>
                  <a:cubicBezTo>
                    <a:pt x="76" y="27"/>
                    <a:pt x="73" y="28"/>
                    <a:pt x="69" y="28"/>
                  </a:cubicBezTo>
                  <a:cubicBezTo>
                    <a:pt x="74" y="21"/>
                    <a:pt x="80" y="14"/>
                    <a:pt x="85" y="7"/>
                  </a:cubicBezTo>
                  <a:cubicBezTo>
                    <a:pt x="86" y="7"/>
                    <a:pt x="87" y="7"/>
                    <a:pt x="88" y="7"/>
                  </a:cubicBezTo>
                  <a:close/>
                  <a:moveTo>
                    <a:pt x="104" y="9"/>
                  </a:moveTo>
                  <a:cubicBezTo>
                    <a:pt x="103" y="10"/>
                    <a:pt x="102" y="12"/>
                    <a:pt x="100" y="13"/>
                  </a:cubicBezTo>
                  <a:cubicBezTo>
                    <a:pt x="97" y="17"/>
                    <a:pt x="93" y="21"/>
                    <a:pt x="90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89" y="27"/>
                    <a:pt x="87" y="27"/>
                    <a:pt x="85" y="27"/>
                  </a:cubicBezTo>
                  <a:cubicBezTo>
                    <a:pt x="84" y="27"/>
                    <a:pt x="84" y="27"/>
                    <a:pt x="83" y="27"/>
                  </a:cubicBezTo>
                  <a:cubicBezTo>
                    <a:pt x="88" y="20"/>
                    <a:pt x="93" y="14"/>
                    <a:pt x="98" y="8"/>
                  </a:cubicBezTo>
                  <a:cubicBezTo>
                    <a:pt x="100" y="8"/>
                    <a:pt x="102" y="8"/>
                    <a:pt x="104" y="9"/>
                  </a:cubicBezTo>
                  <a:close/>
                  <a:moveTo>
                    <a:pt x="116" y="13"/>
                  </a:moveTo>
                  <a:cubicBezTo>
                    <a:pt x="111" y="18"/>
                    <a:pt x="107" y="23"/>
                    <a:pt x="102" y="29"/>
                  </a:cubicBezTo>
                  <a:cubicBezTo>
                    <a:pt x="100" y="28"/>
                    <a:pt x="97" y="28"/>
                    <a:pt x="94" y="27"/>
                  </a:cubicBezTo>
                  <a:cubicBezTo>
                    <a:pt x="96" y="23"/>
                    <a:pt x="99" y="19"/>
                    <a:pt x="103" y="15"/>
                  </a:cubicBezTo>
                  <a:cubicBezTo>
                    <a:pt x="105" y="14"/>
                    <a:pt x="106" y="12"/>
                    <a:pt x="108" y="10"/>
                  </a:cubicBezTo>
                  <a:cubicBezTo>
                    <a:pt x="111" y="11"/>
                    <a:pt x="113" y="12"/>
                    <a:pt x="116" y="13"/>
                  </a:cubicBezTo>
                  <a:close/>
                  <a:moveTo>
                    <a:pt x="124" y="16"/>
                  </a:moveTo>
                  <a:cubicBezTo>
                    <a:pt x="119" y="21"/>
                    <a:pt x="115" y="26"/>
                    <a:pt x="110" y="31"/>
                  </a:cubicBezTo>
                  <a:cubicBezTo>
                    <a:pt x="109" y="30"/>
                    <a:pt x="107" y="30"/>
                    <a:pt x="106" y="30"/>
                  </a:cubicBezTo>
                  <a:cubicBezTo>
                    <a:pt x="110" y="24"/>
                    <a:pt x="115" y="19"/>
                    <a:pt x="120" y="14"/>
                  </a:cubicBezTo>
                  <a:cubicBezTo>
                    <a:pt x="121" y="15"/>
                    <a:pt x="123" y="16"/>
                    <a:pt x="124" y="16"/>
                  </a:cubicBezTo>
                  <a:close/>
                  <a:moveTo>
                    <a:pt x="144" y="30"/>
                  </a:moveTo>
                  <a:cubicBezTo>
                    <a:pt x="140" y="33"/>
                    <a:pt x="136" y="37"/>
                    <a:pt x="132" y="41"/>
                  </a:cubicBezTo>
                  <a:cubicBezTo>
                    <a:pt x="129" y="39"/>
                    <a:pt x="127" y="38"/>
                    <a:pt x="124" y="36"/>
                  </a:cubicBezTo>
                  <a:cubicBezTo>
                    <a:pt x="128" y="32"/>
                    <a:pt x="133" y="28"/>
                    <a:pt x="137" y="24"/>
                  </a:cubicBezTo>
                  <a:cubicBezTo>
                    <a:pt x="140" y="26"/>
                    <a:pt x="142" y="28"/>
                    <a:pt x="144" y="30"/>
                  </a:cubicBezTo>
                  <a:close/>
                  <a:moveTo>
                    <a:pt x="148" y="34"/>
                  </a:moveTo>
                  <a:cubicBezTo>
                    <a:pt x="150" y="35"/>
                    <a:pt x="151" y="36"/>
                    <a:pt x="152" y="38"/>
                  </a:cubicBezTo>
                  <a:cubicBezTo>
                    <a:pt x="148" y="41"/>
                    <a:pt x="144" y="44"/>
                    <a:pt x="141" y="47"/>
                  </a:cubicBezTo>
                  <a:cubicBezTo>
                    <a:pt x="139" y="45"/>
                    <a:pt x="137" y="44"/>
                    <a:pt x="135" y="43"/>
                  </a:cubicBezTo>
                  <a:cubicBezTo>
                    <a:pt x="139" y="39"/>
                    <a:pt x="143" y="35"/>
                    <a:pt x="147" y="32"/>
                  </a:cubicBezTo>
                  <a:cubicBezTo>
                    <a:pt x="147" y="33"/>
                    <a:pt x="148" y="33"/>
                    <a:pt x="148" y="34"/>
                  </a:cubicBezTo>
                  <a:close/>
                  <a:moveTo>
                    <a:pt x="158" y="45"/>
                  </a:moveTo>
                  <a:cubicBezTo>
                    <a:pt x="154" y="47"/>
                    <a:pt x="151" y="50"/>
                    <a:pt x="148" y="53"/>
                  </a:cubicBezTo>
                  <a:cubicBezTo>
                    <a:pt x="146" y="51"/>
                    <a:pt x="145" y="50"/>
                    <a:pt x="143" y="49"/>
                  </a:cubicBezTo>
                  <a:cubicBezTo>
                    <a:pt x="147" y="46"/>
                    <a:pt x="151" y="43"/>
                    <a:pt x="154" y="40"/>
                  </a:cubicBezTo>
                  <a:cubicBezTo>
                    <a:pt x="155" y="42"/>
                    <a:pt x="156" y="43"/>
                    <a:pt x="158" y="45"/>
                  </a:cubicBezTo>
                  <a:close/>
                  <a:moveTo>
                    <a:pt x="161" y="50"/>
                  </a:moveTo>
                  <a:cubicBezTo>
                    <a:pt x="158" y="52"/>
                    <a:pt x="155" y="55"/>
                    <a:pt x="152" y="57"/>
                  </a:cubicBezTo>
                  <a:cubicBezTo>
                    <a:pt x="152" y="57"/>
                    <a:pt x="151" y="56"/>
                    <a:pt x="150" y="55"/>
                  </a:cubicBezTo>
                  <a:cubicBezTo>
                    <a:pt x="153" y="52"/>
                    <a:pt x="156" y="50"/>
                    <a:pt x="160" y="47"/>
                  </a:cubicBezTo>
                  <a:cubicBezTo>
                    <a:pt x="160" y="48"/>
                    <a:pt x="161" y="49"/>
                    <a:pt x="161" y="50"/>
                  </a:cubicBezTo>
                  <a:close/>
                  <a:moveTo>
                    <a:pt x="166" y="59"/>
                  </a:moveTo>
                  <a:cubicBezTo>
                    <a:pt x="164" y="61"/>
                    <a:pt x="161" y="63"/>
                    <a:pt x="159" y="65"/>
                  </a:cubicBezTo>
                  <a:cubicBezTo>
                    <a:pt x="158" y="63"/>
                    <a:pt x="156" y="62"/>
                    <a:pt x="155" y="60"/>
                  </a:cubicBezTo>
                  <a:cubicBezTo>
                    <a:pt x="157" y="57"/>
                    <a:pt x="160" y="55"/>
                    <a:pt x="163" y="53"/>
                  </a:cubicBezTo>
                  <a:cubicBezTo>
                    <a:pt x="164" y="55"/>
                    <a:pt x="165" y="57"/>
                    <a:pt x="166" y="59"/>
                  </a:cubicBezTo>
                  <a:close/>
                  <a:moveTo>
                    <a:pt x="172" y="74"/>
                  </a:moveTo>
                  <a:cubicBezTo>
                    <a:pt x="170" y="75"/>
                    <a:pt x="169" y="77"/>
                    <a:pt x="167" y="78"/>
                  </a:cubicBezTo>
                  <a:cubicBezTo>
                    <a:pt x="167" y="76"/>
                    <a:pt x="166" y="75"/>
                    <a:pt x="165" y="74"/>
                  </a:cubicBezTo>
                  <a:cubicBezTo>
                    <a:pt x="167" y="72"/>
                    <a:pt x="169" y="71"/>
                    <a:pt x="171" y="69"/>
                  </a:cubicBezTo>
                  <a:cubicBezTo>
                    <a:pt x="171" y="71"/>
                    <a:pt x="172" y="72"/>
                    <a:pt x="172" y="74"/>
                  </a:cubicBezTo>
                  <a:close/>
                  <a:moveTo>
                    <a:pt x="169" y="66"/>
                  </a:moveTo>
                  <a:cubicBezTo>
                    <a:pt x="167" y="68"/>
                    <a:pt x="165" y="69"/>
                    <a:pt x="163" y="71"/>
                  </a:cubicBezTo>
                  <a:cubicBezTo>
                    <a:pt x="163" y="70"/>
                    <a:pt x="162" y="69"/>
                    <a:pt x="161" y="68"/>
                  </a:cubicBezTo>
                  <a:cubicBezTo>
                    <a:pt x="163" y="66"/>
                    <a:pt x="166" y="64"/>
                    <a:pt x="168" y="62"/>
                  </a:cubicBezTo>
                  <a:cubicBezTo>
                    <a:pt x="168" y="63"/>
                    <a:pt x="169" y="64"/>
                    <a:pt x="169" y="66"/>
                  </a:cubicBezTo>
                  <a:close/>
                  <a:moveTo>
                    <a:pt x="120" y="35"/>
                  </a:moveTo>
                  <a:cubicBezTo>
                    <a:pt x="118" y="34"/>
                    <a:pt x="116" y="33"/>
                    <a:pt x="113" y="32"/>
                  </a:cubicBezTo>
                  <a:cubicBezTo>
                    <a:pt x="118" y="28"/>
                    <a:pt x="122" y="23"/>
                    <a:pt x="127" y="19"/>
                  </a:cubicBezTo>
                  <a:cubicBezTo>
                    <a:pt x="127" y="19"/>
                    <a:pt x="127" y="18"/>
                    <a:pt x="128" y="18"/>
                  </a:cubicBezTo>
                  <a:cubicBezTo>
                    <a:pt x="130" y="19"/>
                    <a:pt x="132" y="21"/>
                    <a:pt x="135" y="22"/>
                  </a:cubicBezTo>
                  <a:cubicBezTo>
                    <a:pt x="130" y="26"/>
                    <a:pt x="125" y="31"/>
                    <a:pt x="120" y="35"/>
                  </a:cubicBezTo>
                  <a:close/>
                  <a:moveTo>
                    <a:pt x="175" y="95"/>
                  </a:moveTo>
                  <a:cubicBezTo>
                    <a:pt x="173" y="90"/>
                    <a:pt x="171" y="85"/>
                    <a:pt x="169" y="81"/>
                  </a:cubicBezTo>
                  <a:cubicBezTo>
                    <a:pt x="173" y="77"/>
                    <a:pt x="173" y="77"/>
                    <a:pt x="173" y="77"/>
                  </a:cubicBezTo>
                  <a:cubicBezTo>
                    <a:pt x="174" y="83"/>
                    <a:pt x="175" y="89"/>
                    <a:pt x="175" y="94"/>
                  </a:cubicBezTo>
                  <a:cubicBezTo>
                    <a:pt x="175" y="95"/>
                    <a:pt x="175" y="95"/>
                    <a:pt x="17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3173" y="1433"/>
              <a:ext cx="1596" cy="1726"/>
            </a:xfrm>
            <a:custGeom>
              <a:avLst/>
              <a:gdLst>
                <a:gd name="T0" fmla="*/ 292 w 292"/>
                <a:gd name="T1" fmla="*/ 145 h 316"/>
                <a:gd name="T2" fmla="*/ 265 w 292"/>
                <a:gd name="T3" fmla="*/ 87 h 316"/>
                <a:gd name="T4" fmla="*/ 264 w 292"/>
                <a:gd name="T5" fmla="*/ 60 h 316"/>
                <a:gd name="T6" fmla="*/ 232 w 292"/>
                <a:gd name="T7" fmla="*/ 27 h 316"/>
                <a:gd name="T8" fmla="*/ 174 w 292"/>
                <a:gd name="T9" fmla="*/ 5 h 316"/>
                <a:gd name="T10" fmla="*/ 82 w 292"/>
                <a:gd name="T11" fmla="*/ 42 h 316"/>
                <a:gd name="T12" fmla="*/ 27 w 292"/>
                <a:gd name="T13" fmla="*/ 84 h 316"/>
                <a:gd name="T14" fmla="*/ 35 w 292"/>
                <a:gd name="T15" fmla="*/ 99 h 316"/>
                <a:gd name="T16" fmla="*/ 0 w 292"/>
                <a:gd name="T17" fmla="*/ 167 h 316"/>
                <a:gd name="T18" fmla="*/ 28 w 292"/>
                <a:gd name="T19" fmla="*/ 227 h 316"/>
                <a:gd name="T20" fmla="*/ 58 w 292"/>
                <a:gd name="T21" fmla="*/ 288 h 316"/>
                <a:gd name="T22" fmla="*/ 120 w 292"/>
                <a:gd name="T23" fmla="*/ 314 h 316"/>
                <a:gd name="T24" fmla="*/ 224 w 292"/>
                <a:gd name="T25" fmla="*/ 289 h 316"/>
                <a:gd name="T26" fmla="*/ 266 w 292"/>
                <a:gd name="T27" fmla="*/ 226 h 316"/>
                <a:gd name="T28" fmla="*/ 267 w 292"/>
                <a:gd name="T29" fmla="*/ 192 h 316"/>
                <a:gd name="T30" fmla="*/ 267 w 292"/>
                <a:gd name="T31" fmla="*/ 192 h 316"/>
                <a:gd name="T32" fmla="*/ 274 w 292"/>
                <a:gd name="T33" fmla="*/ 191 h 316"/>
                <a:gd name="T34" fmla="*/ 249 w 292"/>
                <a:gd name="T35" fmla="*/ 80 h 316"/>
                <a:gd name="T36" fmla="*/ 35 w 292"/>
                <a:gd name="T37" fmla="*/ 71 h 316"/>
                <a:gd name="T38" fmla="*/ 40 w 292"/>
                <a:gd name="T39" fmla="*/ 75 h 316"/>
                <a:gd name="T40" fmla="*/ 38 w 292"/>
                <a:gd name="T41" fmla="*/ 92 h 316"/>
                <a:gd name="T42" fmla="*/ 51 w 292"/>
                <a:gd name="T43" fmla="*/ 77 h 316"/>
                <a:gd name="T44" fmla="*/ 127 w 292"/>
                <a:gd name="T45" fmla="*/ 29 h 316"/>
                <a:gd name="T46" fmla="*/ 210 w 292"/>
                <a:gd name="T47" fmla="*/ 49 h 316"/>
                <a:gd name="T48" fmla="*/ 257 w 292"/>
                <a:gd name="T49" fmla="*/ 61 h 316"/>
                <a:gd name="T50" fmla="*/ 284 w 292"/>
                <a:gd name="T51" fmla="*/ 125 h 316"/>
                <a:gd name="T52" fmla="*/ 243 w 292"/>
                <a:gd name="T53" fmla="*/ 208 h 316"/>
                <a:gd name="T54" fmla="*/ 170 w 292"/>
                <a:gd name="T55" fmla="*/ 258 h 316"/>
                <a:gd name="T56" fmla="*/ 124 w 292"/>
                <a:gd name="T57" fmla="*/ 258 h 316"/>
                <a:gd name="T58" fmla="*/ 51 w 292"/>
                <a:gd name="T59" fmla="*/ 208 h 316"/>
                <a:gd name="T60" fmla="*/ 31 w 292"/>
                <a:gd name="T61" fmla="*/ 125 h 316"/>
                <a:gd name="T62" fmla="*/ 257 w 292"/>
                <a:gd name="T63" fmla="*/ 252 h 316"/>
                <a:gd name="T64" fmla="*/ 215 w 292"/>
                <a:gd name="T65" fmla="*/ 270 h 316"/>
                <a:gd name="T66" fmla="*/ 174 w 292"/>
                <a:gd name="T67" fmla="*/ 281 h 316"/>
                <a:gd name="T68" fmla="*/ 164 w 292"/>
                <a:gd name="T69" fmla="*/ 308 h 316"/>
                <a:gd name="T70" fmla="*/ 150 w 292"/>
                <a:gd name="T71" fmla="*/ 309 h 316"/>
                <a:gd name="T72" fmla="*/ 174 w 292"/>
                <a:gd name="T73" fmla="*/ 264 h 316"/>
                <a:gd name="T74" fmla="*/ 203 w 292"/>
                <a:gd name="T75" fmla="*/ 253 h 316"/>
                <a:gd name="T76" fmla="*/ 219 w 292"/>
                <a:gd name="T77" fmla="*/ 254 h 316"/>
                <a:gd name="T78" fmla="*/ 208 w 292"/>
                <a:gd name="T79" fmla="*/ 261 h 316"/>
                <a:gd name="T80" fmla="*/ 239 w 292"/>
                <a:gd name="T81" fmla="*/ 257 h 316"/>
                <a:gd name="T82" fmla="*/ 113 w 292"/>
                <a:gd name="T83" fmla="*/ 262 h 316"/>
                <a:gd name="T84" fmla="*/ 97 w 292"/>
                <a:gd name="T85" fmla="*/ 276 h 316"/>
                <a:gd name="T86" fmla="*/ 89 w 292"/>
                <a:gd name="T87" fmla="*/ 272 h 316"/>
                <a:gd name="T88" fmla="*/ 83 w 292"/>
                <a:gd name="T89" fmla="*/ 268 h 316"/>
                <a:gd name="T90" fmla="*/ 127 w 292"/>
                <a:gd name="T91" fmla="*/ 306 h 316"/>
                <a:gd name="T92" fmla="*/ 129 w 292"/>
                <a:gd name="T93" fmla="*/ 309 h 316"/>
                <a:gd name="T94" fmla="*/ 37 w 292"/>
                <a:gd name="T95" fmla="*/ 258 h 316"/>
                <a:gd name="T96" fmla="*/ 7 w 292"/>
                <a:gd name="T97" fmla="*/ 171 h 316"/>
                <a:gd name="T98" fmla="*/ 23 w 292"/>
                <a:gd name="T99" fmla="*/ 171 h 316"/>
                <a:gd name="T100" fmla="*/ 23 w 292"/>
                <a:gd name="T101" fmla="*/ 191 h 316"/>
                <a:gd name="T102" fmla="*/ 33 w 292"/>
                <a:gd name="T103" fmla="*/ 199 h 316"/>
                <a:gd name="T104" fmla="*/ 37 w 292"/>
                <a:gd name="T105" fmla="*/ 197 h 316"/>
                <a:gd name="T106" fmla="*/ 37 w 292"/>
                <a:gd name="T107" fmla="*/ 239 h 316"/>
                <a:gd name="T108" fmla="*/ 34 w 292"/>
                <a:gd name="T109" fmla="*/ 255 h 316"/>
                <a:gd name="T110" fmla="*/ 41 w 292"/>
                <a:gd name="T111" fmla="*/ 263 h 316"/>
                <a:gd name="T112" fmla="*/ 64 w 292"/>
                <a:gd name="T113" fmla="*/ 279 h 316"/>
                <a:gd name="T114" fmla="*/ 109 w 292"/>
                <a:gd name="T115" fmla="*/ 281 h 316"/>
                <a:gd name="T116" fmla="*/ 118 w 292"/>
                <a:gd name="T117" fmla="*/ 283 h 316"/>
                <a:gd name="T118" fmla="*/ 144 w 292"/>
                <a:gd name="T119" fmla="*/ 310 h 316"/>
                <a:gd name="T120" fmla="*/ 252 w 292"/>
                <a:gd name="T121" fmla="*/ 21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2" h="316">
                  <a:moveTo>
                    <a:pt x="270" y="198"/>
                  </a:moveTo>
                  <a:cubicBezTo>
                    <a:pt x="271" y="198"/>
                    <a:pt x="273" y="197"/>
                    <a:pt x="276" y="197"/>
                  </a:cubicBezTo>
                  <a:cubicBezTo>
                    <a:pt x="278" y="197"/>
                    <a:pt x="280" y="197"/>
                    <a:pt x="284" y="198"/>
                  </a:cubicBezTo>
                  <a:cubicBezTo>
                    <a:pt x="286" y="198"/>
                    <a:pt x="287" y="197"/>
                    <a:pt x="287" y="195"/>
                  </a:cubicBezTo>
                  <a:cubicBezTo>
                    <a:pt x="289" y="185"/>
                    <a:pt x="289" y="178"/>
                    <a:pt x="290" y="168"/>
                  </a:cubicBezTo>
                  <a:cubicBezTo>
                    <a:pt x="291" y="160"/>
                    <a:pt x="292" y="153"/>
                    <a:pt x="292" y="145"/>
                  </a:cubicBezTo>
                  <a:cubicBezTo>
                    <a:pt x="292" y="137"/>
                    <a:pt x="291" y="129"/>
                    <a:pt x="290" y="121"/>
                  </a:cubicBezTo>
                  <a:cubicBezTo>
                    <a:pt x="290" y="119"/>
                    <a:pt x="288" y="118"/>
                    <a:pt x="287" y="118"/>
                  </a:cubicBezTo>
                  <a:cubicBezTo>
                    <a:pt x="279" y="118"/>
                    <a:pt x="272" y="118"/>
                    <a:pt x="265" y="118"/>
                  </a:cubicBezTo>
                  <a:cubicBezTo>
                    <a:pt x="263" y="110"/>
                    <a:pt x="261" y="102"/>
                    <a:pt x="257" y="94"/>
                  </a:cubicBezTo>
                  <a:cubicBezTo>
                    <a:pt x="259" y="93"/>
                    <a:pt x="260" y="91"/>
                    <a:pt x="262" y="90"/>
                  </a:cubicBezTo>
                  <a:cubicBezTo>
                    <a:pt x="264" y="90"/>
                    <a:pt x="265" y="88"/>
                    <a:pt x="265" y="87"/>
                  </a:cubicBezTo>
                  <a:cubicBezTo>
                    <a:pt x="265" y="84"/>
                    <a:pt x="265" y="81"/>
                    <a:pt x="265" y="79"/>
                  </a:cubicBezTo>
                  <a:cubicBezTo>
                    <a:pt x="265" y="75"/>
                    <a:pt x="265" y="71"/>
                    <a:pt x="265" y="67"/>
                  </a:cubicBezTo>
                  <a:cubicBezTo>
                    <a:pt x="265" y="66"/>
                    <a:pt x="265" y="66"/>
                    <a:pt x="265" y="65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66" y="63"/>
                    <a:pt x="265" y="61"/>
                    <a:pt x="264" y="60"/>
                  </a:cubicBezTo>
                  <a:cubicBezTo>
                    <a:pt x="264" y="60"/>
                    <a:pt x="264" y="60"/>
                    <a:pt x="264" y="60"/>
                  </a:cubicBezTo>
                  <a:cubicBezTo>
                    <a:pt x="263" y="59"/>
                    <a:pt x="263" y="58"/>
                    <a:pt x="262" y="57"/>
                  </a:cubicBezTo>
                  <a:cubicBezTo>
                    <a:pt x="261" y="55"/>
                    <a:pt x="259" y="53"/>
                    <a:pt x="257" y="51"/>
                  </a:cubicBezTo>
                  <a:cubicBezTo>
                    <a:pt x="256" y="50"/>
                    <a:pt x="255" y="48"/>
                    <a:pt x="252" y="46"/>
                  </a:cubicBezTo>
                  <a:cubicBezTo>
                    <a:pt x="249" y="42"/>
                    <a:pt x="244" y="38"/>
                    <a:pt x="240" y="34"/>
                  </a:cubicBezTo>
                  <a:cubicBezTo>
                    <a:pt x="238" y="32"/>
                    <a:pt x="236" y="30"/>
                    <a:pt x="235" y="29"/>
                  </a:cubicBezTo>
                  <a:cubicBezTo>
                    <a:pt x="234" y="28"/>
                    <a:pt x="233" y="28"/>
                    <a:pt x="232" y="27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0" y="26"/>
                    <a:pt x="229" y="26"/>
                  </a:cubicBezTo>
                  <a:cubicBezTo>
                    <a:pt x="229" y="26"/>
                    <a:pt x="227" y="26"/>
                    <a:pt x="227" y="27"/>
                  </a:cubicBezTo>
                  <a:cubicBezTo>
                    <a:pt x="222" y="32"/>
                    <a:pt x="217" y="37"/>
                    <a:pt x="212" y="42"/>
                  </a:cubicBezTo>
                  <a:cubicBezTo>
                    <a:pt x="200" y="35"/>
                    <a:pt x="187" y="30"/>
                    <a:pt x="174" y="27"/>
                  </a:cubicBezTo>
                  <a:cubicBezTo>
                    <a:pt x="174" y="20"/>
                    <a:pt x="174" y="13"/>
                    <a:pt x="174" y="5"/>
                  </a:cubicBezTo>
                  <a:cubicBezTo>
                    <a:pt x="174" y="4"/>
                    <a:pt x="173" y="2"/>
                    <a:pt x="171" y="2"/>
                  </a:cubicBezTo>
                  <a:cubicBezTo>
                    <a:pt x="163" y="1"/>
                    <a:pt x="155" y="0"/>
                    <a:pt x="147" y="0"/>
                  </a:cubicBezTo>
                  <a:cubicBezTo>
                    <a:pt x="139" y="0"/>
                    <a:pt x="131" y="1"/>
                    <a:pt x="123" y="2"/>
                  </a:cubicBezTo>
                  <a:cubicBezTo>
                    <a:pt x="122" y="2"/>
                    <a:pt x="120" y="4"/>
                    <a:pt x="120" y="5"/>
                  </a:cubicBezTo>
                  <a:cubicBezTo>
                    <a:pt x="120" y="13"/>
                    <a:pt x="120" y="20"/>
                    <a:pt x="120" y="27"/>
                  </a:cubicBezTo>
                  <a:cubicBezTo>
                    <a:pt x="107" y="30"/>
                    <a:pt x="94" y="35"/>
                    <a:pt x="82" y="42"/>
                  </a:cubicBezTo>
                  <a:cubicBezTo>
                    <a:pt x="77" y="37"/>
                    <a:pt x="72" y="32"/>
                    <a:pt x="67" y="27"/>
                  </a:cubicBezTo>
                  <a:cubicBezTo>
                    <a:pt x="66" y="26"/>
                    <a:pt x="64" y="26"/>
                    <a:pt x="63" y="27"/>
                  </a:cubicBezTo>
                  <a:cubicBezTo>
                    <a:pt x="50" y="36"/>
                    <a:pt x="39" y="48"/>
                    <a:pt x="29" y="61"/>
                  </a:cubicBezTo>
                  <a:cubicBezTo>
                    <a:pt x="29" y="62"/>
                    <a:pt x="28" y="63"/>
                    <a:pt x="29" y="64"/>
                  </a:cubicBezTo>
                  <a:cubicBezTo>
                    <a:pt x="28" y="71"/>
                    <a:pt x="28" y="77"/>
                    <a:pt x="27" y="83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6"/>
                    <a:pt x="26" y="86"/>
                    <a:pt x="26" y="87"/>
                  </a:cubicBezTo>
                  <a:cubicBezTo>
                    <a:pt x="26" y="87"/>
                    <a:pt x="26" y="88"/>
                    <a:pt x="26" y="88"/>
                  </a:cubicBezTo>
                  <a:cubicBezTo>
                    <a:pt x="26" y="89"/>
                    <a:pt x="26" y="91"/>
                    <a:pt x="27" y="91"/>
                  </a:cubicBezTo>
                  <a:cubicBezTo>
                    <a:pt x="30" y="94"/>
                    <a:pt x="32" y="96"/>
                    <a:pt x="35" y="99"/>
                  </a:cubicBezTo>
                  <a:cubicBezTo>
                    <a:pt x="32" y="105"/>
                    <a:pt x="30" y="111"/>
                    <a:pt x="29" y="118"/>
                  </a:cubicBezTo>
                  <a:cubicBezTo>
                    <a:pt x="22" y="118"/>
                    <a:pt x="15" y="118"/>
                    <a:pt x="7" y="118"/>
                  </a:cubicBezTo>
                  <a:cubicBezTo>
                    <a:pt x="6" y="118"/>
                    <a:pt x="4" y="119"/>
                    <a:pt x="4" y="121"/>
                  </a:cubicBezTo>
                  <a:cubicBezTo>
                    <a:pt x="4" y="122"/>
                    <a:pt x="4" y="123"/>
                    <a:pt x="4" y="125"/>
                  </a:cubicBezTo>
                  <a:cubicBezTo>
                    <a:pt x="3" y="125"/>
                    <a:pt x="2" y="126"/>
                    <a:pt x="2" y="127"/>
                  </a:cubicBezTo>
                  <a:cubicBezTo>
                    <a:pt x="1" y="136"/>
                    <a:pt x="0" y="153"/>
                    <a:pt x="0" y="167"/>
                  </a:cubicBezTo>
                  <a:cubicBezTo>
                    <a:pt x="0" y="178"/>
                    <a:pt x="0" y="188"/>
                    <a:pt x="1" y="195"/>
                  </a:cubicBezTo>
                  <a:cubicBezTo>
                    <a:pt x="2" y="196"/>
                    <a:pt x="3" y="198"/>
                    <a:pt x="5" y="198"/>
                  </a:cubicBezTo>
                  <a:cubicBezTo>
                    <a:pt x="12" y="198"/>
                    <a:pt x="19" y="198"/>
                    <a:pt x="26" y="198"/>
                  </a:cubicBezTo>
                  <a:cubicBezTo>
                    <a:pt x="28" y="206"/>
                    <a:pt x="30" y="213"/>
                    <a:pt x="33" y="221"/>
                  </a:cubicBezTo>
                  <a:cubicBezTo>
                    <a:pt x="32" y="222"/>
                    <a:pt x="31" y="223"/>
                    <a:pt x="30" y="224"/>
                  </a:cubicBezTo>
                  <a:cubicBezTo>
                    <a:pt x="29" y="225"/>
                    <a:pt x="28" y="226"/>
                    <a:pt x="28" y="227"/>
                  </a:cubicBezTo>
                  <a:cubicBezTo>
                    <a:pt x="28" y="228"/>
                    <a:pt x="28" y="228"/>
                    <a:pt x="28" y="228"/>
                  </a:cubicBezTo>
                  <a:cubicBezTo>
                    <a:pt x="28" y="236"/>
                    <a:pt x="27" y="245"/>
                    <a:pt x="26" y="253"/>
                  </a:cubicBezTo>
                  <a:cubicBezTo>
                    <a:pt x="26" y="253"/>
                    <a:pt x="26" y="254"/>
                    <a:pt x="25" y="254"/>
                  </a:cubicBezTo>
                  <a:cubicBezTo>
                    <a:pt x="25" y="256"/>
                    <a:pt x="26" y="258"/>
                    <a:pt x="28" y="258"/>
                  </a:cubicBezTo>
                  <a:cubicBezTo>
                    <a:pt x="28" y="258"/>
                    <a:pt x="28" y="258"/>
                    <a:pt x="28" y="258"/>
                  </a:cubicBezTo>
                  <a:cubicBezTo>
                    <a:pt x="37" y="270"/>
                    <a:pt x="47" y="279"/>
                    <a:pt x="58" y="288"/>
                  </a:cubicBezTo>
                  <a:cubicBezTo>
                    <a:pt x="58" y="289"/>
                    <a:pt x="59" y="289"/>
                    <a:pt x="60" y="289"/>
                  </a:cubicBezTo>
                  <a:cubicBezTo>
                    <a:pt x="62" y="290"/>
                    <a:pt x="63" y="290"/>
                    <a:pt x="64" y="289"/>
                  </a:cubicBezTo>
                  <a:cubicBezTo>
                    <a:pt x="69" y="284"/>
                    <a:pt x="74" y="279"/>
                    <a:pt x="79" y="274"/>
                  </a:cubicBezTo>
                  <a:cubicBezTo>
                    <a:pt x="91" y="281"/>
                    <a:pt x="101" y="286"/>
                    <a:pt x="114" y="289"/>
                  </a:cubicBezTo>
                  <a:cubicBezTo>
                    <a:pt x="115" y="297"/>
                    <a:pt x="116" y="302"/>
                    <a:pt x="118" y="312"/>
                  </a:cubicBezTo>
                  <a:cubicBezTo>
                    <a:pt x="118" y="313"/>
                    <a:pt x="119" y="314"/>
                    <a:pt x="120" y="314"/>
                  </a:cubicBezTo>
                  <a:cubicBezTo>
                    <a:pt x="128" y="316"/>
                    <a:pt x="136" y="316"/>
                    <a:pt x="144" y="316"/>
                  </a:cubicBezTo>
                  <a:cubicBezTo>
                    <a:pt x="152" y="316"/>
                    <a:pt x="160" y="316"/>
                    <a:pt x="168" y="314"/>
                  </a:cubicBezTo>
                  <a:cubicBezTo>
                    <a:pt x="170" y="314"/>
                    <a:pt x="171" y="313"/>
                    <a:pt x="171" y="311"/>
                  </a:cubicBezTo>
                  <a:cubicBezTo>
                    <a:pt x="171" y="305"/>
                    <a:pt x="173" y="297"/>
                    <a:pt x="174" y="288"/>
                  </a:cubicBezTo>
                  <a:cubicBezTo>
                    <a:pt x="187" y="285"/>
                    <a:pt x="198" y="281"/>
                    <a:pt x="210" y="274"/>
                  </a:cubicBezTo>
                  <a:cubicBezTo>
                    <a:pt x="215" y="279"/>
                    <a:pt x="219" y="284"/>
                    <a:pt x="224" y="289"/>
                  </a:cubicBezTo>
                  <a:cubicBezTo>
                    <a:pt x="226" y="290"/>
                    <a:pt x="227" y="290"/>
                    <a:pt x="229" y="289"/>
                  </a:cubicBezTo>
                  <a:cubicBezTo>
                    <a:pt x="242" y="280"/>
                    <a:pt x="253" y="269"/>
                    <a:pt x="262" y="255"/>
                  </a:cubicBezTo>
                  <a:cubicBezTo>
                    <a:pt x="263" y="254"/>
                    <a:pt x="263" y="254"/>
                    <a:pt x="263" y="254"/>
                  </a:cubicBezTo>
                  <a:cubicBezTo>
                    <a:pt x="265" y="245"/>
                    <a:pt x="265" y="239"/>
                    <a:pt x="266" y="227"/>
                  </a:cubicBezTo>
                  <a:cubicBezTo>
                    <a:pt x="266" y="227"/>
                    <a:pt x="266" y="227"/>
                    <a:pt x="266" y="226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5" y="226"/>
                    <a:pt x="265" y="225"/>
                    <a:pt x="265" y="225"/>
                  </a:cubicBezTo>
                  <a:cubicBezTo>
                    <a:pt x="265" y="225"/>
                    <a:pt x="265" y="225"/>
                    <a:pt x="265" y="225"/>
                  </a:cubicBezTo>
                  <a:cubicBezTo>
                    <a:pt x="262" y="222"/>
                    <a:pt x="259" y="219"/>
                    <a:pt x="257" y="217"/>
                  </a:cubicBezTo>
                  <a:cubicBezTo>
                    <a:pt x="262" y="208"/>
                    <a:pt x="264" y="203"/>
                    <a:pt x="266" y="200"/>
                  </a:cubicBezTo>
                  <a:cubicBezTo>
                    <a:pt x="268" y="199"/>
                    <a:pt x="268" y="199"/>
                    <a:pt x="270" y="198"/>
                  </a:cubicBezTo>
                  <a:close/>
                  <a:moveTo>
                    <a:pt x="267" y="192"/>
                  </a:moveTo>
                  <a:cubicBezTo>
                    <a:pt x="267" y="192"/>
                    <a:pt x="267" y="192"/>
                    <a:pt x="266" y="192"/>
                  </a:cubicBezTo>
                  <a:cubicBezTo>
                    <a:pt x="267" y="190"/>
                    <a:pt x="267" y="189"/>
                    <a:pt x="267" y="187"/>
                  </a:cubicBezTo>
                  <a:cubicBezTo>
                    <a:pt x="270" y="182"/>
                    <a:pt x="272" y="177"/>
                    <a:pt x="273" y="172"/>
                  </a:cubicBezTo>
                  <a:cubicBezTo>
                    <a:pt x="275" y="172"/>
                    <a:pt x="276" y="171"/>
                    <a:pt x="278" y="171"/>
                  </a:cubicBezTo>
                  <a:cubicBezTo>
                    <a:pt x="275" y="178"/>
                    <a:pt x="272" y="184"/>
                    <a:pt x="270" y="191"/>
                  </a:cubicBezTo>
                  <a:cubicBezTo>
                    <a:pt x="269" y="191"/>
                    <a:pt x="268" y="191"/>
                    <a:pt x="267" y="192"/>
                  </a:cubicBezTo>
                  <a:close/>
                  <a:moveTo>
                    <a:pt x="267" y="175"/>
                  </a:moveTo>
                  <a:cubicBezTo>
                    <a:pt x="267" y="174"/>
                    <a:pt x="268" y="174"/>
                    <a:pt x="268" y="174"/>
                  </a:cubicBezTo>
                  <a:cubicBezTo>
                    <a:pt x="268" y="174"/>
                    <a:pt x="269" y="173"/>
                    <a:pt x="269" y="173"/>
                  </a:cubicBezTo>
                  <a:cubicBezTo>
                    <a:pt x="269" y="175"/>
                    <a:pt x="268" y="177"/>
                    <a:pt x="267" y="179"/>
                  </a:cubicBezTo>
                  <a:cubicBezTo>
                    <a:pt x="267" y="177"/>
                    <a:pt x="267" y="176"/>
                    <a:pt x="267" y="175"/>
                  </a:cubicBezTo>
                  <a:close/>
                  <a:moveTo>
                    <a:pt x="274" y="191"/>
                  </a:moveTo>
                  <a:cubicBezTo>
                    <a:pt x="276" y="184"/>
                    <a:pt x="279" y="177"/>
                    <a:pt x="282" y="171"/>
                  </a:cubicBezTo>
                  <a:cubicBezTo>
                    <a:pt x="282" y="171"/>
                    <a:pt x="283" y="171"/>
                    <a:pt x="283" y="171"/>
                  </a:cubicBezTo>
                  <a:cubicBezTo>
                    <a:pt x="283" y="178"/>
                    <a:pt x="282" y="184"/>
                    <a:pt x="281" y="191"/>
                  </a:cubicBezTo>
                  <a:cubicBezTo>
                    <a:pt x="279" y="191"/>
                    <a:pt x="277" y="191"/>
                    <a:pt x="276" y="191"/>
                  </a:cubicBezTo>
                  <a:cubicBezTo>
                    <a:pt x="275" y="191"/>
                    <a:pt x="274" y="191"/>
                    <a:pt x="274" y="191"/>
                  </a:cubicBezTo>
                  <a:close/>
                  <a:moveTo>
                    <a:pt x="249" y="80"/>
                  </a:moveTo>
                  <a:cubicBezTo>
                    <a:pt x="252" y="77"/>
                    <a:pt x="255" y="74"/>
                    <a:pt x="258" y="71"/>
                  </a:cubicBezTo>
                  <a:cubicBezTo>
                    <a:pt x="258" y="74"/>
                    <a:pt x="258" y="76"/>
                    <a:pt x="258" y="79"/>
                  </a:cubicBezTo>
                  <a:cubicBezTo>
                    <a:pt x="258" y="81"/>
                    <a:pt x="258" y="83"/>
                    <a:pt x="258" y="84"/>
                  </a:cubicBezTo>
                  <a:cubicBezTo>
                    <a:pt x="257" y="85"/>
                    <a:pt x="255" y="87"/>
                    <a:pt x="254" y="88"/>
                  </a:cubicBezTo>
                  <a:cubicBezTo>
                    <a:pt x="253" y="85"/>
                    <a:pt x="251" y="82"/>
                    <a:pt x="249" y="80"/>
                  </a:cubicBezTo>
                  <a:close/>
                  <a:moveTo>
                    <a:pt x="35" y="71"/>
                  </a:moveTo>
                  <a:cubicBezTo>
                    <a:pt x="36" y="71"/>
                    <a:pt x="37" y="72"/>
                    <a:pt x="37" y="73"/>
                  </a:cubicBezTo>
                  <a:cubicBezTo>
                    <a:pt x="36" y="73"/>
                    <a:pt x="36" y="74"/>
                    <a:pt x="35" y="75"/>
                  </a:cubicBezTo>
                  <a:cubicBezTo>
                    <a:pt x="35" y="74"/>
                    <a:pt x="35" y="72"/>
                    <a:pt x="35" y="71"/>
                  </a:cubicBezTo>
                  <a:close/>
                  <a:moveTo>
                    <a:pt x="33" y="86"/>
                  </a:moveTo>
                  <a:cubicBezTo>
                    <a:pt x="34" y="84"/>
                    <a:pt x="34" y="82"/>
                    <a:pt x="34" y="81"/>
                  </a:cubicBezTo>
                  <a:cubicBezTo>
                    <a:pt x="36" y="79"/>
                    <a:pt x="38" y="77"/>
                    <a:pt x="40" y="75"/>
                  </a:cubicBezTo>
                  <a:cubicBezTo>
                    <a:pt x="40" y="75"/>
                    <a:pt x="41" y="76"/>
                    <a:pt x="41" y="76"/>
                  </a:cubicBezTo>
                  <a:cubicBezTo>
                    <a:pt x="39" y="80"/>
                    <a:pt x="36" y="83"/>
                    <a:pt x="33" y="86"/>
                  </a:cubicBezTo>
                  <a:close/>
                  <a:moveTo>
                    <a:pt x="35" y="89"/>
                  </a:moveTo>
                  <a:cubicBezTo>
                    <a:pt x="38" y="86"/>
                    <a:pt x="41" y="82"/>
                    <a:pt x="44" y="79"/>
                  </a:cubicBezTo>
                  <a:cubicBezTo>
                    <a:pt x="44" y="79"/>
                    <a:pt x="44" y="80"/>
                    <a:pt x="45" y="80"/>
                  </a:cubicBezTo>
                  <a:cubicBezTo>
                    <a:pt x="42" y="84"/>
                    <a:pt x="40" y="88"/>
                    <a:pt x="38" y="92"/>
                  </a:cubicBezTo>
                  <a:cubicBezTo>
                    <a:pt x="37" y="91"/>
                    <a:pt x="36" y="90"/>
                    <a:pt x="35" y="89"/>
                  </a:cubicBezTo>
                  <a:close/>
                  <a:moveTo>
                    <a:pt x="35" y="122"/>
                  </a:moveTo>
                  <a:cubicBezTo>
                    <a:pt x="36" y="115"/>
                    <a:pt x="38" y="107"/>
                    <a:pt x="41" y="101"/>
                  </a:cubicBezTo>
                  <a:cubicBezTo>
                    <a:pt x="42" y="100"/>
                    <a:pt x="42" y="100"/>
                    <a:pt x="42" y="99"/>
                  </a:cubicBezTo>
                  <a:cubicBezTo>
                    <a:pt x="45" y="93"/>
                    <a:pt x="48" y="87"/>
                    <a:pt x="52" y="81"/>
                  </a:cubicBezTo>
                  <a:cubicBezTo>
                    <a:pt x="53" y="80"/>
                    <a:pt x="52" y="78"/>
                    <a:pt x="51" y="77"/>
                  </a:cubicBezTo>
                  <a:cubicBezTo>
                    <a:pt x="46" y="72"/>
                    <a:pt x="41" y="67"/>
                    <a:pt x="37" y="62"/>
                  </a:cubicBezTo>
                  <a:cubicBezTo>
                    <a:pt x="45" y="52"/>
                    <a:pt x="54" y="42"/>
                    <a:pt x="65" y="34"/>
                  </a:cubicBezTo>
                  <a:cubicBezTo>
                    <a:pt x="70" y="39"/>
                    <a:pt x="75" y="44"/>
                    <a:pt x="80" y="49"/>
                  </a:cubicBezTo>
                  <a:cubicBezTo>
                    <a:pt x="81" y="50"/>
                    <a:pt x="82" y="50"/>
                    <a:pt x="84" y="49"/>
                  </a:cubicBezTo>
                  <a:cubicBezTo>
                    <a:pt x="96" y="41"/>
                    <a:pt x="110" y="36"/>
                    <a:pt x="124" y="33"/>
                  </a:cubicBezTo>
                  <a:cubicBezTo>
                    <a:pt x="126" y="32"/>
                    <a:pt x="127" y="31"/>
                    <a:pt x="127" y="29"/>
                  </a:cubicBezTo>
                  <a:cubicBezTo>
                    <a:pt x="127" y="22"/>
                    <a:pt x="127" y="15"/>
                    <a:pt x="127" y="8"/>
                  </a:cubicBezTo>
                  <a:cubicBezTo>
                    <a:pt x="134" y="7"/>
                    <a:pt x="140" y="7"/>
                    <a:pt x="147" y="7"/>
                  </a:cubicBezTo>
                  <a:cubicBezTo>
                    <a:pt x="154" y="7"/>
                    <a:pt x="160" y="7"/>
                    <a:pt x="167" y="8"/>
                  </a:cubicBezTo>
                  <a:cubicBezTo>
                    <a:pt x="167" y="15"/>
                    <a:pt x="167" y="22"/>
                    <a:pt x="167" y="29"/>
                  </a:cubicBezTo>
                  <a:cubicBezTo>
                    <a:pt x="167" y="31"/>
                    <a:pt x="168" y="32"/>
                    <a:pt x="170" y="33"/>
                  </a:cubicBezTo>
                  <a:cubicBezTo>
                    <a:pt x="184" y="36"/>
                    <a:pt x="198" y="41"/>
                    <a:pt x="210" y="49"/>
                  </a:cubicBezTo>
                  <a:cubicBezTo>
                    <a:pt x="212" y="50"/>
                    <a:pt x="213" y="50"/>
                    <a:pt x="214" y="49"/>
                  </a:cubicBezTo>
                  <a:cubicBezTo>
                    <a:pt x="220" y="44"/>
                    <a:pt x="225" y="39"/>
                    <a:pt x="230" y="34"/>
                  </a:cubicBezTo>
                  <a:cubicBezTo>
                    <a:pt x="231" y="35"/>
                    <a:pt x="232" y="36"/>
                    <a:pt x="234" y="38"/>
                  </a:cubicBezTo>
                  <a:cubicBezTo>
                    <a:pt x="238" y="41"/>
                    <a:pt x="242" y="45"/>
                    <a:pt x="245" y="48"/>
                  </a:cubicBezTo>
                  <a:cubicBezTo>
                    <a:pt x="248" y="52"/>
                    <a:pt x="251" y="54"/>
                    <a:pt x="252" y="55"/>
                  </a:cubicBezTo>
                  <a:cubicBezTo>
                    <a:pt x="254" y="57"/>
                    <a:pt x="255" y="59"/>
                    <a:pt x="257" y="61"/>
                  </a:cubicBezTo>
                  <a:cubicBezTo>
                    <a:pt x="257" y="62"/>
                    <a:pt x="257" y="62"/>
                    <a:pt x="258" y="62"/>
                  </a:cubicBezTo>
                  <a:cubicBezTo>
                    <a:pt x="253" y="67"/>
                    <a:pt x="248" y="72"/>
                    <a:pt x="243" y="77"/>
                  </a:cubicBezTo>
                  <a:cubicBezTo>
                    <a:pt x="242" y="78"/>
                    <a:pt x="241" y="80"/>
                    <a:pt x="242" y="81"/>
                  </a:cubicBezTo>
                  <a:cubicBezTo>
                    <a:pt x="251" y="94"/>
                    <a:pt x="256" y="107"/>
                    <a:pt x="259" y="122"/>
                  </a:cubicBezTo>
                  <a:cubicBezTo>
                    <a:pt x="260" y="124"/>
                    <a:pt x="261" y="125"/>
                    <a:pt x="263" y="125"/>
                  </a:cubicBezTo>
                  <a:cubicBezTo>
                    <a:pt x="270" y="125"/>
                    <a:pt x="277" y="125"/>
                    <a:pt x="284" y="125"/>
                  </a:cubicBezTo>
                  <a:cubicBezTo>
                    <a:pt x="285" y="131"/>
                    <a:pt x="285" y="138"/>
                    <a:pt x="285" y="145"/>
                  </a:cubicBezTo>
                  <a:cubicBezTo>
                    <a:pt x="285" y="152"/>
                    <a:pt x="285" y="158"/>
                    <a:pt x="284" y="164"/>
                  </a:cubicBezTo>
                  <a:cubicBezTo>
                    <a:pt x="283" y="164"/>
                    <a:pt x="282" y="164"/>
                    <a:pt x="281" y="164"/>
                  </a:cubicBezTo>
                  <a:cubicBezTo>
                    <a:pt x="274" y="164"/>
                    <a:pt x="269" y="166"/>
                    <a:pt x="264" y="168"/>
                  </a:cubicBezTo>
                  <a:cubicBezTo>
                    <a:pt x="261" y="170"/>
                    <a:pt x="259" y="173"/>
                    <a:pt x="257" y="176"/>
                  </a:cubicBezTo>
                  <a:cubicBezTo>
                    <a:pt x="253" y="184"/>
                    <a:pt x="251" y="195"/>
                    <a:pt x="243" y="208"/>
                  </a:cubicBezTo>
                  <a:cubicBezTo>
                    <a:pt x="242" y="210"/>
                    <a:pt x="242" y="211"/>
                    <a:pt x="243" y="213"/>
                  </a:cubicBezTo>
                  <a:cubicBezTo>
                    <a:pt x="248" y="217"/>
                    <a:pt x="253" y="222"/>
                    <a:pt x="258" y="227"/>
                  </a:cubicBezTo>
                  <a:cubicBezTo>
                    <a:pt x="250" y="238"/>
                    <a:pt x="241" y="248"/>
                    <a:pt x="230" y="256"/>
                  </a:cubicBezTo>
                  <a:cubicBezTo>
                    <a:pt x="225" y="251"/>
                    <a:pt x="220" y="246"/>
                    <a:pt x="215" y="241"/>
                  </a:cubicBezTo>
                  <a:cubicBezTo>
                    <a:pt x="214" y="240"/>
                    <a:pt x="212" y="240"/>
                    <a:pt x="211" y="240"/>
                  </a:cubicBezTo>
                  <a:cubicBezTo>
                    <a:pt x="198" y="249"/>
                    <a:pt x="185" y="255"/>
                    <a:pt x="170" y="258"/>
                  </a:cubicBezTo>
                  <a:cubicBezTo>
                    <a:pt x="168" y="258"/>
                    <a:pt x="167" y="259"/>
                    <a:pt x="167" y="261"/>
                  </a:cubicBezTo>
                  <a:cubicBezTo>
                    <a:pt x="167" y="268"/>
                    <a:pt x="167" y="275"/>
                    <a:pt x="167" y="282"/>
                  </a:cubicBezTo>
                  <a:cubicBezTo>
                    <a:pt x="160" y="283"/>
                    <a:pt x="154" y="283"/>
                    <a:pt x="147" y="283"/>
                  </a:cubicBezTo>
                  <a:cubicBezTo>
                    <a:pt x="140" y="283"/>
                    <a:pt x="134" y="283"/>
                    <a:pt x="127" y="282"/>
                  </a:cubicBezTo>
                  <a:cubicBezTo>
                    <a:pt x="127" y="275"/>
                    <a:pt x="127" y="268"/>
                    <a:pt x="127" y="261"/>
                  </a:cubicBezTo>
                  <a:cubicBezTo>
                    <a:pt x="127" y="259"/>
                    <a:pt x="126" y="258"/>
                    <a:pt x="124" y="258"/>
                  </a:cubicBezTo>
                  <a:cubicBezTo>
                    <a:pt x="110" y="255"/>
                    <a:pt x="96" y="249"/>
                    <a:pt x="83" y="240"/>
                  </a:cubicBezTo>
                  <a:cubicBezTo>
                    <a:pt x="82" y="240"/>
                    <a:pt x="80" y="240"/>
                    <a:pt x="79" y="241"/>
                  </a:cubicBezTo>
                  <a:cubicBezTo>
                    <a:pt x="74" y="246"/>
                    <a:pt x="69" y="251"/>
                    <a:pt x="64" y="255"/>
                  </a:cubicBezTo>
                  <a:cubicBezTo>
                    <a:pt x="53" y="247"/>
                    <a:pt x="44" y="238"/>
                    <a:pt x="36" y="227"/>
                  </a:cubicBezTo>
                  <a:cubicBezTo>
                    <a:pt x="41" y="222"/>
                    <a:pt x="46" y="217"/>
                    <a:pt x="51" y="213"/>
                  </a:cubicBezTo>
                  <a:cubicBezTo>
                    <a:pt x="52" y="211"/>
                    <a:pt x="52" y="210"/>
                    <a:pt x="51" y="208"/>
                  </a:cubicBezTo>
                  <a:cubicBezTo>
                    <a:pt x="43" y="196"/>
                    <a:pt x="37" y="182"/>
                    <a:pt x="34" y="167"/>
                  </a:cubicBezTo>
                  <a:cubicBezTo>
                    <a:pt x="34" y="166"/>
                    <a:pt x="33" y="165"/>
                    <a:pt x="31" y="165"/>
                  </a:cubicBezTo>
                  <a:cubicBezTo>
                    <a:pt x="24" y="165"/>
                    <a:pt x="17" y="165"/>
                    <a:pt x="10" y="165"/>
                  </a:cubicBezTo>
                  <a:cubicBezTo>
                    <a:pt x="9" y="158"/>
                    <a:pt x="9" y="152"/>
                    <a:pt x="9" y="145"/>
                  </a:cubicBezTo>
                  <a:cubicBezTo>
                    <a:pt x="9" y="138"/>
                    <a:pt x="9" y="131"/>
                    <a:pt x="10" y="125"/>
                  </a:cubicBezTo>
                  <a:cubicBezTo>
                    <a:pt x="17" y="125"/>
                    <a:pt x="24" y="125"/>
                    <a:pt x="31" y="125"/>
                  </a:cubicBezTo>
                  <a:cubicBezTo>
                    <a:pt x="33" y="125"/>
                    <a:pt x="34" y="124"/>
                    <a:pt x="35" y="122"/>
                  </a:cubicBezTo>
                  <a:close/>
                  <a:moveTo>
                    <a:pt x="257" y="252"/>
                  </a:moveTo>
                  <a:cubicBezTo>
                    <a:pt x="254" y="255"/>
                    <a:pt x="252" y="258"/>
                    <a:pt x="249" y="261"/>
                  </a:cubicBezTo>
                  <a:cubicBezTo>
                    <a:pt x="251" y="255"/>
                    <a:pt x="253" y="248"/>
                    <a:pt x="255" y="241"/>
                  </a:cubicBezTo>
                  <a:cubicBezTo>
                    <a:pt x="256" y="240"/>
                    <a:pt x="257" y="239"/>
                    <a:pt x="258" y="238"/>
                  </a:cubicBezTo>
                  <a:cubicBezTo>
                    <a:pt x="258" y="243"/>
                    <a:pt x="257" y="247"/>
                    <a:pt x="257" y="252"/>
                  </a:cubicBezTo>
                  <a:close/>
                  <a:moveTo>
                    <a:pt x="236" y="274"/>
                  </a:moveTo>
                  <a:cubicBezTo>
                    <a:pt x="239" y="267"/>
                    <a:pt x="241" y="260"/>
                    <a:pt x="244" y="253"/>
                  </a:cubicBezTo>
                  <a:cubicBezTo>
                    <a:pt x="246" y="251"/>
                    <a:pt x="248" y="249"/>
                    <a:pt x="250" y="247"/>
                  </a:cubicBezTo>
                  <a:cubicBezTo>
                    <a:pt x="248" y="254"/>
                    <a:pt x="246" y="260"/>
                    <a:pt x="244" y="267"/>
                  </a:cubicBezTo>
                  <a:cubicBezTo>
                    <a:pt x="242" y="270"/>
                    <a:pt x="239" y="272"/>
                    <a:pt x="236" y="274"/>
                  </a:cubicBezTo>
                  <a:close/>
                  <a:moveTo>
                    <a:pt x="215" y="270"/>
                  </a:moveTo>
                  <a:cubicBezTo>
                    <a:pt x="218" y="266"/>
                    <a:pt x="220" y="262"/>
                    <a:pt x="222" y="257"/>
                  </a:cubicBezTo>
                  <a:cubicBezTo>
                    <a:pt x="222" y="258"/>
                    <a:pt x="223" y="258"/>
                    <a:pt x="224" y="259"/>
                  </a:cubicBezTo>
                  <a:cubicBezTo>
                    <a:pt x="224" y="259"/>
                    <a:pt x="224" y="259"/>
                    <a:pt x="224" y="259"/>
                  </a:cubicBezTo>
                  <a:cubicBezTo>
                    <a:pt x="222" y="264"/>
                    <a:pt x="219" y="268"/>
                    <a:pt x="217" y="272"/>
                  </a:cubicBezTo>
                  <a:cubicBezTo>
                    <a:pt x="217" y="272"/>
                    <a:pt x="216" y="271"/>
                    <a:pt x="215" y="270"/>
                  </a:cubicBezTo>
                  <a:close/>
                  <a:moveTo>
                    <a:pt x="174" y="281"/>
                  </a:moveTo>
                  <a:cubicBezTo>
                    <a:pt x="174" y="279"/>
                    <a:pt x="174" y="277"/>
                    <a:pt x="174" y="275"/>
                  </a:cubicBezTo>
                  <a:cubicBezTo>
                    <a:pt x="177" y="271"/>
                    <a:pt x="180" y="266"/>
                    <a:pt x="182" y="261"/>
                  </a:cubicBezTo>
                  <a:cubicBezTo>
                    <a:pt x="184" y="261"/>
                    <a:pt x="185" y="260"/>
                    <a:pt x="187" y="260"/>
                  </a:cubicBezTo>
                  <a:cubicBezTo>
                    <a:pt x="183" y="267"/>
                    <a:pt x="180" y="274"/>
                    <a:pt x="176" y="281"/>
                  </a:cubicBezTo>
                  <a:cubicBezTo>
                    <a:pt x="175" y="281"/>
                    <a:pt x="175" y="281"/>
                    <a:pt x="174" y="281"/>
                  </a:cubicBezTo>
                  <a:close/>
                  <a:moveTo>
                    <a:pt x="164" y="308"/>
                  </a:moveTo>
                  <a:cubicBezTo>
                    <a:pt x="163" y="308"/>
                    <a:pt x="162" y="308"/>
                    <a:pt x="160" y="309"/>
                  </a:cubicBezTo>
                  <a:cubicBezTo>
                    <a:pt x="162" y="304"/>
                    <a:pt x="164" y="299"/>
                    <a:pt x="166" y="294"/>
                  </a:cubicBezTo>
                  <a:cubicBezTo>
                    <a:pt x="166" y="299"/>
                    <a:pt x="165" y="304"/>
                    <a:pt x="164" y="308"/>
                  </a:cubicBezTo>
                  <a:close/>
                  <a:moveTo>
                    <a:pt x="165" y="289"/>
                  </a:moveTo>
                  <a:cubicBezTo>
                    <a:pt x="162" y="295"/>
                    <a:pt x="159" y="302"/>
                    <a:pt x="156" y="309"/>
                  </a:cubicBezTo>
                  <a:cubicBezTo>
                    <a:pt x="154" y="309"/>
                    <a:pt x="152" y="309"/>
                    <a:pt x="150" y="309"/>
                  </a:cubicBezTo>
                  <a:cubicBezTo>
                    <a:pt x="152" y="303"/>
                    <a:pt x="155" y="296"/>
                    <a:pt x="158" y="290"/>
                  </a:cubicBezTo>
                  <a:cubicBezTo>
                    <a:pt x="160" y="289"/>
                    <a:pt x="163" y="289"/>
                    <a:pt x="165" y="289"/>
                  </a:cubicBezTo>
                  <a:close/>
                  <a:moveTo>
                    <a:pt x="174" y="264"/>
                  </a:moveTo>
                  <a:cubicBezTo>
                    <a:pt x="175" y="263"/>
                    <a:pt x="176" y="263"/>
                    <a:pt x="178" y="263"/>
                  </a:cubicBezTo>
                  <a:cubicBezTo>
                    <a:pt x="176" y="265"/>
                    <a:pt x="175" y="267"/>
                    <a:pt x="174" y="269"/>
                  </a:cubicBezTo>
                  <a:cubicBezTo>
                    <a:pt x="174" y="267"/>
                    <a:pt x="174" y="265"/>
                    <a:pt x="174" y="264"/>
                  </a:cubicBezTo>
                  <a:close/>
                  <a:moveTo>
                    <a:pt x="192" y="258"/>
                  </a:moveTo>
                  <a:cubicBezTo>
                    <a:pt x="194" y="257"/>
                    <a:pt x="197" y="256"/>
                    <a:pt x="199" y="255"/>
                  </a:cubicBezTo>
                  <a:cubicBezTo>
                    <a:pt x="196" y="262"/>
                    <a:pt x="193" y="269"/>
                    <a:pt x="191" y="276"/>
                  </a:cubicBezTo>
                  <a:cubicBezTo>
                    <a:pt x="187" y="278"/>
                    <a:pt x="184" y="279"/>
                    <a:pt x="181" y="280"/>
                  </a:cubicBezTo>
                  <a:cubicBezTo>
                    <a:pt x="184" y="272"/>
                    <a:pt x="188" y="265"/>
                    <a:pt x="192" y="258"/>
                  </a:cubicBezTo>
                  <a:close/>
                  <a:moveTo>
                    <a:pt x="203" y="253"/>
                  </a:moveTo>
                  <a:cubicBezTo>
                    <a:pt x="205" y="252"/>
                    <a:pt x="207" y="251"/>
                    <a:pt x="209" y="250"/>
                  </a:cubicBezTo>
                  <a:cubicBezTo>
                    <a:pt x="206" y="257"/>
                    <a:pt x="203" y="264"/>
                    <a:pt x="200" y="272"/>
                  </a:cubicBezTo>
                  <a:cubicBezTo>
                    <a:pt x="198" y="273"/>
                    <a:pt x="197" y="274"/>
                    <a:pt x="195" y="274"/>
                  </a:cubicBezTo>
                  <a:cubicBezTo>
                    <a:pt x="198" y="267"/>
                    <a:pt x="201" y="260"/>
                    <a:pt x="203" y="253"/>
                  </a:cubicBezTo>
                  <a:close/>
                  <a:moveTo>
                    <a:pt x="215" y="251"/>
                  </a:moveTo>
                  <a:cubicBezTo>
                    <a:pt x="217" y="252"/>
                    <a:pt x="218" y="253"/>
                    <a:pt x="219" y="254"/>
                  </a:cubicBezTo>
                  <a:cubicBezTo>
                    <a:pt x="218" y="258"/>
                    <a:pt x="216" y="262"/>
                    <a:pt x="214" y="266"/>
                  </a:cubicBezTo>
                  <a:cubicBezTo>
                    <a:pt x="214" y="261"/>
                    <a:pt x="215" y="256"/>
                    <a:pt x="215" y="251"/>
                  </a:cubicBezTo>
                  <a:close/>
                  <a:moveTo>
                    <a:pt x="208" y="261"/>
                  </a:moveTo>
                  <a:cubicBezTo>
                    <a:pt x="207" y="263"/>
                    <a:pt x="207" y="265"/>
                    <a:pt x="207" y="267"/>
                  </a:cubicBezTo>
                  <a:cubicBezTo>
                    <a:pt x="206" y="268"/>
                    <a:pt x="205" y="269"/>
                    <a:pt x="205" y="269"/>
                  </a:cubicBezTo>
                  <a:cubicBezTo>
                    <a:pt x="206" y="266"/>
                    <a:pt x="207" y="264"/>
                    <a:pt x="208" y="261"/>
                  </a:cubicBezTo>
                  <a:close/>
                  <a:moveTo>
                    <a:pt x="224" y="266"/>
                  </a:moveTo>
                  <a:cubicBezTo>
                    <a:pt x="224" y="270"/>
                    <a:pt x="223" y="274"/>
                    <a:pt x="223" y="278"/>
                  </a:cubicBezTo>
                  <a:cubicBezTo>
                    <a:pt x="222" y="277"/>
                    <a:pt x="221" y="276"/>
                    <a:pt x="220" y="275"/>
                  </a:cubicBezTo>
                  <a:cubicBezTo>
                    <a:pt x="221" y="272"/>
                    <a:pt x="223" y="269"/>
                    <a:pt x="224" y="266"/>
                  </a:cubicBezTo>
                  <a:close/>
                  <a:moveTo>
                    <a:pt x="232" y="263"/>
                  </a:moveTo>
                  <a:cubicBezTo>
                    <a:pt x="234" y="261"/>
                    <a:pt x="236" y="259"/>
                    <a:pt x="239" y="257"/>
                  </a:cubicBezTo>
                  <a:cubicBezTo>
                    <a:pt x="236" y="264"/>
                    <a:pt x="234" y="271"/>
                    <a:pt x="231" y="279"/>
                  </a:cubicBezTo>
                  <a:cubicBezTo>
                    <a:pt x="231" y="279"/>
                    <a:pt x="230" y="279"/>
                    <a:pt x="230" y="280"/>
                  </a:cubicBezTo>
                  <a:cubicBezTo>
                    <a:pt x="230" y="274"/>
                    <a:pt x="231" y="268"/>
                    <a:pt x="232" y="263"/>
                  </a:cubicBezTo>
                  <a:close/>
                  <a:moveTo>
                    <a:pt x="106" y="280"/>
                  </a:moveTo>
                  <a:cubicBezTo>
                    <a:pt x="104" y="279"/>
                    <a:pt x="102" y="279"/>
                    <a:pt x="100" y="278"/>
                  </a:cubicBezTo>
                  <a:cubicBezTo>
                    <a:pt x="104" y="272"/>
                    <a:pt x="108" y="267"/>
                    <a:pt x="113" y="262"/>
                  </a:cubicBezTo>
                  <a:cubicBezTo>
                    <a:pt x="115" y="262"/>
                    <a:pt x="117" y="263"/>
                    <a:pt x="119" y="263"/>
                  </a:cubicBezTo>
                  <a:cubicBezTo>
                    <a:pt x="115" y="269"/>
                    <a:pt x="110" y="274"/>
                    <a:pt x="106" y="280"/>
                  </a:cubicBezTo>
                  <a:close/>
                  <a:moveTo>
                    <a:pt x="92" y="274"/>
                  </a:moveTo>
                  <a:cubicBezTo>
                    <a:pt x="96" y="269"/>
                    <a:pt x="101" y="264"/>
                    <a:pt x="105" y="259"/>
                  </a:cubicBezTo>
                  <a:cubicBezTo>
                    <a:pt x="107" y="260"/>
                    <a:pt x="108" y="260"/>
                    <a:pt x="110" y="261"/>
                  </a:cubicBezTo>
                  <a:cubicBezTo>
                    <a:pt x="105" y="266"/>
                    <a:pt x="101" y="271"/>
                    <a:pt x="97" y="276"/>
                  </a:cubicBezTo>
                  <a:cubicBezTo>
                    <a:pt x="95" y="276"/>
                    <a:pt x="94" y="275"/>
                    <a:pt x="92" y="274"/>
                  </a:cubicBezTo>
                  <a:close/>
                  <a:moveTo>
                    <a:pt x="86" y="270"/>
                  </a:moveTo>
                  <a:cubicBezTo>
                    <a:pt x="89" y="265"/>
                    <a:pt x="93" y="261"/>
                    <a:pt x="97" y="256"/>
                  </a:cubicBezTo>
                  <a:cubicBezTo>
                    <a:pt x="97" y="256"/>
                    <a:pt x="97" y="256"/>
                    <a:pt x="97" y="256"/>
                  </a:cubicBezTo>
                  <a:cubicBezTo>
                    <a:pt x="98" y="256"/>
                    <a:pt x="100" y="257"/>
                    <a:pt x="102" y="258"/>
                  </a:cubicBezTo>
                  <a:cubicBezTo>
                    <a:pt x="97" y="262"/>
                    <a:pt x="93" y="267"/>
                    <a:pt x="89" y="272"/>
                  </a:cubicBezTo>
                  <a:cubicBezTo>
                    <a:pt x="88" y="272"/>
                    <a:pt x="87" y="271"/>
                    <a:pt x="86" y="270"/>
                  </a:cubicBezTo>
                  <a:close/>
                  <a:moveTo>
                    <a:pt x="87" y="251"/>
                  </a:moveTo>
                  <a:cubicBezTo>
                    <a:pt x="86" y="252"/>
                    <a:pt x="85" y="253"/>
                    <a:pt x="84" y="255"/>
                  </a:cubicBezTo>
                  <a:cubicBezTo>
                    <a:pt x="84" y="253"/>
                    <a:pt x="84" y="251"/>
                    <a:pt x="84" y="249"/>
                  </a:cubicBezTo>
                  <a:cubicBezTo>
                    <a:pt x="85" y="249"/>
                    <a:pt x="86" y="250"/>
                    <a:pt x="87" y="251"/>
                  </a:cubicBezTo>
                  <a:close/>
                  <a:moveTo>
                    <a:pt x="83" y="268"/>
                  </a:moveTo>
                  <a:cubicBezTo>
                    <a:pt x="83" y="266"/>
                    <a:pt x="83" y="263"/>
                    <a:pt x="83" y="261"/>
                  </a:cubicBezTo>
                  <a:cubicBezTo>
                    <a:pt x="85" y="258"/>
                    <a:pt x="88" y="255"/>
                    <a:pt x="90" y="252"/>
                  </a:cubicBezTo>
                  <a:cubicBezTo>
                    <a:pt x="91" y="253"/>
                    <a:pt x="92" y="253"/>
                    <a:pt x="94" y="254"/>
                  </a:cubicBezTo>
                  <a:cubicBezTo>
                    <a:pt x="90" y="259"/>
                    <a:pt x="87" y="264"/>
                    <a:pt x="83" y="268"/>
                  </a:cubicBezTo>
                  <a:close/>
                  <a:moveTo>
                    <a:pt x="134" y="289"/>
                  </a:moveTo>
                  <a:cubicBezTo>
                    <a:pt x="132" y="295"/>
                    <a:pt x="129" y="300"/>
                    <a:pt x="127" y="306"/>
                  </a:cubicBezTo>
                  <a:cubicBezTo>
                    <a:pt x="127" y="300"/>
                    <a:pt x="127" y="295"/>
                    <a:pt x="128" y="289"/>
                  </a:cubicBezTo>
                  <a:cubicBezTo>
                    <a:pt x="130" y="289"/>
                    <a:pt x="132" y="289"/>
                    <a:pt x="134" y="289"/>
                  </a:cubicBezTo>
                  <a:close/>
                  <a:moveTo>
                    <a:pt x="138" y="290"/>
                  </a:moveTo>
                  <a:cubicBezTo>
                    <a:pt x="140" y="290"/>
                    <a:pt x="142" y="290"/>
                    <a:pt x="143" y="290"/>
                  </a:cubicBezTo>
                  <a:cubicBezTo>
                    <a:pt x="141" y="296"/>
                    <a:pt x="138" y="303"/>
                    <a:pt x="136" y="309"/>
                  </a:cubicBezTo>
                  <a:cubicBezTo>
                    <a:pt x="134" y="309"/>
                    <a:pt x="131" y="309"/>
                    <a:pt x="129" y="309"/>
                  </a:cubicBezTo>
                  <a:cubicBezTo>
                    <a:pt x="132" y="302"/>
                    <a:pt x="135" y="296"/>
                    <a:pt x="138" y="290"/>
                  </a:cubicBezTo>
                  <a:close/>
                  <a:moveTo>
                    <a:pt x="60" y="261"/>
                  </a:moveTo>
                  <a:cubicBezTo>
                    <a:pt x="60" y="267"/>
                    <a:pt x="58" y="272"/>
                    <a:pt x="57" y="279"/>
                  </a:cubicBezTo>
                  <a:cubicBezTo>
                    <a:pt x="56" y="277"/>
                    <a:pt x="54" y="276"/>
                    <a:pt x="53" y="275"/>
                  </a:cubicBezTo>
                  <a:cubicBezTo>
                    <a:pt x="55" y="270"/>
                    <a:pt x="58" y="266"/>
                    <a:pt x="60" y="261"/>
                  </a:cubicBezTo>
                  <a:close/>
                  <a:moveTo>
                    <a:pt x="37" y="258"/>
                  </a:moveTo>
                  <a:cubicBezTo>
                    <a:pt x="39" y="254"/>
                    <a:pt x="41" y="250"/>
                    <a:pt x="44" y="247"/>
                  </a:cubicBezTo>
                  <a:cubicBezTo>
                    <a:pt x="45" y="248"/>
                    <a:pt x="46" y="248"/>
                    <a:pt x="46" y="249"/>
                  </a:cubicBezTo>
                  <a:cubicBezTo>
                    <a:pt x="44" y="253"/>
                    <a:pt x="41" y="257"/>
                    <a:pt x="39" y="260"/>
                  </a:cubicBezTo>
                  <a:cubicBezTo>
                    <a:pt x="38" y="260"/>
                    <a:pt x="37" y="259"/>
                    <a:pt x="37" y="258"/>
                  </a:cubicBezTo>
                  <a:close/>
                  <a:moveTo>
                    <a:pt x="7" y="171"/>
                  </a:moveTo>
                  <a:cubicBezTo>
                    <a:pt x="7" y="171"/>
                    <a:pt x="7" y="171"/>
                    <a:pt x="7" y="171"/>
                  </a:cubicBezTo>
                  <a:cubicBezTo>
                    <a:pt x="9" y="171"/>
                    <a:pt x="10" y="171"/>
                    <a:pt x="12" y="171"/>
                  </a:cubicBezTo>
                  <a:cubicBezTo>
                    <a:pt x="10" y="175"/>
                    <a:pt x="9" y="179"/>
                    <a:pt x="7" y="183"/>
                  </a:cubicBezTo>
                  <a:cubicBezTo>
                    <a:pt x="7" y="179"/>
                    <a:pt x="7" y="175"/>
                    <a:pt x="7" y="171"/>
                  </a:cubicBezTo>
                  <a:close/>
                  <a:moveTo>
                    <a:pt x="7" y="190"/>
                  </a:moveTo>
                  <a:cubicBezTo>
                    <a:pt x="10" y="184"/>
                    <a:pt x="13" y="177"/>
                    <a:pt x="15" y="171"/>
                  </a:cubicBezTo>
                  <a:cubicBezTo>
                    <a:pt x="18" y="171"/>
                    <a:pt x="20" y="171"/>
                    <a:pt x="23" y="171"/>
                  </a:cubicBezTo>
                  <a:cubicBezTo>
                    <a:pt x="20" y="178"/>
                    <a:pt x="17" y="184"/>
                    <a:pt x="15" y="191"/>
                  </a:cubicBezTo>
                  <a:cubicBezTo>
                    <a:pt x="12" y="191"/>
                    <a:pt x="10" y="191"/>
                    <a:pt x="8" y="191"/>
                  </a:cubicBezTo>
                  <a:cubicBezTo>
                    <a:pt x="8" y="191"/>
                    <a:pt x="8" y="190"/>
                    <a:pt x="7" y="190"/>
                  </a:cubicBezTo>
                  <a:close/>
                  <a:moveTo>
                    <a:pt x="26" y="172"/>
                  </a:moveTo>
                  <a:cubicBezTo>
                    <a:pt x="26" y="175"/>
                    <a:pt x="26" y="179"/>
                    <a:pt x="26" y="182"/>
                  </a:cubicBezTo>
                  <a:cubicBezTo>
                    <a:pt x="25" y="185"/>
                    <a:pt x="24" y="188"/>
                    <a:pt x="23" y="191"/>
                  </a:cubicBezTo>
                  <a:cubicBezTo>
                    <a:pt x="21" y="191"/>
                    <a:pt x="20" y="191"/>
                    <a:pt x="18" y="191"/>
                  </a:cubicBezTo>
                  <a:cubicBezTo>
                    <a:pt x="21" y="184"/>
                    <a:pt x="23" y="178"/>
                    <a:pt x="26" y="172"/>
                  </a:cubicBezTo>
                  <a:close/>
                  <a:moveTo>
                    <a:pt x="32" y="195"/>
                  </a:moveTo>
                  <a:cubicBezTo>
                    <a:pt x="32" y="192"/>
                    <a:pt x="32" y="189"/>
                    <a:pt x="33" y="185"/>
                  </a:cubicBezTo>
                  <a:cubicBezTo>
                    <a:pt x="33" y="188"/>
                    <a:pt x="34" y="190"/>
                    <a:pt x="35" y="192"/>
                  </a:cubicBezTo>
                  <a:cubicBezTo>
                    <a:pt x="34" y="194"/>
                    <a:pt x="34" y="196"/>
                    <a:pt x="33" y="199"/>
                  </a:cubicBezTo>
                  <a:cubicBezTo>
                    <a:pt x="33" y="198"/>
                    <a:pt x="32" y="196"/>
                    <a:pt x="32" y="195"/>
                  </a:cubicBezTo>
                  <a:close/>
                  <a:moveTo>
                    <a:pt x="37" y="197"/>
                  </a:moveTo>
                  <a:cubicBezTo>
                    <a:pt x="38" y="199"/>
                    <a:pt x="39" y="201"/>
                    <a:pt x="40" y="203"/>
                  </a:cubicBezTo>
                  <a:cubicBezTo>
                    <a:pt x="39" y="206"/>
                    <a:pt x="38" y="209"/>
                    <a:pt x="37" y="212"/>
                  </a:cubicBezTo>
                  <a:cubicBezTo>
                    <a:pt x="36" y="210"/>
                    <a:pt x="35" y="207"/>
                    <a:pt x="35" y="205"/>
                  </a:cubicBezTo>
                  <a:cubicBezTo>
                    <a:pt x="36" y="202"/>
                    <a:pt x="36" y="199"/>
                    <a:pt x="37" y="197"/>
                  </a:cubicBezTo>
                  <a:close/>
                  <a:moveTo>
                    <a:pt x="44" y="210"/>
                  </a:moveTo>
                  <a:cubicBezTo>
                    <a:pt x="43" y="211"/>
                    <a:pt x="42" y="212"/>
                    <a:pt x="41" y="213"/>
                  </a:cubicBezTo>
                  <a:cubicBezTo>
                    <a:pt x="41" y="211"/>
                    <a:pt x="42" y="209"/>
                    <a:pt x="43" y="207"/>
                  </a:cubicBezTo>
                  <a:cubicBezTo>
                    <a:pt x="43" y="208"/>
                    <a:pt x="44" y="209"/>
                    <a:pt x="44" y="210"/>
                  </a:cubicBezTo>
                  <a:close/>
                  <a:moveTo>
                    <a:pt x="34" y="236"/>
                  </a:moveTo>
                  <a:cubicBezTo>
                    <a:pt x="35" y="237"/>
                    <a:pt x="36" y="238"/>
                    <a:pt x="37" y="239"/>
                  </a:cubicBezTo>
                  <a:cubicBezTo>
                    <a:pt x="36" y="241"/>
                    <a:pt x="35" y="243"/>
                    <a:pt x="34" y="245"/>
                  </a:cubicBezTo>
                  <a:cubicBezTo>
                    <a:pt x="34" y="242"/>
                    <a:pt x="34" y="239"/>
                    <a:pt x="34" y="236"/>
                  </a:cubicBezTo>
                  <a:close/>
                  <a:moveTo>
                    <a:pt x="33" y="253"/>
                  </a:moveTo>
                  <a:cubicBezTo>
                    <a:pt x="35" y="249"/>
                    <a:pt x="37" y="246"/>
                    <a:pt x="39" y="242"/>
                  </a:cubicBezTo>
                  <a:cubicBezTo>
                    <a:pt x="40" y="243"/>
                    <a:pt x="41" y="243"/>
                    <a:pt x="41" y="244"/>
                  </a:cubicBezTo>
                  <a:cubicBezTo>
                    <a:pt x="39" y="248"/>
                    <a:pt x="37" y="251"/>
                    <a:pt x="34" y="255"/>
                  </a:cubicBezTo>
                  <a:cubicBezTo>
                    <a:pt x="34" y="254"/>
                    <a:pt x="33" y="254"/>
                    <a:pt x="33" y="253"/>
                  </a:cubicBezTo>
                  <a:close/>
                  <a:moveTo>
                    <a:pt x="41" y="263"/>
                  </a:moveTo>
                  <a:cubicBezTo>
                    <a:pt x="44" y="259"/>
                    <a:pt x="46" y="255"/>
                    <a:pt x="49" y="252"/>
                  </a:cubicBezTo>
                  <a:cubicBezTo>
                    <a:pt x="50" y="252"/>
                    <a:pt x="51" y="253"/>
                    <a:pt x="51" y="254"/>
                  </a:cubicBezTo>
                  <a:cubicBezTo>
                    <a:pt x="49" y="258"/>
                    <a:pt x="46" y="262"/>
                    <a:pt x="44" y="266"/>
                  </a:cubicBezTo>
                  <a:cubicBezTo>
                    <a:pt x="43" y="265"/>
                    <a:pt x="42" y="264"/>
                    <a:pt x="41" y="263"/>
                  </a:cubicBezTo>
                  <a:close/>
                  <a:moveTo>
                    <a:pt x="46" y="269"/>
                  </a:moveTo>
                  <a:cubicBezTo>
                    <a:pt x="49" y="265"/>
                    <a:pt x="51" y="260"/>
                    <a:pt x="54" y="256"/>
                  </a:cubicBezTo>
                  <a:cubicBezTo>
                    <a:pt x="55" y="257"/>
                    <a:pt x="56" y="258"/>
                    <a:pt x="58" y="259"/>
                  </a:cubicBezTo>
                  <a:cubicBezTo>
                    <a:pt x="55" y="263"/>
                    <a:pt x="53" y="268"/>
                    <a:pt x="50" y="272"/>
                  </a:cubicBezTo>
                  <a:cubicBezTo>
                    <a:pt x="49" y="271"/>
                    <a:pt x="48" y="270"/>
                    <a:pt x="46" y="269"/>
                  </a:cubicBezTo>
                  <a:close/>
                  <a:moveTo>
                    <a:pt x="64" y="279"/>
                  </a:moveTo>
                  <a:cubicBezTo>
                    <a:pt x="65" y="274"/>
                    <a:pt x="66" y="269"/>
                    <a:pt x="67" y="262"/>
                  </a:cubicBezTo>
                  <a:cubicBezTo>
                    <a:pt x="70" y="259"/>
                    <a:pt x="74" y="256"/>
                    <a:pt x="77" y="252"/>
                  </a:cubicBezTo>
                  <a:cubicBezTo>
                    <a:pt x="77" y="257"/>
                    <a:pt x="76" y="262"/>
                    <a:pt x="76" y="268"/>
                  </a:cubicBezTo>
                  <a:cubicBezTo>
                    <a:pt x="72" y="272"/>
                    <a:pt x="68" y="275"/>
                    <a:pt x="64" y="279"/>
                  </a:cubicBezTo>
                  <a:close/>
                  <a:moveTo>
                    <a:pt x="118" y="283"/>
                  </a:moveTo>
                  <a:cubicBezTo>
                    <a:pt x="115" y="283"/>
                    <a:pt x="112" y="282"/>
                    <a:pt x="109" y="281"/>
                  </a:cubicBezTo>
                  <a:cubicBezTo>
                    <a:pt x="113" y="276"/>
                    <a:pt x="117" y="272"/>
                    <a:pt x="120" y="267"/>
                  </a:cubicBezTo>
                  <a:cubicBezTo>
                    <a:pt x="120" y="273"/>
                    <a:pt x="120" y="279"/>
                    <a:pt x="120" y="285"/>
                  </a:cubicBezTo>
                  <a:cubicBezTo>
                    <a:pt x="120" y="286"/>
                    <a:pt x="121" y="286"/>
                    <a:pt x="121" y="287"/>
                  </a:cubicBezTo>
                  <a:cubicBezTo>
                    <a:pt x="121" y="288"/>
                    <a:pt x="121" y="289"/>
                    <a:pt x="121" y="289"/>
                  </a:cubicBezTo>
                  <a:cubicBezTo>
                    <a:pt x="121" y="288"/>
                    <a:pt x="121" y="287"/>
                    <a:pt x="121" y="286"/>
                  </a:cubicBezTo>
                  <a:cubicBezTo>
                    <a:pt x="120" y="285"/>
                    <a:pt x="119" y="284"/>
                    <a:pt x="118" y="283"/>
                  </a:cubicBezTo>
                  <a:close/>
                  <a:moveTo>
                    <a:pt x="139" y="309"/>
                  </a:moveTo>
                  <a:cubicBezTo>
                    <a:pt x="142" y="303"/>
                    <a:pt x="144" y="296"/>
                    <a:pt x="147" y="290"/>
                  </a:cubicBezTo>
                  <a:cubicBezTo>
                    <a:pt x="149" y="290"/>
                    <a:pt x="152" y="290"/>
                    <a:pt x="154" y="290"/>
                  </a:cubicBezTo>
                  <a:cubicBezTo>
                    <a:pt x="151" y="296"/>
                    <a:pt x="149" y="303"/>
                    <a:pt x="147" y="309"/>
                  </a:cubicBezTo>
                  <a:cubicBezTo>
                    <a:pt x="147" y="309"/>
                    <a:pt x="146" y="309"/>
                    <a:pt x="146" y="310"/>
                  </a:cubicBezTo>
                  <a:cubicBezTo>
                    <a:pt x="146" y="310"/>
                    <a:pt x="145" y="310"/>
                    <a:pt x="144" y="310"/>
                  </a:cubicBezTo>
                  <a:cubicBezTo>
                    <a:pt x="143" y="310"/>
                    <a:pt x="141" y="310"/>
                    <a:pt x="139" y="309"/>
                  </a:cubicBezTo>
                  <a:close/>
                  <a:moveTo>
                    <a:pt x="250" y="210"/>
                  </a:moveTo>
                  <a:cubicBezTo>
                    <a:pt x="255" y="201"/>
                    <a:pt x="258" y="193"/>
                    <a:pt x="260" y="187"/>
                  </a:cubicBezTo>
                  <a:cubicBezTo>
                    <a:pt x="260" y="190"/>
                    <a:pt x="260" y="194"/>
                    <a:pt x="259" y="197"/>
                  </a:cubicBezTo>
                  <a:cubicBezTo>
                    <a:pt x="259" y="198"/>
                    <a:pt x="259" y="198"/>
                    <a:pt x="260" y="199"/>
                  </a:cubicBezTo>
                  <a:cubicBezTo>
                    <a:pt x="257" y="202"/>
                    <a:pt x="255" y="206"/>
                    <a:pt x="252" y="212"/>
                  </a:cubicBezTo>
                  <a:cubicBezTo>
                    <a:pt x="251" y="211"/>
                    <a:pt x="251" y="210"/>
                    <a:pt x="250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976143" y="1573054"/>
            <a:ext cx="2684043" cy="236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buNone/>
            </a:pPr>
            <a:r>
              <a:rPr lang="zh-CN" altLang="en-US" sz="2400" dirty="0">
                <a:solidFill>
                  <a:schemeClr val="accent1"/>
                </a:solidFill>
                <a:cs typeface="+mn-ea"/>
                <a:sym typeface="+mn-lt"/>
              </a:rPr>
              <a:t>敌人的移动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None/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通过前一位敌人的移动作为后一敌人移动的标志位，控制敌人的移动。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8372462" y="2010651"/>
            <a:ext cx="2684043" cy="348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buNone/>
            </a:pP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EEPROM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断电存储器的使用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使用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IIC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总线数据传输，使用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EEPROM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存储游戏排行榜得分信息，使得玩家第二次使用的时候能看到前五名的排名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1359694" y="5034521"/>
            <a:ext cx="2684043" cy="144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buNone/>
            </a:pPr>
            <a:r>
              <a:rPr lang="en-US" altLang="zh-CN" sz="2400" dirty="0">
                <a:solidFill>
                  <a:srgbClr val="70AD47"/>
                </a:solidFill>
              </a:rPr>
              <a:t>LM4229</a:t>
            </a:r>
            <a:r>
              <a:rPr lang="zh-CN" altLang="en-US" sz="2400" dirty="0">
                <a:solidFill>
                  <a:srgbClr val="70AD47"/>
                </a:solidFill>
              </a:rPr>
              <a:t>屏幕使用</a:t>
            </a:r>
            <a:endParaRPr lang="en-US" altLang="zh-CN" sz="2400" dirty="0">
              <a:solidFill>
                <a:srgbClr val="70AD47"/>
              </a:solidFill>
            </a:endParaRPr>
          </a:p>
          <a:p>
            <a:pPr indent="0">
              <a:lnSpc>
                <a:spcPct val="150000"/>
              </a:lnSpc>
              <a:buNone/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240*128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大小的屏幕，给用户最佳的体验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98385" y="297815"/>
            <a:ext cx="4191000" cy="26409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41005" y="3244850"/>
            <a:ext cx="2905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T6963C</a:t>
            </a:r>
            <a:r>
              <a:rPr lang="zh-CN" altLang="en-US"/>
              <a:t>驱动的</a:t>
            </a:r>
            <a:r>
              <a:rPr lang="en-US" altLang="zh-CN"/>
              <a:t>LM4229</a:t>
            </a:r>
            <a:r>
              <a:rPr lang="zh-CN" altLang="en-US"/>
              <a:t>屏幕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77290" y="297815"/>
            <a:ext cx="4057015" cy="26409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32635" y="3106420"/>
            <a:ext cx="2346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EEPROM</a:t>
            </a:r>
            <a:r>
              <a:rPr lang="zh-CN" altLang="en-US"/>
              <a:t>断电存储实现的游戏</a:t>
            </a:r>
            <a:r>
              <a:rPr lang="zh-CN" altLang="en-US"/>
              <a:t>排行榜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822700" y="3751580"/>
            <a:ext cx="4546600" cy="23799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22520" y="6269990"/>
            <a:ext cx="2346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第二关游戏</a:t>
            </a:r>
            <a:r>
              <a:rPr lang="zh-CN" altLang="en-US"/>
              <a:t>截图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push dir="u"/>
      </p:transition>
    </mc:Choice>
    <mc:Fallback>
      <p:transition spd="med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稻壳儿_答辩小姐姐作品_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46244" r="8955" b="7486"/>
          <a:stretch>
            <a:fillRect/>
          </a:stretch>
        </p:blipFill>
        <p:spPr>
          <a:xfrm rot="10800000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稻壳儿_答辩小姐姐作品_2"/>
          <p:cNvSpPr/>
          <p:nvPr/>
        </p:nvSpPr>
        <p:spPr>
          <a:xfrm>
            <a:off x="2647458" y="2271423"/>
            <a:ext cx="6897084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8000" b="1" spc="8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总结与体会</a:t>
            </a:r>
            <a:endParaRPr lang="zh-CN" altLang="en-US" sz="8000" b="1" spc="800" dirty="0">
              <a:gradFill>
                <a:gsLst>
                  <a:gs pos="0">
                    <a:srgbClr val="4D7F89"/>
                  </a:gs>
                  <a:gs pos="100000">
                    <a:srgbClr val="A2633C"/>
                  </a:gs>
                </a:gsLst>
                <a:lin ang="0" scaled="0"/>
              </a:gradFill>
              <a:cs typeface="+mn-ea"/>
              <a:sym typeface="+mn-lt"/>
            </a:endParaRPr>
          </a:p>
        </p:txBody>
      </p:sp>
      <p:sp>
        <p:nvSpPr>
          <p:cNvPr id="5" name="稻壳儿_答辩小姐姐作品_4"/>
          <p:cNvSpPr txBox="1"/>
          <p:nvPr/>
        </p:nvSpPr>
        <p:spPr>
          <a:xfrm>
            <a:off x="1153992" y="320524"/>
            <a:ext cx="14934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80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latin typeface="杨任东竹石体-Regular" panose="02000000000000000000" pitchFamily="2" charset="-122"/>
                <a:ea typeface="杨任东竹石体-Regular" panose="02000000000000000000" pitchFamily="2" charset="-122"/>
                <a:cs typeface="阿里巴巴普惠体 R" panose="00020600040101010101" pitchFamily="18" charset="-122"/>
              </a:defRPr>
            </a:lvl1pPr>
          </a:lstStyle>
          <a:p>
            <a:r>
              <a:rPr lang="en-US" altLang="zh-CN" sz="8000" dirty="0"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80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14:prism isInverted="1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578178" y="471341"/>
            <a:ext cx="11035646" cy="5915320"/>
          </a:xfrm>
          <a:prstGeom prst="rect">
            <a:avLst/>
          </a:prstGeom>
          <a:noFill/>
          <a:ln w="19050">
            <a:solidFill>
              <a:srgbClr val="6CBA26"/>
            </a:solidFill>
          </a:ln>
        </p:spPr>
        <p:style>
          <a:lnRef idx="2">
            <a:srgbClr val="266CBA">
              <a:shade val="50000"/>
            </a:srgbClr>
          </a:lnRef>
          <a:fillRef idx="1">
            <a:srgbClr val="266CBA"/>
          </a:fillRef>
          <a:effectRef idx="0">
            <a:srgbClr val="266CBA"/>
          </a:effectRef>
          <a:fontRef idx="minor">
            <a:srgbClr val="FFFFFF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>
            <p:custDataLst>
              <p:tags r:id="rId2"/>
            </p:custDataLst>
          </p:nvPr>
        </p:nvCxnSpPr>
        <p:spPr>
          <a:xfrm>
            <a:off x="758952" y="128016"/>
            <a:ext cx="493776" cy="493776"/>
          </a:xfrm>
          <a:prstGeom prst="line">
            <a:avLst/>
          </a:prstGeom>
          <a:ln w="15875">
            <a:solidFill>
              <a:srgbClr val="6CBA26"/>
            </a:solidFill>
          </a:ln>
        </p:spPr>
        <p:style>
          <a:lnRef idx="1">
            <a:srgbClr val="266CBA"/>
          </a:lnRef>
          <a:fillRef idx="0">
            <a:srgbClr val="266CBA"/>
          </a:fillRef>
          <a:effectRef idx="0">
            <a:srgbClr val="266CBA"/>
          </a:effectRef>
          <a:fontRef idx="minor">
            <a:srgbClr val="000000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578176" y="213163"/>
            <a:ext cx="493776" cy="493776"/>
          </a:xfrm>
          <a:prstGeom prst="line">
            <a:avLst/>
          </a:prstGeom>
          <a:ln w="15875">
            <a:solidFill>
              <a:srgbClr val="6CBA26"/>
            </a:solidFill>
          </a:ln>
        </p:spPr>
        <p:style>
          <a:lnRef idx="1">
            <a:srgbClr val="266CBA"/>
          </a:lnRef>
          <a:fillRef idx="0">
            <a:srgbClr val="266CBA"/>
          </a:fillRef>
          <a:effectRef idx="0">
            <a:srgbClr val="266CBA"/>
          </a:effectRef>
          <a:fontRef idx="minor">
            <a:srgbClr val="000000"/>
          </a:fontRef>
        </p:style>
      </p:cxnSp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11148420" y="6151063"/>
            <a:ext cx="493776" cy="493776"/>
          </a:xfrm>
          <a:prstGeom prst="line">
            <a:avLst/>
          </a:prstGeom>
          <a:ln w="15875">
            <a:solidFill>
              <a:srgbClr val="6CBA26"/>
            </a:solidFill>
          </a:ln>
        </p:spPr>
        <p:style>
          <a:lnRef idx="1">
            <a:srgbClr val="266CBA"/>
          </a:lnRef>
          <a:fillRef idx="0">
            <a:srgbClr val="266CBA"/>
          </a:fillRef>
          <a:effectRef idx="0">
            <a:srgbClr val="266CBA"/>
          </a:effectRef>
          <a:fontRef idx="minor">
            <a:srgbClr val="000000"/>
          </a:fontRef>
        </p:style>
      </p:cxnSp>
      <p:cxnSp>
        <p:nvCxnSpPr>
          <p:cNvPr id="13" name="直接连接符 12"/>
          <p:cNvCxnSpPr/>
          <p:nvPr>
            <p:custDataLst>
              <p:tags r:id="rId5"/>
            </p:custDataLst>
          </p:nvPr>
        </p:nvCxnSpPr>
        <p:spPr>
          <a:xfrm>
            <a:off x="10967644" y="6236210"/>
            <a:ext cx="493776" cy="493776"/>
          </a:xfrm>
          <a:prstGeom prst="line">
            <a:avLst/>
          </a:prstGeom>
          <a:ln w="15875">
            <a:solidFill>
              <a:srgbClr val="6CBA26"/>
            </a:solidFill>
          </a:ln>
        </p:spPr>
        <p:style>
          <a:lnRef idx="1">
            <a:srgbClr val="266CBA"/>
          </a:lnRef>
          <a:fillRef idx="0">
            <a:srgbClr val="266CBA"/>
          </a:fillRef>
          <a:effectRef idx="0">
            <a:srgbClr val="266CBA"/>
          </a:effectRef>
          <a:fontRef idx="minor">
            <a:srgbClr val="000000"/>
          </a:fontRef>
        </p:style>
      </p:cxn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1686163" y="1823134"/>
            <a:ext cx="859017" cy="823714"/>
          </a:xfrm>
          <a:prstGeom prst="rect">
            <a:avLst/>
          </a:prstGeom>
          <a:noFill/>
          <a:effectLst>
            <a:outerShdw blurRad="50800" dist="38100" dir="2700000" algn="tl" rotWithShape="0">
              <a:sysClr val="windowText" lastClr="000000">
                <a:lumMod val="95000"/>
                <a:lumOff val="5000"/>
                <a:alpha val="20000"/>
              </a:sysClr>
            </a:outerShdw>
          </a:effectLst>
        </p:spPr>
        <p:txBody>
          <a:bodyPr wrap="square" rtlCol="0" anchor="ctr">
            <a:norm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4000" b="1" spc="32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4000" b="1" spc="32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1686163" y="4677986"/>
            <a:ext cx="859017" cy="823714"/>
          </a:xfrm>
          <a:prstGeom prst="rect">
            <a:avLst/>
          </a:prstGeom>
          <a:noFill/>
          <a:effectLst>
            <a:outerShdw blurRad="50800" dist="38100" dir="2700000" algn="tl" rotWithShape="0">
              <a:sysClr val="windowText" lastClr="000000">
                <a:lumMod val="95000"/>
                <a:lumOff val="5000"/>
                <a:alpha val="20000"/>
              </a:sysClr>
            </a:outerShdw>
          </a:effectLst>
        </p:spPr>
        <p:txBody>
          <a:bodyPr wrap="square" rtlCol="0" anchor="ctr">
            <a:norm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4000" b="1" spc="32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  <a:endParaRPr lang="en-US" altLang="zh-CN" sz="4000" b="1" spc="32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1686163" y="2774508"/>
            <a:ext cx="859017" cy="823714"/>
          </a:xfrm>
          <a:prstGeom prst="rect">
            <a:avLst/>
          </a:prstGeom>
          <a:noFill/>
          <a:effectLst>
            <a:outerShdw blurRad="50800" dist="38100" dir="2700000" algn="tl" rotWithShape="0">
              <a:sysClr val="windowText" lastClr="000000">
                <a:lumMod val="95000"/>
                <a:lumOff val="5000"/>
                <a:alpha val="20000"/>
              </a:sysClr>
            </a:outerShdw>
          </a:effectLst>
        </p:spPr>
        <p:txBody>
          <a:bodyPr wrap="square" rtlCol="0" anchor="ctr">
            <a:norm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4000" b="1" spc="32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sz="4000" b="1" spc="32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9"/>
            </p:custDataLst>
          </p:nvPr>
        </p:nvSpPr>
        <p:spPr>
          <a:xfrm>
            <a:off x="1686163" y="3725784"/>
            <a:ext cx="859017" cy="823714"/>
          </a:xfrm>
          <a:prstGeom prst="rect">
            <a:avLst/>
          </a:prstGeom>
          <a:noFill/>
          <a:effectLst>
            <a:outerShdw blurRad="50800" dist="38100" dir="2700000" algn="tl" rotWithShape="0">
              <a:sysClr val="windowText" lastClr="000000">
                <a:lumMod val="95000"/>
                <a:lumOff val="5000"/>
                <a:alpha val="20000"/>
              </a:sysClr>
            </a:outerShdw>
          </a:effectLst>
        </p:spPr>
        <p:txBody>
          <a:bodyPr wrap="square" rtlCol="0" anchor="ctr">
            <a:norm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4000" b="1" spc="32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  <a:endParaRPr lang="en-US" altLang="zh-CN" sz="4000" b="1" spc="32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>
            <p:custDataLst>
              <p:tags r:id="rId10"/>
            </p:custDataLst>
          </p:nvPr>
        </p:nvSpPr>
        <p:spPr>
          <a:xfrm>
            <a:off x="2662943" y="1823134"/>
            <a:ext cx="7841975" cy="823714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</a:defRPr>
            </a:lvl9pPr>
          </a:lstStyle>
          <a:p>
            <a:pPr marL="660400" lvl="0" indent="-66040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5B9BD5">
                  <a:lumMod val="20000"/>
                  <a:lumOff val="80000"/>
                </a:srgbClr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4200" spc="36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Calibri" panose="020F0502020204030204" charset="0"/>
              </a:rPr>
              <a:t>收获了较多知识</a:t>
            </a:r>
            <a:endParaRPr lang="en-US" altLang="zh-CN" sz="4200" spc="36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Calibri" panose="020F0502020204030204" charset="0"/>
            </a:endParaRPr>
          </a:p>
        </p:txBody>
      </p:sp>
      <p:sp>
        <p:nvSpPr>
          <p:cNvPr id="18" name="矩形 17"/>
          <p:cNvSpPr/>
          <p:nvPr>
            <p:custDataLst>
              <p:tags r:id="rId11"/>
            </p:custDataLst>
          </p:nvPr>
        </p:nvSpPr>
        <p:spPr>
          <a:xfrm>
            <a:off x="2662943" y="2774508"/>
            <a:ext cx="7841975" cy="823714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</a:defRPr>
            </a:lvl9pPr>
          </a:lstStyle>
          <a:p>
            <a:pPr marL="660400" lvl="0" indent="-66040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5B9BD5">
                  <a:lumMod val="20000"/>
                  <a:lumOff val="80000"/>
                </a:srgbClr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4200" spc="36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Calibri" panose="020F0502020204030204" charset="0"/>
              </a:rPr>
              <a:t>训练了我搜寻信息的能力</a:t>
            </a:r>
            <a:endParaRPr lang="en-US" altLang="zh-CN" sz="4200" spc="36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Calibri" panose="020F0502020204030204" charset="0"/>
            </a:endParaRPr>
          </a:p>
        </p:txBody>
      </p:sp>
      <p:sp>
        <p:nvSpPr>
          <p:cNvPr id="19" name="矩形 18"/>
          <p:cNvSpPr/>
          <p:nvPr>
            <p:custDataLst>
              <p:tags r:id="rId12"/>
            </p:custDataLst>
          </p:nvPr>
        </p:nvSpPr>
        <p:spPr>
          <a:xfrm>
            <a:off x="2662943" y="3725784"/>
            <a:ext cx="7841975" cy="823714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</a:defRPr>
            </a:lvl9pPr>
          </a:lstStyle>
          <a:p>
            <a:pPr marL="635000" lvl="0" indent="-63500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5B9BD5">
                  <a:lumMod val="20000"/>
                  <a:lumOff val="80000"/>
                </a:srgbClr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4200" spc="34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Calibri" panose="020F0502020204030204" charset="0"/>
              </a:rPr>
              <a:t>培养了我的学习、开发习惯</a:t>
            </a:r>
            <a:endParaRPr lang="en-US" altLang="zh-CN" sz="4200" spc="34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Calibri" panose="020F0502020204030204" charset="0"/>
            </a:endParaRPr>
          </a:p>
        </p:txBody>
      </p:sp>
      <p:sp>
        <p:nvSpPr>
          <p:cNvPr id="20" name="矩形 19"/>
          <p:cNvSpPr/>
          <p:nvPr>
            <p:custDataLst>
              <p:tags r:id="rId13"/>
            </p:custDataLst>
          </p:nvPr>
        </p:nvSpPr>
        <p:spPr>
          <a:xfrm>
            <a:off x="2662943" y="4677986"/>
            <a:ext cx="7841975" cy="823714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</a:defRPr>
            </a:lvl9pPr>
          </a:lstStyle>
          <a:p>
            <a:pPr marL="660400" lvl="0" indent="-66040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5B9BD5">
                  <a:lumMod val="20000"/>
                  <a:lumOff val="80000"/>
                </a:srgbClr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4200" spc="36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Calibri" panose="020F0502020204030204" charset="0"/>
              </a:rPr>
              <a:t>看到了不一样的自己</a:t>
            </a:r>
            <a:endParaRPr lang="en-US" altLang="zh-CN" sz="4200" spc="36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Calibri" panose="020F0502020204030204" charset="0"/>
            </a:endParaRPr>
          </a:p>
        </p:txBody>
      </p:sp>
      <p:grpSp>
        <p:nvGrpSpPr>
          <p:cNvPr id="4" name="稻壳儿_答辩小姐姐作品_18"/>
          <p:cNvGrpSpPr/>
          <p:nvPr/>
        </p:nvGrpSpPr>
        <p:grpSpPr>
          <a:xfrm>
            <a:off x="3745865" y="706755"/>
            <a:ext cx="5676265" cy="583565"/>
            <a:chOff x="3866082" y="713275"/>
            <a:chExt cx="4074281" cy="583565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554706" y="713275"/>
              <a:ext cx="2697032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3200" b="1" spc="300" dirty="0">
                  <a:latin typeface="+mn-lt"/>
                  <a:ea typeface="+mn-ea"/>
                  <a:cs typeface="+mn-ea"/>
                  <a:sym typeface="+mn-lt"/>
                </a:rPr>
                <a:t>训练营总结体会</a:t>
              </a:r>
              <a:endParaRPr lang="zh-CN" altLang="en-US" sz="3200" b="1" spc="3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push dir="u"/>
      </p:transition>
    </mc:Choice>
    <mc:Fallback>
      <p:transition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6" grpId="1"/>
      <p:bldP spid="8" grpId="1" animBg="1"/>
      <p:bldP spid="3" grpId="0" animBg="1"/>
      <p:bldP spid="18" grpId="0"/>
      <p:bldP spid="5" grpId="0" animBg="1"/>
      <p:bldP spid="19" grpId="0"/>
      <p:bldP spid="2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稻壳儿_答辩小姐姐作品_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10256" r="8955" b="7487"/>
          <a:stretch>
            <a:fillRect/>
          </a:stretch>
        </p:blipFill>
        <p:spPr>
          <a:xfrm rot="5400000" flipV="1">
            <a:off x="2667003" y="-2667001"/>
            <a:ext cx="6858000" cy="12192001"/>
          </a:xfrm>
          <a:prstGeom prst="rect">
            <a:avLst/>
          </a:prstGeom>
        </p:spPr>
      </p:pic>
      <p:sp>
        <p:nvSpPr>
          <p:cNvPr id="6" name="稻壳儿_答辩小姐姐作品_2"/>
          <p:cNvSpPr txBox="1"/>
          <p:nvPr/>
        </p:nvSpPr>
        <p:spPr>
          <a:xfrm>
            <a:off x="2193032" y="2010583"/>
            <a:ext cx="7804666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感谢</a:t>
            </a:r>
            <a:r>
              <a:rPr lang="zh-CN" altLang="en-US" sz="8000" b="1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聆听</a:t>
            </a:r>
            <a:endParaRPr lang="zh-CN" altLang="en-US" sz="8000" b="1" dirty="0">
              <a:gradFill>
                <a:gsLst>
                  <a:gs pos="0">
                    <a:srgbClr val="4D7F89"/>
                  </a:gs>
                  <a:gs pos="100000">
                    <a:srgbClr val="A2633C"/>
                  </a:gs>
                </a:gsLst>
                <a:lin ang="0" scaled="0"/>
              </a:gradFill>
              <a:cs typeface="+mn-ea"/>
              <a:sym typeface="+mn-lt"/>
            </a:endParaRPr>
          </a:p>
        </p:txBody>
      </p:sp>
      <p:sp>
        <p:nvSpPr>
          <p:cNvPr id="8" name="稻壳儿_答辩小姐姐作品_4"/>
          <p:cNvSpPr txBox="1"/>
          <p:nvPr/>
        </p:nvSpPr>
        <p:spPr>
          <a:xfrm>
            <a:off x="5065363" y="4750403"/>
            <a:ext cx="2061275" cy="368300"/>
          </a:xfrm>
          <a:prstGeom prst="rect">
            <a:avLst/>
          </a:prstGeom>
          <a:gradFill>
            <a:gsLst>
              <a:gs pos="0">
                <a:srgbClr val="4D7F89"/>
              </a:gs>
              <a:gs pos="100000">
                <a:srgbClr val="A2633C"/>
              </a:gs>
            </a:gsLst>
            <a:lin ang="36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答辩：刘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骏帆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稻壳儿_答辩小姐姐作品_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10255" r="8955" b="32021"/>
          <a:stretch>
            <a:fillRect/>
          </a:stretch>
        </p:blipFill>
        <p:spPr>
          <a:xfrm rot="5400000" flipV="1">
            <a:off x="2621280" y="-2621280"/>
            <a:ext cx="6949440" cy="12192000"/>
          </a:xfrm>
          <a:prstGeom prst="rect">
            <a:avLst/>
          </a:prstGeom>
        </p:spPr>
      </p:pic>
      <p:grpSp>
        <p:nvGrpSpPr>
          <p:cNvPr id="15" name="稻壳儿_答辩小姐姐作品_2"/>
          <p:cNvGrpSpPr/>
          <p:nvPr/>
        </p:nvGrpSpPr>
        <p:grpSpPr>
          <a:xfrm>
            <a:off x="7382510" y="1643035"/>
            <a:ext cx="3631565" cy="942340"/>
            <a:chOff x="2082785" y="2340838"/>
            <a:chExt cx="3631565" cy="942340"/>
          </a:xfrm>
        </p:grpSpPr>
        <p:sp>
          <p:nvSpPr>
            <p:cNvPr id="3" name="椭圆 2"/>
            <p:cNvSpPr/>
            <p:nvPr/>
          </p:nvSpPr>
          <p:spPr>
            <a:xfrm>
              <a:off x="2082785" y="2340838"/>
              <a:ext cx="577215" cy="577215"/>
            </a:xfrm>
            <a:prstGeom prst="ellipse">
              <a:avLst/>
            </a:prstGeom>
            <a:solidFill>
              <a:srgbClr val="4D7F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dirty="0">
                  <a:cs typeface="+mn-ea"/>
                  <a:sym typeface="+mn-lt"/>
                </a:rPr>
                <a:t>1</a:t>
              </a:r>
              <a:endParaRPr lang="en-US" altLang="zh-CN" sz="3200" dirty="0"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070845" y="2380208"/>
              <a:ext cx="2643505" cy="90297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项目总体架构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dist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Project overall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6" name="稻壳儿_答辩小姐姐作品_3"/>
          <p:cNvGrpSpPr/>
          <p:nvPr/>
        </p:nvGrpSpPr>
        <p:grpSpPr>
          <a:xfrm>
            <a:off x="7372350" y="2690301"/>
            <a:ext cx="3296609" cy="639849"/>
            <a:chOff x="2082785" y="2278204"/>
            <a:chExt cx="3296609" cy="639849"/>
          </a:xfrm>
        </p:grpSpPr>
        <p:sp>
          <p:nvSpPr>
            <p:cNvPr id="17" name="椭圆 16"/>
            <p:cNvSpPr/>
            <p:nvPr/>
          </p:nvSpPr>
          <p:spPr>
            <a:xfrm>
              <a:off x="2082785" y="2340838"/>
              <a:ext cx="577215" cy="577215"/>
            </a:xfrm>
            <a:prstGeom prst="ellipse">
              <a:avLst/>
            </a:prstGeom>
            <a:solidFill>
              <a:srgbClr val="A263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dirty="0">
                  <a:cs typeface="+mn-ea"/>
                  <a:sym typeface="+mn-lt"/>
                </a:rPr>
                <a:t>2</a:t>
              </a:r>
              <a:endParaRPr lang="en-US" altLang="zh-CN" sz="3200" dirty="0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0534" y="2278204"/>
              <a:ext cx="2308860" cy="49720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1" name="椭圆 20"/>
          <p:cNvSpPr/>
          <p:nvPr/>
        </p:nvSpPr>
        <p:spPr>
          <a:xfrm>
            <a:off x="7382510" y="3893185"/>
            <a:ext cx="577215" cy="577215"/>
          </a:xfrm>
          <a:prstGeom prst="ellipse">
            <a:avLst/>
          </a:prstGeom>
          <a:solidFill>
            <a:srgbClr val="4D7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>
                <a:cs typeface="+mn-ea"/>
                <a:sym typeface="+mn-lt"/>
              </a:rPr>
              <a:t>3</a:t>
            </a:r>
            <a:endParaRPr lang="en-US" altLang="zh-CN" sz="3200" dirty="0">
              <a:cs typeface="+mn-ea"/>
              <a:sym typeface="+mn-lt"/>
            </a:endParaRPr>
          </a:p>
        </p:txBody>
      </p:sp>
      <p:sp>
        <p:nvSpPr>
          <p:cNvPr id="28" name="稻壳儿_答辩小姐姐作品_6"/>
          <p:cNvSpPr txBox="1"/>
          <p:nvPr/>
        </p:nvSpPr>
        <p:spPr>
          <a:xfrm>
            <a:off x="4877505" y="746008"/>
            <a:ext cx="1190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80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latin typeface="杨任东竹石体-Regular" panose="02000000000000000000" pitchFamily="2" charset="-122"/>
                <a:ea typeface="杨任东竹石体-Regular" panose="02000000000000000000" pitchFamily="2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目  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稻壳儿_答辩小姐姐作品_7"/>
          <p:cNvSpPr txBox="1"/>
          <p:nvPr/>
        </p:nvSpPr>
        <p:spPr>
          <a:xfrm>
            <a:off x="5677858" y="1853671"/>
            <a:ext cx="1190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80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latin typeface="杨任东竹石体-Regular" panose="02000000000000000000" pitchFamily="2" charset="-122"/>
                <a:ea typeface="杨任东竹石体-Regular" panose="02000000000000000000" pitchFamily="2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录  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68030" y="2757805"/>
            <a:ext cx="3035300" cy="90297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功能简要介绍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dist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Function introduction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9" name="稻壳儿_答辩小姐姐作品_3"/>
          <p:cNvGrpSpPr/>
          <p:nvPr/>
        </p:nvGrpSpPr>
        <p:grpSpPr>
          <a:xfrm>
            <a:off x="7443470" y="5033451"/>
            <a:ext cx="3296609" cy="639849"/>
            <a:chOff x="2082785" y="2278204"/>
            <a:chExt cx="3296609" cy="639849"/>
          </a:xfrm>
        </p:grpSpPr>
        <p:sp>
          <p:nvSpPr>
            <p:cNvPr id="10" name="椭圆 9"/>
            <p:cNvSpPr/>
            <p:nvPr/>
          </p:nvSpPr>
          <p:spPr>
            <a:xfrm>
              <a:off x="2082785" y="2340838"/>
              <a:ext cx="577215" cy="577215"/>
            </a:xfrm>
            <a:prstGeom prst="ellipse">
              <a:avLst/>
            </a:prstGeom>
            <a:solidFill>
              <a:srgbClr val="A263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dirty="0">
                  <a:cs typeface="+mn-ea"/>
                  <a:sym typeface="+mn-lt"/>
                </a:rPr>
                <a:t>4</a:t>
              </a:r>
              <a:endParaRPr lang="en-US" altLang="zh-CN" sz="3200" dirty="0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070534" y="2278204"/>
              <a:ext cx="2308860" cy="49720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8486140" y="3833495"/>
            <a:ext cx="2799080" cy="90297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项目亮点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dist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Project hightlight desied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22" y="1946474"/>
            <a:ext cx="3765556" cy="376555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522335" y="5034641"/>
            <a:ext cx="2316480" cy="90297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总结体会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dist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To sum up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push dir="u"/>
      </p:transition>
    </mc:Choice>
    <mc:Fallback>
      <p:transition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9" grpId="0"/>
      <p:bldP spid="29" grpId="1"/>
      <p:bldP spid="5" grpId="0"/>
      <p:bldP spid="5" grpId="1"/>
      <p:bldP spid="21" grpId="0" animBg="1"/>
      <p:bldP spid="14" grpId="0"/>
      <p:bldP spid="21" grpId="1" animBg="1"/>
      <p:bldP spid="14" grpId="1"/>
      <p:bldP spid="7" grpId="0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稻壳儿_答辩小姐姐作品_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46244" r="8955" b="7486"/>
          <a:stretch>
            <a:fillRect/>
          </a:stretch>
        </p:blipFill>
        <p:spPr>
          <a:xfrm rot="10800000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稻壳儿_答辩小姐姐作品_2"/>
          <p:cNvSpPr/>
          <p:nvPr/>
        </p:nvSpPr>
        <p:spPr>
          <a:xfrm>
            <a:off x="2505218" y="2697508"/>
            <a:ext cx="6897084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8000" b="1" spc="8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总体框架</a:t>
            </a:r>
            <a:endParaRPr lang="zh-CN" altLang="en-US" sz="8000" b="1" spc="800" dirty="0">
              <a:gradFill>
                <a:gsLst>
                  <a:gs pos="0">
                    <a:srgbClr val="4D7F89"/>
                  </a:gs>
                  <a:gs pos="100000">
                    <a:srgbClr val="A2633C"/>
                  </a:gs>
                </a:gsLst>
                <a:lin ang="0" scaled="0"/>
              </a:gradFill>
              <a:cs typeface="+mn-ea"/>
              <a:sym typeface="+mn-lt"/>
            </a:endParaRPr>
          </a:p>
        </p:txBody>
      </p:sp>
      <p:sp>
        <p:nvSpPr>
          <p:cNvPr id="5" name="稻壳儿_答辩小姐姐作品_4"/>
          <p:cNvSpPr txBox="1"/>
          <p:nvPr/>
        </p:nvSpPr>
        <p:spPr>
          <a:xfrm>
            <a:off x="1407357" y="837414"/>
            <a:ext cx="14934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80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latin typeface="杨任东竹石体-Regular" panose="02000000000000000000" pitchFamily="2" charset="-122"/>
                <a:ea typeface="杨任东竹石体-Regular" panose="02000000000000000000" pitchFamily="2" charset="-122"/>
                <a:cs typeface="阿里巴巴普惠体 R" panose="00020600040101010101" pitchFamily="18" charset="-122"/>
              </a:defRPr>
            </a:lvl1pPr>
          </a:lstStyle>
          <a:p>
            <a:r>
              <a:rPr lang="en-US" altLang="zh-CN" sz="8000" dirty="0"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80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14:prism isInverted="1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10515684" y="609600"/>
            <a:ext cx="717550" cy="478790"/>
            <a:chOff x="8005" y="6254"/>
            <a:chExt cx="1130" cy="754"/>
          </a:xfrm>
        </p:grpSpPr>
        <p:sp>
          <p:nvSpPr>
            <p:cNvPr id="2" name="装饰 3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>
            <a:xfrm>
              <a:off x="8005" y="6254"/>
              <a:ext cx="490" cy="755"/>
            </a:xfrm>
            <a:custGeom>
              <a:avLst/>
              <a:gdLst>
                <a:gd name="connsiteX0" fmla="*/ 0 w 950118"/>
                <a:gd name="connsiteY0" fmla="*/ 0 h 1464467"/>
                <a:gd name="connsiteX1" fmla="*/ 950118 w 950118"/>
                <a:gd name="connsiteY1" fmla="*/ 0 h 1464467"/>
                <a:gd name="connsiteX2" fmla="*/ 950118 w 950118"/>
                <a:gd name="connsiteY2" fmla="*/ 950118 h 1464467"/>
                <a:gd name="connsiteX3" fmla="*/ 945895 w 950118"/>
                <a:gd name="connsiteY3" fmla="*/ 1007193 h 1464467"/>
                <a:gd name="connsiteX4" fmla="*/ 534143 w 950118"/>
                <a:gd name="connsiteY4" fmla="*/ 1464467 h 1464467"/>
                <a:gd name="connsiteX5" fmla="*/ 525809 w 950118"/>
                <a:gd name="connsiteY5" fmla="*/ 1463322 h 1464467"/>
                <a:gd name="connsiteX6" fmla="*/ 525809 w 950118"/>
                <a:gd name="connsiteY6" fmla="*/ 950118 h 1464467"/>
                <a:gd name="connsiteX7" fmla="*/ 0 w 950118"/>
                <a:gd name="connsiteY7" fmla="*/ 950118 h 1464467"/>
                <a:gd name="connsiteX0-1" fmla="*/ 0 w 950118"/>
                <a:gd name="connsiteY0-2" fmla="*/ 0 h 1464467"/>
                <a:gd name="connsiteX1-3" fmla="*/ 950118 w 950118"/>
                <a:gd name="connsiteY1-4" fmla="*/ 0 h 1464467"/>
                <a:gd name="connsiteX2-5" fmla="*/ 950118 w 950118"/>
                <a:gd name="connsiteY2-6" fmla="*/ 950118 h 1464467"/>
                <a:gd name="connsiteX3-7" fmla="*/ 534143 w 950118"/>
                <a:gd name="connsiteY3-8" fmla="*/ 1464467 h 1464467"/>
                <a:gd name="connsiteX4-9" fmla="*/ 525809 w 950118"/>
                <a:gd name="connsiteY4-10" fmla="*/ 1463322 h 1464467"/>
                <a:gd name="connsiteX5-11" fmla="*/ 525809 w 950118"/>
                <a:gd name="connsiteY5-12" fmla="*/ 950118 h 1464467"/>
                <a:gd name="connsiteX6-13" fmla="*/ 0 w 950118"/>
                <a:gd name="connsiteY6-14" fmla="*/ 950118 h 1464467"/>
                <a:gd name="connsiteX7-15" fmla="*/ 0 w 950118"/>
                <a:gd name="connsiteY7-16" fmla="*/ 0 h 1464467"/>
                <a:gd name="connsiteX0-17" fmla="*/ 0 w 950118"/>
                <a:gd name="connsiteY0-18" fmla="*/ 0 h 1464467"/>
                <a:gd name="connsiteX1-19" fmla="*/ 950118 w 950118"/>
                <a:gd name="connsiteY1-20" fmla="*/ 0 h 1464467"/>
                <a:gd name="connsiteX2-21" fmla="*/ 950118 w 950118"/>
                <a:gd name="connsiteY2-22" fmla="*/ 950118 h 1464467"/>
                <a:gd name="connsiteX3-23" fmla="*/ 534143 w 950118"/>
                <a:gd name="connsiteY3-24" fmla="*/ 1464467 h 1464467"/>
                <a:gd name="connsiteX4-25" fmla="*/ 525809 w 950118"/>
                <a:gd name="connsiteY4-26" fmla="*/ 1463322 h 1464467"/>
                <a:gd name="connsiteX5-27" fmla="*/ 525809 w 950118"/>
                <a:gd name="connsiteY5-28" fmla="*/ 950118 h 1464467"/>
                <a:gd name="connsiteX6-29" fmla="*/ 0 w 950118"/>
                <a:gd name="connsiteY6-30" fmla="*/ 950118 h 1464467"/>
                <a:gd name="connsiteX7-31" fmla="*/ 0 w 950118"/>
                <a:gd name="connsiteY7-32" fmla="*/ 0 h 1464467"/>
                <a:gd name="connsiteX0-33" fmla="*/ 0 w 950118"/>
                <a:gd name="connsiteY0-34" fmla="*/ 0 h 1463322"/>
                <a:gd name="connsiteX1-35" fmla="*/ 950118 w 950118"/>
                <a:gd name="connsiteY1-36" fmla="*/ 0 h 1463322"/>
                <a:gd name="connsiteX2-37" fmla="*/ 950118 w 950118"/>
                <a:gd name="connsiteY2-38" fmla="*/ 950118 h 1463322"/>
                <a:gd name="connsiteX3-39" fmla="*/ 525809 w 950118"/>
                <a:gd name="connsiteY3-40" fmla="*/ 1463322 h 1463322"/>
                <a:gd name="connsiteX4-41" fmla="*/ 525809 w 950118"/>
                <a:gd name="connsiteY4-42" fmla="*/ 950118 h 1463322"/>
                <a:gd name="connsiteX5-43" fmla="*/ 0 w 950118"/>
                <a:gd name="connsiteY5-44" fmla="*/ 950118 h 1463322"/>
                <a:gd name="connsiteX6-45" fmla="*/ 0 w 950118"/>
                <a:gd name="connsiteY6-46" fmla="*/ 0 h 1463322"/>
                <a:gd name="connsiteX0-47" fmla="*/ 0 w 950118"/>
                <a:gd name="connsiteY0-48" fmla="*/ 0 h 1463322"/>
                <a:gd name="connsiteX1-49" fmla="*/ 950118 w 950118"/>
                <a:gd name="connsiteY1-50" fmla="*/ 0 h 1463322"/>
                <a:gd name="connsiteX2-51" fmla="*/ 950118 w 950118"/>
                <a:gd name="connsiteY2-52" fmla="*/ 950118 h 1463322"/>
                <a:gd name="connsiteX3-53" fmla="*/ 525809 w 950118"/>
                <a:gd name="connsiteY3-54" fmla="*/ 1463322 h 1463322"/>
                <a:gd name="connsiteX4-55" fmla="*/ 525809 w 950118"/>
                <a:gd name="connsiteY4-56" fmla="*/ 950118 h 1463322"/>
                <a:gd name="connsiteX5-57" fmla="*/ 0 w 950118"/>
                <a:gd name="connsiteY5-58" fmla="*/ 950118 h 1463322"/>
                <a:gd name="connsiteX6-59" fmla="*/ 0 w 950118"/>
                <a:gd name="connsiteY6-60" fmla="*/ 0 h 1463322"/>
                <a:gd name="connsiteX0-61" fmla="*/ 0 w 950118"/>
                <a:gd name="connsiteY0-62" fmla="*/ 0 h 1463322"/>
                <a:gd name="connsiteX1-63" fmla="*/ 950118 w 950118"/>
                <a:gd name="connsiteY1-64" fmla="*/ 0 h 1463322"/>
                <a:gd name="connsiteX2-65" fmla="*/ 950118 w 950118"/>
                <a:gd name="connsiteY2-66" fmla="*/ 923925 h 1463322"/>
                <a:gd name="connsiteX3-67" fmla="*/ 525809 w 950118"/>
                <a:gd name="connsiteY3-68" fmla="*/ 1463322 h 1463322"/>
                <a:gd name="connsiteX4-69" fmla="*/ 525809 w 950118"/>
                <a:gd name="connsiteY4-70" fmla="*/ 950118 h 1463322"/>
                <a:gd name="connsiteX5-71" fmla="*/ 0 w 950118"/>
                <a:gd name="connsiteY5-72" fmla="*/ 950118 h 1463322"/>
                <a:gd name="connsiteX6-73" fmla="*/ 0 w 950118"/>
                <a:gd name="connsiteY6-74" fmla="*/ 0 h 1463322"/>
                <a:gd name="connsiteX0-75" fmla="*/ 0 w 950118"/>
                <a:gd name="connsiteY0-76" fmla="*/ 0 h 1463322"/>
                <a:gd name="connsiteX1-77" fmla="*/ 950118 w 950118"/>
                <a:gd name="connsiteY1-78" fmla="*/ 0 h 1463322"/>
                <a:gd name="connsiteX2-79" fmla="*/ 950118 w 950118"/>
                <a:gd name="connsiteY2-80" fmla="*/ 923925 h 1463322"/>
                <a:gd name="connsiteX3-81" fmla="*/ 525809 w 950118"/>
                <a:gd name="connsiteY3-82" fmla="*/ 1463322 h 1463322"/>
                <a:gd name="connsiteX4-83" fmla="*/ 525809 w 950118"/>
                <a:gd name="connsiteY4-84" fmla="*/ 950118 h 1463322"/>
                <a:gd name="connsiteX5-85" fmla="*/ 0 w 950118"/>
                <a:gd name="connsiteY5-86" fmla="*/ 950118 h 1463322"/>
                <a:gd name="connsiteX6-87" fmla="*/ 0 w 950118"/>
                <a:gd name="connsiteY6-88" fmla="*/ 0 h 1463322"/>
                <a:gd name="connsiteX0-89" fmla="*/ 0 w 950118"/>
                <a:gd name="connsiteY0-90" fmla="*/ 0 h 1463322"/>
                <a:gd name="connsiteX1-91" fmla="*/ 950118 w 950118"/>
                <a:gd name="connsiteY1-92" fmla="*/ 0 h 1463322"/>
                <a:gd name="connsiteX2-93" fmla="*/ 950118 w 950118"/>
                <a:gd name="connsiteY2-94" fmla="*/ 923925 h 1463322"/>
                <a:gd name="connsiteX3-95" fmla="*/ 525809 w 950118"/>
                <a:gd name="connsiteY3-96" fmla="*/ 1463322 h 1463322"/>
                <a:gd name="connsiteX4-97" fmla="*/ 525809 w 950118"/>
                <a:gd name="connsiteY4-98" fmla="*/ 950118 h 1463322"/>
                <a:gd name="connsiteX5-99" fmla="*/ 0 w 950118"/>
                <a:gd name="connsiteY5-100" fmla="*/ 950118 h 1463322"/>
                <a:gd name="connsiteX6-101" fmla="*/ 0 w 950118"/>
                <a:gd name="connsiteY6-102" fmla="*/ 0 h 1463322"/>
                <a:gd name="connsiteX0-103" fmla="*/ 0 w 950118"/>
                <a:gd name="connsiteY0-104" fmla="*/ 0 h 1463322"/>
                <a:gd name="connsiteX1-105" fmla="*/ 950118 w 950118"/>
                <a:gd name="connsiteY1-106" fmla="*/ 0 h 1463322"/>
                <a:gd name="connsiteX2-107" fmla="*/ 950118 w 950118"/>
                <a:gd name="connsiteY2-108" fmla="*/ 923925 h 1463322"/>
                <a:gd name="connsiteX3-109" fmla="*/ 525809 w 950118"/>
                <a:gd name="connsiteY3-110" fmla="*/ 1463322 h 1463322"/>
                <a:gd name="connsiteX4-111" fmla="*/ 525809 w 950118"/>
                <a:gd name="connsiteY4-112" fmla="*/ 950118 h 1463322"/>
                <a:gd name="connsiteX5-113" fmla="*/ 0 w 950118"/>
                <a:gd name="connsiteY5-114" fmla="*/ 950118 h 1463322"/>
                <a:gd name="connsiteX6-115" fmla="*/ 0 w 950118"/>
                <a:gd name="connsiteY6-116" fmla="*/ 0 h 14633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50118" h="1463322">
                  <a:moveTo>
                    <a:pt x="0" y="0"/>
                  </a:moveTo>
                  <a:lnTo>
                    <a:pt x="950118" y="0"/>
                  </a:lnTo>
                  <a:lnTo>
                    <a:pt x="950118" y="923925"/>
                  </a:lnTo>
                  <a:cubicBezTo>
                    <a:pt x="946074" y="1377362"/>
                    <a:pt x="596527" y="1463322"/>
                    <a:pt x="525809" y="1463322"/>
                  </a:cubicBezTo>
                  <a:lnTo>
                    <a:pt x="525809" y="950118"/>
                  </a:lnTo>
                  <a:lnTo>
                    <a:pt x="0" y="950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6CBA">
                <a:alpha val="70000"/>
              </a:srgbClr>
            </a:solidFill>
            <a:ln>
              <a:noFill/>
            </a:ln>
          </p:spPr>
          <p:style>
            <a:lnRef idx="2">
              <a:srgbClr val="266CBA">
                <a:shade val="50000"/>
              </a:srgbClr>
            </a:lnRef>
            <a:fillRef idx="1">
              <a:srgbClr val="266CBA"/>
            </a:fillRef>
            <a:effectRef idx="0">
              <a:srgbClr val="266CBA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装饰 4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>
            <a:xfrm>
              <a:off x="8645" y="6254"/>
              <a:ext cx="490" cy="755"/>
            </a:xfrm>
            <a:custGeom>
              <a:avLst/>
              <a:gdLst>
                <a:gd name="connsiteX0" fmla="*/ 0 w 950118"/>
                <a:gd name="connsiteY0" fmla="*/ 0 h 1464467"/>
                <a:gd name="connsiteX1" fmla="*/ 950118 w 950118"/>
                <a:gd name="connsiteY1" fmla="*/ 0 h 1464467"/>
                <a:gd name="connsiteX2" fmla="*/ 950118 w 950118"/>
                <a:gd name="connsiteY2" fmla="*/ 950118 h 1464467"/>
                <a:gd name="connsiteX3" fmla="*/ 945895 w 950118"/>
                <a:gd name="connsiteY3" fmla="*/ 1007193 h 1464467"/>
                <a:gd name="connsiteX4" fmla="*/ 534143 w 950118"/>
                <a:gd name="connsiteY4" fmla="*/ 1464467 h 1464467"/>
                <a:gd name="connsiteX5" fmla="*/ 525809 w 950118"/>
                <a:gd name="connsiteY5" fmla="*/ 1463322 h 1464467"/>
                <a:gd name="connsiteX6" fmla="*/ 525809 w 950118"/>
                <a:gd name="connsiteY6" fmla="*/ 950118 h 1464467"/>
                <a:gd name="connsiteX7" fmla="*/ 0 w 950118"/>
                <a:gd name="connsiteY7" fmla="*/ 950118 h 1464467"/>
                <a:gd name="connsiteX0-1" fmla="*/ 0 w 950118"/>
                <a:gd name="connsiteY0-2" fmla="*/ 0 h 1464467"/>
                <a:gd name="connsiteX1-3" fmla="*/ 950118 w 950118"/>
                <a:gd name="connsiteY1-4" fmla="*/ 0 h 1464467"/>
                <a:gd name="connsiteX2-5" fmla="*/ 950118 w 950118"/>
                <a:gd name="connsiteY2-6" fmla="*/ 950118 h 1464467"/>
                <a:gd name="connsiteX3-7" fmla="*/ 534143 w 950118"/>
                <a:gd name="connsiteY3-8" fmla="*/ 1464467 h 1464467"/>
                <a:gd name="connsiteX4-9" fmla="*/ 525809 w 950118"/>
                <a:gd name="connsiteY4-10" fmla="*/ 1463322 h 1464467"/>
                <a:gd name="connsiteX5-11" fmla="*/ 525809 w 950118"/>
                <a:gd name="connsiteY5-12" fmla="*/ 950118 h 1464467"/>
                <a:gd name="connsiteX6-13" fmla="*/ 0 w 950118"/>
                <a:gd name="connsiteY6-14" fmla="*/ 950118 h 1464467"/>
                <a:gd name="connsiteX7-15" fmla="*/ 0 w 950118"/>
                <a:gd name="connsiteY7-16" fmla="*/ 0 h 1464467"/>
                <a:gd name="connsiteX0-17" fmla="*/ 0 w 950118"/>
                <a:gd name="connsiteY0-18" fmla="*/ 0 h 1464467"/>
                <a:gd name="connsiteX1-19" fmla="*/ 950118 w 950118"/>
                <a:gd name="connsiteY1-20" fmla="*/ 0 h 1464467"/>
                <a:gd name="connsiteX2-21" fmla="*/ 950118 w 950118"/>
                <a:gd name="connsiteY2-22" fmla="*/ 950118 h 1464467"/>
                <a:gd name="connsiteX3-23" fmla="*/ 534143 w 950118"/>
                <a:gd name="connsiteY3-24" fmla="*/ 1464467 h 1464467"/>
                <a:gd name="connsiteX4-25" fmla="*/ 525809 w 950118"/>
                <a:gd name="connsiteY4-26" fmla="*/ 1463322 h 1464467"/>
                <a:gd name="connsiteX5-27" fmla="*/ 525809 w 950118"/>
                <a:gd name="connsiteY5-28" fmla="*/ 950118 h 1464467"/>
                <a:gd name="connsiteX6-29" fmla="*/ 0 w 950118"/>
                <a:gd name="connsiteY6-30" fmla="*/ 950118 h 1464467"/>
                <a:gd name="connsiteX7-31" fmla="*/ 0 w 950118"/>
                <a:gd name="connsiteY7-32" fmla="*/ 0 h 1464467"/>
                <a:gd name="connsiteX0-33" fmla="*/ 0 w 950118"/>
                <a:gd name="connsiteY0-34" fmla="*/ 0 h 1463322"/>
                <a:gd name="connsiteX1-35" fmla="*/ 950118 w 950118"/>
                <a:gd name="connsiteY1-36" fmla="*/ 0 h 1463322"/>
                <a:gd name="connsiteX2-37" fmla="*/ 950118 w 950118"/>
                <a:gd name="connsiteY2-38" fmla="*/ 950118 h 1463322"/>
                <a:gd name="connsiteX3-39" fmla="*/ 525809 w 950118"/>
                <a:gd name="connsiteY3-40" fmla="*/ 1463322 h 1463322"/>
                <a:gd name="connsiteX4-41" fmla="*/ 525809 w 950118"/>
                <a:gd name="connsiteY4-42" fmla="*/ 950118 h 1463322"/>
                <a:gd name="connsiteX5-43" fmla="*/ 0 w 950118"/>
                <a:gd name="connsiteY5-44" fmla="*/ 950118 h 1463322"/>
                <a:gd name="connsiteX6-45" fmla="*/ 0 w 950118"/>
                <a:gd name="connsiteY6-46" fmla="*/ 0 h 1463322"/>
                <a:gd name="connsiteX0-47" fmla="*/ 0 w 950118"/>
                <a:gd name="connsiteY0-48" fmla="*/ 0 h 1463322"/>
                <a:gd name="connsiteX1-49" fmla="*/ 950118 w 950118"/>
                <a:gd name="connsiteY1-50" fmla="*/ 0 h 1463322"/>
                <a:gd name="connsiteX2-51" fmla="*/ 950118 w 950118"/>
                <a:gd name="connsiteY2-52" fmla="*/ 950118 h 1463322"/>
                <a:gd name="connsiteX3-53" fmla="*/ 525809 w 950118"/>
                <a:gd name="connsiteY3-54" fmla="*/ 1463322 h 1463322"/>
                <a:gd name="connsiteX4-55" fmla="*/ 525809 w 950118"/>
                <a:gd name="connsiteY4-56" fmla="*/ 950118 h 1463322"/>
                <a:gd name="connsiteX5-57" fmla="*/ 0 w 950118"/>
                <a:gd name="connsiteY5-58" fmla="*/ 950118 h 1463322"/>
                <a:gd name="connsiteX6-59" fmla="*/ 0 w 950118"/>
                <a:gd name="connsiteY6-60" fmla="*/ 0 h 1463322"/>
                <a:gd name="connsiteX0-61" fmla="*/ 0 w 950118"/>
                <a:gd name="connsiteY0-62" fmla="*/ 0 h 1463322"/>
                <a:gd name="connsiteX1-63" fmla="*/ 950118 w 950118"/>
                <a:gd name="connsiteY1-64" fmla="*/ 0 h 1463322"/>
                <a:gd name="connsiteX2-65" fmla="*/ 950118 w 950118"/>
                <a:gd name="connsiteY2-66" fmla="*/ 923925 h 1463322"/>
                <a:gd name="connsiteX3-67" fmla="*/ 525809 w 950118"/>
                <a:gd name="connsiteY3-68" fmla="*/ 1463322 h 1463322"/>
                <a:gd name="connsiteX4-69" fmla="*/ 525809 w 950118"/>
                <a:gd name="connsiteY4-70" fmla="*/ 950118 h 1463322"/>
                <a:gd name="connsiteX5-71" fmla="*/ 0 w 950118"/>
                <a:gd name="connsiteY5-72" fmla="*/ 950118 h 1463322"/>
                <a:gd name="connsiteX6-73" fmla="*/ 0 w 950118"/>
                <a:gd name="connsiteY6-74" fmla="*/ 0 h 1463322"/>
                <a:gd name="connsiteX0-75" fmla="*/ 0 w 950118"/>
                <a:gd name="connsiteY0-76" fmla="*/ 0 h 1463322"/>
                <a:gd name="connsiteX1-77" fmla="*/ 950118 w 950118"/>
                <a:gd name="connsiteY1-78" fmla="*/ 0 h 1463322"/>
                <a:gd name="connsiteX2-79" fmla="*/ 950118 w 950118"/>
                <a:gd name="connsiteY2-80" fmla="*/ 923925 h 1463322"/>
                <a:gd name="connsiteX3-81" fmla="*/ 525809 w 950118"/>
                <a:gd name="connsiteY3-82" fmla="*/ 1463322 h 1463322"/>
                <a:gd name="connsiteX4-83" fmla="*/ 525809 w 950118"/>
                <a:gd name="connsiteY4-84" fmla="*/ 950118 h 1463322"/>
                <a:gd name="connsiteX5-85" fmla="*/ 0 w 950118"/>
                <a:gd name="connsiteY5-86" fmla="*/ 950118 h 1463322"/>
                <a:gd name="connsiteX6-87" fmla="*/ 0 w 950118"/>
                <a:gd name="connsiteY6-88" fmla="*/ 0 h 1463322"/>
                <a:gd name="connsiteX0-89" fmla="*/ 0 w 950118"/>
                <a:gd name="connsiteY0-90" fmla="*/ 0 h 1463322"/>
                <a:gd name="connsiteX1-91" fmla="*/ 950118 w 950118"/>
                <a:gd name="connsiteY1-92" fmla="*/ 0 h 1463322"/>
                <a:gd name="connsiteX2-93" fmla="*/ 950118 w 950118"/>
                <a:gd name="connsiteY2-94" fmla="*/ 923925 h 1463322"/>
                <a:gd name="connsiteX3-95" fmla="*/ 525809 w 950118"/>
                <a:gd name="connsiteY3-96" fmla="*/ 1463322 h 1463322"/>
                <a:gd name="connsiteX4-97" fmla="*/ 525809 w 950118"/>
                <a:gd name="connsiteY4-98" fmla="*/ 950118 h 1463322"/>
                <a:gd name="connsiteX5-99" fmla="*/ 0 w 950118"/>
                <a:gd name="connsiteY5-100" fmla="*/ 950118 h 1463322"/>
                <a:gd name="connsiteX6-101" fmla="*/ 0 w 950118"/>
                <a:gd name="connsiteY6-102" fmla="*/ 0 h 1463322"/>
                <a:gd name="connsiteX0-103" fmla="*/ 0 w 950118"/>
                <a:gd name="connsiteY0-104" fmla="*/ 0 h 1463322"/>
                <a:gd name="connsiteX1-105" fmla="*/ 950118 w 950118"/>
                <a:gd name="connsiteY1-106" fmla="*/ 0 h 1463322"/>
                <a:gd name="connsiteX2-107" fmla="*/ 950118 w 950118"/>
                <a:gd name="connsiteY2-108" fmla="*/ 923925 h 1463322"/>
                <a:gd name="connsiteX3-109" fmla="*/ 525809 w 950118"/>
                <a:gd name="connsiteY3-110" fmla="*/ 1463322 h 1463322"/>
                <a:gd name="connsiteX4-111" fmla="*/ 525809 w 950118"/>
                <a:gd name="connsiteY4-112" fmla="*/ 950118 h 1463322"/>
                <a:gd name="connsiteX5-113" fmla="*/ 0 w 950118"/>
                <a:gd name="connsiteY5-114" fmla="*/ 950118 h 1463322"/>
                <a:gd name="connsiteX6-115" fmla="*/ 0 w 950118"/>
                <a:gd name="connsiteY6-116" fmla="*/ 0 h 14633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50118" h="1463322">
                  <a:moveTo>
                    <a:pt x="0" y="0"/>
                  </a:moveTo>
                  <a:lnTo>
                    <a:pt x="950118" y="0"/>
                  </a:lnTo>
                  <a:lnTo>
                    <a:pt x="950118" y="923925"/>
                  </a:lnTo>
                  <a:cubicBezTo>
                    <a:pt x="946074" y="1377362"/>
                    <a:pt x="596527" y="1463322"/>
                    <a:pt x="525809" y="1463322"/>
                  </a:cubicBezTo>
                  <a:lnTo>
                    <a:pt x="525809" y="950118"/>
                  </a:lnTo>
                  <a:lnTo>
                    <a:pt x="0" y="950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6CBA">
                <a:alpha val="70000"/>
              </a:srgbClr>
            </a:solidFill>
            <a:ln>
              <a:noFill/>
            </a:ln>
          </p:spPr>
          <p:style>
            <a:lnRef idx="2">
              <a:srgbClr val="266CBA">
                <a:shade val="50000"/>
              </a:srgbClr>
            </a:lnRef>
            <a:fillRef idx="1">
              <a:srgbClr val="266CBA"/>
            </a:fillRef>
            <a:effectRef idx="0">
              <a:srgbClr val="266CBA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609605" y="609600"/>
            <a:ext cx="9448864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 lnSpcReduction="1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28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项目总体设计</a:t>
            </a:r>
            <a:endParaRPr lang="zh-CN" altLang="en-US" sz="4400" b="1" spc="28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装饰3"/>
          <p:cNvSpPr/>
          <p:nvPr>
            <p:custDataLst>
              <p:tags r:id="rId5"/>
            </p:custDataLst>
          </p:nvPr>
        </p:nvSpPr>
        <p:spPr>
          <a:xfrm>
            <a:off x="609605" y="1676400"/>
            <a:ext cx="10972888" cy="426723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algn="ctr" rotWithShape="0">
              <a:srgbClr val="000000">
                <a:lumMod val="95000"/>
                <a:lumOff val="5000"/>
                <a:alpha val="18000"/>
              </a:srgbClr>
            </a:outerShdw>
          </a:effectLst>
        </p:spPr>
        <p:style>
          <a:lnRef idx="2">
            <a:srgbClr val="266CBA">
              <a:shade val="50000"/>
            </a:srgbClr>
          </a:lnRef>
          <a:fillRef idx="1">
            <a:srgbClr val="266CBA"/>
          </a:fillRef>
          <a:effectRef idx="0">
            <a:srgbClr val="266CBA"/>
          </a:effectRef>
          <a:fontRef idx="minor">
            <a:srgbClr val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lnSpc>
                <a:spcPct val="120000"/>
              </a:lnSpc>
              <a:buClrTx/>
              <a:buSzTx/>
              <a:buFontTx/>
            </a:pPr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500" y="1911985"/>
            <a:ext cx="10794365" cy="35814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1575" y="645160"/>
            <a:ext cx="9848850" cy="48787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43755" y="5773420"/>
            <a:ext cx="290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/>
              <a:t>游戏过程截图</a:t>
            </a:r>
            <a:endParaRPr lang="zh-CN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push dir="u"/>
      </p:transition>
    </mc:Choice>
    <mc:Fallback>
      <p:transition spd="med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稻壳儿_答辩小姐姐作品_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46244" r="8955" b="7486"/>
          <a:stretch>
            <a:fillRect/>
          </a:stretch>
        </p:blipFill>
        <p:spPr>
          <a:xfrm rot="10800000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稻壳儿_答辩小姐姐作品_2"/>
          <p:cNvSpPr/>
          <p:nvPr/>
        </p:nvSpPr>
        <p:spPr>
          <a:xfrm>
            <a:off x="2185670" y="2523490"/>
            <a:ext cx="747458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8000" b="1" spc="8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功能简要介绍</a:t>
            </a:r>
            <a:endParaRPr lang="zh-CN" altLang="en-US" sz="8000" b="1" spc="800" dirty="0">
              <a:gradFill>
                <a:gsLst>
                  <a:gs pos="0">
                    <a:srgbClr val="4D7F89"/>
                  </a:gs>
                  <a:gs pos="100000">
                    <a:srgbClr val="A2633C"/>
                  </a:gs>
                </a:gsLst>
                <a:lin ang="0" scaled="0"/>
              </a:gradFill>
              <a:cs typeface="+mn-ea"/>
              <a:sym typeface="+mn-lt"/>
            </a:endParaRPr>
          </a:p>
        </p:txBody>
      </p:sp>
      <p:sp>
        <p:nvSpPr>
          <p:cNvPr id="5" name="稻壳儿_答辩小姐姐作品_4"/>
          <p:cNvSpPr txBox="1"/>
          <p:nvPr/>
        </p:nvSpPr>
        <p:spPr>
          <a:xfrm>
            <a:off x="1153992" y="320524"/>
            <a:ext cx="1493466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80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latin typeface="杨任东竹石体-Regular" panose="02000000000000000000" pitchFamily="2" charset="-122"/>
                <a:ea typeface="杨任东竹石体-Regular" panose="02000000000000000000" pitchFamily="2" charset="-122"/>
                <a:cs typeface="阿里巴巴普惠体 R" panose="00020600040101010101" pitchFamily="18" charset="-122"/>
              </a:defRPr>
            </a:lvl1pPr>
          </a:lstStyle>
          <a:p>
            <a:r>
              <a:rPr lang="en-US" altLang="zh-CN" sz="8000" dirty="0"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80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14:prism isInverted="1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稻壳儿_答辩小姐姐作品_1"/>
          <p:cNvSpPr/>
          <p:nvPr/>
        </p:nvSpPr>
        <p:spPr>
          <a:xfrm>
            <a:off x="313902" y="304800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稻壳儿_答辩小姐姐作品_2"/>
          <p:cNvSpPr/>
          <p:nvPr/>
        </p:nvSpPr>
        <p:spPr>
          <a:xfrm>
            <a:off x="1025780" y="2024247"/>
            <a:ext cx="689872" cy="689872"/>
          </a:xfrm>
          <a:prstGeom prst="ellipse">
            <a:avLst/>
          </a:prstGeom>
          <a:solidFill>
            <a:srgbClr val="4D7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稻壳儿_答辩小姐姐作品_5"/>
          <p:cNvSpPr/>
          <p:nvPr/>
        </p:nvSpPr>
        <p:spPr>
          <a:xfrm>
            <a:off x="6774722" y="2045080"/>
            <a:ext cx="689872" cy="689872"/>
          </a:xfrm>
          <a:prstGeom prst="ellipse">
            <a:avLst/>
          </a:prstGeom>
          <a:solidFill>
            <a:srgbClr val="A26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稻壳儿_答辩小姐姐作品_6"/>
          <p:cNvSpPr/>
          <p:nvPr/>
        </p:nvSpPr>
        <p:spPr>
          <a:xfrm>
            <a:off x="2103164" y="2456265"/>
            <a:ext cx="3525836" cy="28613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、敌人移动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2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、防御塔放置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3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、防御塔攻击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4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EEPROM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的断电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存储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5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、关卡的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衔接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6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、较好的用户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界面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5" name="稻壳儿_答辩小姐姐作品_7"/>
          <p:cNvSpPr/>
          <p:nvPr/>
        </p:nvSpPr>
        <p:spPr>
          <a:xfrm>
            <a:off x="2103120" y="1953260"/>
            <a:ext cx="225488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defTabSz="4572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已完成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7" name="稻壳儿_答辩小姐姐作品_10" descr="调色板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32201" y="4147926"/>
            <a:ext cx="477030" cy="477030"/>
          </a:xfrm>
          <a:prstGeom prst="rect">
            <a:avLst/>
          </a:prstGeom>
        </p:spPr>
      </p:pic>
      <p:sp>
        <p:nvSpPr>
          <p:cNvPr id="21" name="稻壳儿_答辩小姐姐作品_11"/>
          <p:cNvSpPr/>
          <p:nvPr/>
        </p:nvSpPr>
        <p:spPr>
          <a:xfrm>
            <a:off x="7940363" y="2456265"/>
            <a:ext cx="3525836" cy="19380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、至少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5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关关卡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2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、游戏背景音乐的播放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3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、增加道具功能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4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、防御塔、敌人多样化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2" name="稻壳儿_答辩小姐姐作品_12"/>
          <p:cNvSpPr/>
          <p:nvPr/>
        </p:nvSpPr>
        <p:spPr>
          <a:xfrm>
            <a:off x="7940675" y="2024380"/>
            <a:ext cx="19405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defTabSz="4572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未完成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6" name="稻壳儿_答辩小姐姐作品_15" descr="调色板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32201" y="2117770"/>
            <a:ext cx="477030" cy="477030"/>
          </a:xfrm>
          <a:prstGeom prst="rect">
            <a:avLst/>
          </a:prstGeom>
        </p:spPr>
      </p:pic>
      <p:pic>
        <p:nvPicPr>
          <p:cNvPr id="27" name="稻壳儿_答辩小姐姐作品_16" descr="调色板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881143" y="2130668"/>
            <a:ext cx="477030" cy="477030"/>
          </a:xfrm>
          <a:prstGeom prst="rect">
            <a:avLst/>
          </a:prstGeom>
        </p:spPr>
      </p:pic>
      <p:grpSp>
        <p:nvGrpSpPr>
          <p:cNvPr id="9" name="稻壳儿_答辩小姐姐作品_18"/>
          <p:cNvGrpSpPr/>
          <p:nvPr/>
        </p:nvGrpSpPr>
        <p:grpSpPr>
          <a:xfrm>
            <a:off x="4058860" y="713275"/>
            <a:ext cx="4074281" cy="706755"/>
            <a:chOff x="3866082" y="713275"/>
            <a:chExt cx="4074281" cy="706755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4554706" y="713275"/>
              <a:ext cx="2697032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4000" spc="300" dirty="0">
                  <a:latin typeface="+mn-lt"/>
                  <a:ea typeface="+mn-ea"/>
                  <a:cs typeface="+mn-ea"/>
                  <a:sym typeface="+mn-lt"/>
                </a:rPr>
                <a:t>塔防游戏</a:t>
              </a:r>
              <a:endParaRPr lang="zh-CN" altLang="en-US" sz="4000" spc="3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push dir="u"/>
      </p:transition>
    </mc:Choice>
    <mc:Fallback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稻壳儿_答辩小姐姐作品_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46244" r="8955" b="7486"/>
          <a:stretch>
            <a:fillRect/>
          </a:stretch>
        </p:blipFill>
        <p:spPr>
          <a:xfrm rot="10800000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稻壳儿_答辩小姐姐作品_2"/>
          <p:cNvSpPr/>
          <p:nvPr/>
        </p:nvSpPr>
        <p:spPr>
          <a:xfrm>
            <a:off x="2647458" y="2534948"/>
            <a:ext cx="6897084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8000" b="1" spc="8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项目亮点</a:t>
            </a:r>
            <a:endParaRPr lang="zh-CN" altLang="en-US" sz="8000" b="1" spc="800" dirty="0">
              <a:gradFill>
                <a:gsLst>
                  <a:gs pos="0">
                    <a:srgbClr val="4D7F89"/>
                  </a:gs>
                  <a:gs pos="100000">
                    <a:srgbClr val="A2633C"/>
                  </a:gs>
                </a:gsLst>
                <a:lin ang="0" scaled="0"/>
              </a:gradFill>
              <a:cs typeface="+mn-ea"/>
              <a:sym typeface="+mn-lt"/>
            </a:endParaRPr>
          </a:p>
        </p:txBody>
      </p:sp>
      <p:sp>
        <p:nvSpPr>
          <p:cNvPr id="5" name="稻壳儿_答辩小姐姐作品_4"/>
          <p:cNvSpPr txBox="1"/>
          <p:nvPr/>
        </p:nvSpPr>
        <p:spPr>
          <a:xfrm>
            <a:off x="1153992" y="320524"/>
            <a:ext cx="1493466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80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latin typeface="杨任东竹石体-Regular" panose="02000000000000000000" pitchFamily="2" charset="-122"/>
                <a:ea typeface="杨任东竹石体-Regular" panose="02000000000000000000" pitchFamily="2" charset="-122"/>
                <a:cs typeface="阿里巴巴普惠体 R" panose="00020600040101010101" pitchFamily="18" charset="-122"/>
              </a:defRPr>
            </a:lvl1pPr>
          </a:lstStyle>
          <a:p>
            <a:r>
              <a:rPr lang="en-US" altLang="zh-CN" sz="8000" dirty="0"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80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14:prism isInverted="1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稻壳儿_答辩小姐姐作品_1"/>
          <p:cNvSpPr/>
          <p:nvPr/>
        </p:nvSpPr>
        <p:spPr>
          <a:xfrm>
            <a:off x="313267" y="304800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稻壳儿_答辩小姐姐作品_2"/>
          <p:cNvSpPr/>
          <p:nvPr/>
        </p:nvSpPr>
        <p:spPr>
          <a:xfrm>
            <a:off x="1025780" y="1847082"/>
            <a:ext cx="689872" cy="68987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稻壳儿_答辩小姐姐作品_3"/>
          <p:cNvSpPr/>
          <p:nvPr/>
        </p:nvSpPr>
        <p:spPr>
          <a:xfrm>
            <a:off x="1025780" y="4026844"/>
            <a:ext cx="689872" cy="689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稻壳儿_答辩小姐姐作品_5"/>
          <p:cNvSpPr/>
          <p:nvPr/>
        </p:nvSpPr>
        <p:spPr>
          <a:xfrm>
            <a:off x="6774722" y="1847595"/>
            <a:ext cx="689872" cy="6898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稻壳儿_答辩小姐姐作品_7"/>
          <p:cNvSpPr/>
          <p:nvPr/>
        </p:nvSpPr>
        <p:spPr>
          <a:xfrm>
            <a:off x="2103755" y="1811020"/>
            <a:ext cx="23749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defTabSz="4572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EEPROM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断电存储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稻壳儿_答辩小姐姐作品_8"/>
          <p:cNvSpPr/>
          <p:nvPr/>
        </p:nvSpPr>
        <p:spPr>
          <a:xfrm>
            <a:off x="2103164" y="4467800"/>
            <a:ext cx="3525836" cy="13379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240*128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大小的屏幕，给用户最佳的体验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稻壳儿_答辩小姐姐作品_9"/>
          <p:cNvSpPr/>
          <p:nvPr/>
        </p:nvSpPr>
        <p:spPr>
          <a:xfrm>
            <a:off x="2103120" y="4035425"/>
            <a:ext cx="189166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defTabSz="4572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LM4229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的使用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7" name="稻壳儿_答辩小姐姐作品_10" descr="调色板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32201" y="4147926"/>
            <a:ext cx="477030" cy="477030"/>
          </a:xfrm>
          <a:prstGeom prst="rect">
            <a:avLst/>
          </a:prstGeom>
        </p:spPr>
      </p:pic>
      <p:sp>
        <p:nvSpPr>
          <p:cNvPr id="22" name="稻壳儿_答辩小姐姐作品_12"/>
          <p:cNvSpPr/>
          <p:nvPr/>
        </p:nvSpPr>
        <p:spPr>
          <a:xfrm>
            <a:off x="7940675" y="1904365"/>
            <a:ext cx="177292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defTabSz="4572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敌人的移动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6" name="稻壳儿_答辩小姐姐作品_15" descr="调色板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32201" y="1953305"/>
            <a:ext cx="477030" cy="477030"/>
          </a:xfrm>
          <a:prstGeom prst="rect">
            <a:avLst/>
          </a:prstGeom>
        </p:spPr>
      </p:pic>
      <p:pic>
        <p:nvPicPr>
          <p:cNvPr id="27" name="稻壳儿_答辩小姐姐作品_16" descr="调色板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881143" y="1954138"/>
            <a:ext cx="477030" cy="477030"/>
          </a:xfrm>
          <a:prstGeom prst="rect">
            <a:avLst/>
          </a:prstGeom>
        </p:spPr>
      </p:pic>
      <p:grpSp>
        <p:nvGrpSpPr>
          <p:cNvPr id="9" name="稻壳儿_答辩小姐姐作品_18"/>
          <p:cNvGrpSpPr/>
          <p:nvPr/>
        </p:nvGrpSpPr>
        <p:grpSpPr>
          <a:xfrm>
            <a:off x="4058860" y="713275"/>
            <a:ext cx="4074281" cy="706755"/>
            <a:chOff x="3866082" y="713275"/>
            <a:chExt cx="4074281" cy="706755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4554706" y="713275"/>
              <a:ext cx="2697032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4000" spc="300" dirty="0">
                  <a:latin typeface="+mn-lt"/>
                  <a:ea typeface="+mn-ea"/>
                  <a:cs typeface="+mn-ea"/>
                  <a:sym typeface="+mn-lt"/>
                </a:rPr>
                <a:t>程序亮点</a:t>
              </a:r>
              <a:endParaRPr lang="zh-CN" altLang="en-US" sz="4000" spc="3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6" name="稻壳儿_答辩小姐姐作品_8"/>
          <p:cNvSpPr/>
          <p:nvPr/>
        </p:nvSpPr>
        <p:spPr>
          <a:xfrm>
            <a:off x="2103799" y="2209740"/>
            <a:ext cx="3525836" cy="175323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IIC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总线数据传输，使用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EEPROM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存储游戏排行榜得分信息，使得玩家第二次使用的时候能看到前五名的排名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稻壳儿_答辩小姐姐作品_8"/>
          <p:cNvSpPr/>
          <p:nvPr/>
        </p:nvSpPr>
        <p:spPr>
          <a:xfrm>
            <a:off x="7727359" y="2303085"/>
            <a:ext cx="3525836" cy="13379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通过前一位敌人的移动作为后一敌人移动的标志位，控制敌人的移动。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380" y="3923665"/>
            <a:ext cx="3232150" cy="2425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push dir="u"/>
      </p:transition>
    </mc:Choice>
    <mc:Fallback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20212801"/>
  <p:tag name="KSO_WM_TEMPLATE_CATEGORY" val="diagram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20212801"/>
  <p:tag name="KSO_WM_TEMPLATE_CATEGORY" val="diagram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BEAUTIFY_FLAG" val="#wm#"/>
  <p:tag name="KSO_WM_TAG_VERSION" val="1.0"/>
  <p:tag name="KSO_WM_TEMPLATE_CATEGORY" val="diagram"/>
  <p:tag name="KSO_WM_TEMPLATE_INDEX" val="2021280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2801_1**"/>
  <p:tag name="KSO_WM_TEMPLATE_CATEGORY" val="diagram"/>
  <p:tag name="KSO_WM_TEMPLATE_INDEX" val="20212801"/>
  <p:tag name="KSO_WM_UNIT_LAYERLEVEL" val="1"/>
  <p:tag name="KSO_WM_TAG_VERSION" val="1.0"/>
  <p:tag name="KSO_WM_BEAUTIFY_FLAG" val="#wm#"/>
  <p:tag name="KSO_WM_UNIT_BLOCK" val="0"/>
  <p:tag name="KSO_WM_UNIT_DEC_AREA_ID" val="35eb58c266794e9c92660c525c4ec180"/>
  <p:tag name="KSO_WM_UNIT_SM_LIMIT_TYPE" val="0"/>
  <p:tag name="KSO_WM_CHIP_GROUPID" val="5ef20a5ea491bb0086638ac1"/>
  <p:tag name="KSO_WM_CHIP_XID" val="5ef20a5ea491bb0086638ac2"/>
  <p:tag name="KSO_WM_TEMPLATE_ASSEMBLE_XID" val="60656f524054ed1e2fb807c5"/>
  <p:tag name="KSO_WM_TEMPLATE_ASSEMBLE_GROUPID" val="60656f524054ed1e2fb807c5"/>
</p:tagLst>
</file>

<file path=ppt/tags/tag109.xml><?xml version="1.0" encoding="utf-8"?>
<p:tagLst xmlns:p="http://schemas.openxmlformats.org/presentationml/2006/main">
  <p:tag name="KSO_WM_UNIT_COLOR_SCHEME_SHAPE_ID" val="8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801_1*i*1"/>
  <p:tag name="KSO_WM_TEMPLATE_CATEGORY" val="diagram"/>
  <p:tag name="KSO_WM_TEMPLATE_INDEX" val="20212801"/>
  <p:tag name="KSO_WM_UNIT_LAYERLEVEL" val="1"/>
  <p:tag name="KSO_WM_TAG_VERSION" val="1.0"/>
  <p:tag name="KSO_WM_BEAUTIFY_FLAG" val="#wm#"/>
  <p:tag name="KSO_WM_UNIT_BLOCK" val="0"/>
  <p:tag name="KSO_WM_UNIT_DEC_AREA_ID" val="41671fd2bac94011bc43e1c0357fd0b2"/>
  <p:tag name="KSO_WM_UNIT_DECORATE_INFO" val="{&quot;ReferentInfo&quot;:{&quot;Id&quot;:&quot;e921d90287c24a3b9cfced2e449325fd&quot;,&quot;X&quot;:{&quot;Pos&quot;:2},&quot;Y&quot;:{&quot;Pos&quot;:2}},&quot;DecorateInfoX&quot;:{&quot;Pos&quot;:2,&quot;IsAbs&quot;:true},&quot;DecorateInfoY&quot;:{&quot;Pos&quot;:0,&quot;IsAbs&quot;:true},&quot;DecorateInfoW&quot;:{&quot;IsAbs&quot;:true},&quot;DecorateInfoH&quot;:{&quot;IsAbs&quot;:true}}"/>
  <p:tag name="KSO_WM_UNIT_SM_LIMIT_TYPE" val="0"/>
  <p:tag name="KSO_WM_CHIP_GROUPID" val="5ef20a5ea491bb0086638ac1"/>
  <p:tag name="KSO_WM_CHIP_XID" val="5ef20a5ea491bb0086638ac2"/>
  <p:tag name="KSO_WM_UNIT_FILL_FORE_SCHEMECOLOR_INDEX_BRIGHTNESS" val="0"/>
  <p:tag name="KSO_WM_UNIT_FILL_FORE_SCHEMECOLOR_INDEX" val="5"/>
  <p:tag name="KSO_WM_UNIT_FILL_TYPE" val="1"/>
  <p:tag name="KSO_WM_UNIT_VALUE" val="1"/>
  <p:tag name="KSO_WM_TEMPLATE_ASSEMBLE_XID" val="60656f524054ed1e2fb807c5"/>
  <p:tag name="KSO_WM_TEMPLATE_ASSEMBLE_GROUPID" val="60656f524054ed1e2fb807c5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COLOR_SCHEME_SHAPE_ID" val="9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801_1*i*2"/>
  <p:tag name="KSO_WM_TEMPLATE_CATEGORY" val="diagram"/>
  <p:tag name="KSO_WM_TEMPLATE_INDEX" val="20212801"/>
  <p:tag name="KSO_WM_UNIT_LAYERLEVEL" val="1"/>
  <p:tag name="KSO_WM_TAG_VERSION" val="1.0"/>
  <p:tag name="KSO_WM_BEAUTIFY_FLAG" val="#wm#"/>
  <p:tag name="KSO_WM_UNIT_BLOCK" val="0"/>
  <p:tag name="KSO_WM_UNIT_DEC_AREA_ID" val="6c32adebec5d4a6ba863174d46b3cb02"/>
  <p:tag name="KSO_WM_UNIT_DECORATE_INFO" val="{&quot;ReferentInfo&quot;:{&quot;Id&quot;:&quot;e921d90287c24a3b9cfced2e449325fd&quot;,&quot;X&quot;:{&quot;Pos&quot;:2},&quot;Y&quot;:{&quot;Pos&quot;:2}},&quot;DecorateInfoX&quot;:{&quot;Pos&quot;:2,&quot;IsAbs&quot;:true},&quot;DecorateInfoY&quot;:{&quot;Pos&quot;:0,&quot;IsAbs&quot;:true},&quot;DecorateInfoW&quot;:{&quot;IsAbs&quot;:true},&quot;DecorateInfoH&quot;:{&quot;IsAbs&quot;:true}}"/>
  <p:tag name="KSO_WM_UNIT_SM_LIMIT_TYPE" val="0"/>
  <p:tag name="KSO_WM_CHIP_GROUPID" val="5ef20a5ea491bb0086638ac1"/>
  <p:tag name="KSO_WM_CHIP_XID" val="5ef20a5ea491bb0086638ac2"/>
  <p:tag name="KSO_WM_UNIT_FILL_FORE_SCHEMECOLOR_INDEX_BRIGHTNESS" val="0"/>
  <p:tag name="KSO_WM_UNIT_FILL_FORE_SCHEMECOLOR_INDEX" val="5"/>
  <p:tag name="KSO_WM_UNIT_FILL_TYPE" val="1"/>
  <p:tag name="KSO_WM_UNIT_VALUE" val="1"/>
  <p:tag name="KSO_WM_TEMPLATE_ASSEMBLE_XID" val="60656f524054ed1e2fb807c5"/>
  <p:tag name="KSO_WM_TEMPLATE_ASSEMBLE_GROUPID" val="60656f524054ed1e2fb807c5"/>
</p:tagLst>
</file>

<file path=ppt/tags/tag11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801_1*a*1"/>
  <p:tag name="KSO_WM_TEMPLATE_CATEGORY" val="diagram"/>
  <p:tag name="KSO_WM_TEMPLATE_INDEX" val="20212801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74a7226e89f410d945796f15007a8a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684ceabe6ab4e3d920cda5a3fbe9930"/>
  <p:tag name="KSO_WM_UNIT_TEXT_FILL_FORE_SCHEMECOLOR_INDEX_BRIGHTNESS" val="0"/>
  <p:tag name="KSO_WM_UNIT_TEXT_FILL_FORE_SCHEMECOLOR_INDEX" val="13"/>
  <p:tag name="KSO_WM_UNIT_TEXT_FILL_TYPE" val="1"/>
  <p:tag name="KSO_WM_TEMPLATE_ASSEMBLE_XID" val="60656f524054ed1e2fb807c5"/>
  <p:tag name="KSO_WM_TEMPLATE_ASSEMBLE_GROUPID" val="60656f524054ed1e2fb807c5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801_1*i*3"/>
  <p:tag name="KSO_WM_TEMPLATE_CATEGORY" val="diagram"/>
  <p:tag name="KSO_WM_TEMPLATE_INDEX" val="20212801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c49bd0091484e469670208f94501035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448c3d491fad4f27a349a26af73b9aed&quot;,&quot;X&quot;:{&quot;Pos&quot;:1},&quot;Y&quot;:{&quot;Pos&quot;:1}},&quot;whChangeMode&quot;:0}"/>
  <p:tag name="KSO_WM_CHIP_GROUPID" val="5ef20a5ea491bb0086638ac1"/>
  <p:tag name="KSO_WM_CHIP_XID" val="5ef20a5ea491bb0086638ac2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VALUE" val="756"/>
  <p:tag name="KSO_WM_TEMPLATE_ASSEMBLE_XID" val="60656f524054ed1e2fb807c5"/>
  <p:tag name="KSO_WM_TEMPLATE_ASSEMBLE_GROUPID" val="60656f524054ed1e2fb807c5"/>
</p:tagLst>
</file>

<file path=ppt/tags/tag113.xml><?xml version="1.0" encoding="utf-8"?>
<p:tagLst xmlns:p="http://schemas.openxmlformats.org/presentationml/2006/main">
  <p:tag name="KSO_WM_SLIDE_COLORSCHEME_VERSION" val="3.2"/>
  <p:tag name="KSO_WM_SLIDE_ID" val="diagram2021280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20"/>
  <p:tag name="KSO_WM_SLIDE_POSITION" val="48*60"/>
  <p:tag name="KSO_WM_TAG_VERSION" val="1.0"/>
  <p:tag name="KSO_WM_BEAUTIFY_FLAG" val="#wm#"/>
  <p:tag name="KSO_WM_TEMPLATE_CATEGORY" val="diagram"/>
  <p:tag name="KSO_WM_TEMPLATE_INDEX" val="20212801"/>
  <p:tag name="KSO_WM_SLIDE_LAYOUT" val="a_d"/>
  <p:tag name="KSO_WM_SLIDE_LAYOUT_CNT" val="1_1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picture_toward&quot;:0,&quot;picture_dockside&quot;:[],&quot;fill_id&quot;:&quot;0bc3c1a022504dc18ddf2da8beea7bff&quot;,&quot;fill_align&quot;:&quot;lm&quot;,&quot;chip_types&quot;:[&quot;header&quot;]},{&quot;text_align&quot;:&quot;lm&quot;,&quot;text_direction&quot;:&quot;horizontal&quot;,&quot;support_big_font&quot;:false,&quot;picture_toward&quot;:0,&quot;picture_dockside&quot;:[],&quot;fill_id&quot;:&quot;1a64a48662ca45e7a2ef2dffb46de0df&quot;,&quot;fill_align&quot;:&quot;cm&quot;,&quot;chip_types&quot;:[&quot;text&quot;]}],[{&quot;text_align&quot;:&quot;lm&quot;,&quot;text_direction&quot;:&quot;horizontal&quot;,&quot;support_big_font&quot;:false,&quot;picture_toward&quot;:0,&quot;picture_dockside&quot;:[],&quot;fill_id&quot;:&quot;0bc3c1a022504dc18ddf2da8beea7bff&quot;,&quot;fill_align&quot;:&quot;lm&quot;,&quot;chip_types&quot;:[&quot;header&quot;]},{&quot;text_align&quot;:&quot;cm&quot;,&quot;text_direction&quot;:&quot;horizontal&quot;,&quot;support_features&quot;:[&quot;collage&quot;],&quot;support_big_font&quot;:false,&quot;picture_toward&quot;:0,&quot;picture_dockside&quot;:[],&quot;fill_id&quot;:&quot;1a64a48662ca45e7a2ef2dffb46de0df&quot;,&quot;fill_align&quot;:&quot;cm&quot;,&quot;chip_types&quot;:[&quot;diagram&quot;,&quot;pictext&quot;,&quot;picture&quot;,&quot;chart&quot;,&quot;table&quot;,&quot;video&quot;]}]]"/>
  <p:tag name="KSO_WM_SLIDE_LAYOUT_INFO" val="{&quot;id&quot;:&quot;2021-04-01T15:39:54&quot;,&quot;maxSize&quot;:{&quot;size1&quot;:28.899999999999999},&quot;minSize&quot;:{&quot;size1&quot;:22.199999999999999},&quot;normalSize&quot;:{&quot;size1&quot;:22.199999999999999},&quot;subLayout&quot;:[{&quot;id&quot;:&quot;2021-04-01T15:39:54&quot;,&quot;margin&quot;:{&quot;bottom&quot;:0.42300000786781311,&quot;left&quot;:1.6929999589920044,&quot;right&quot;:5.9270000457763672,&quot;top&quot;:1.6929999589920044},&quot;type&quot;:0},{&quot;id&quot;:&quot;2021-04-01T15:39:54&quot;,&quot;margin&quot;:{&quot;bottom&quot;:2.9630000591278076,&quot;left&quot;:2.9630000591278076,&quot;right&quot;:2.9630000591278076,&quot;top&quot;:1.6929999589920044},&quot;type&quot;:0}],&quot;type&quot;:0}"/>
  <p:tag name="KSO_WM_SLIDE_RATIO" val="1.777778"/>
  <p:tag name="KSO_WM_CHIP_XID" val="5ef20a5ea491bb0086638ac2"/>
  <p:tag name="KSO_WM_CHIP_DECFILLPROP" val="[]"/>
  <p:tag name="KSO_WM_CHIP_GROUPID" val="5ef20a5ea491bb0086638ac1"/>
  <p:tag name="KSO_WM_SLIDE_BK_DARK_LIGHT" val="2"/>
  <p:tag name="KSO_WM_SLIDE_BACKGROUND_TYPE" val="general"/>
  <p:tag name="KSO_WM_SLIDE_SUPPORT_FEATURE_TYPE" val="1"/>
  <p:tag name="KSO_WM_TEMPLATE_ASSEMBLE_XID" val="60656f524054ed1e2fb807c5"/>
  <p:tag name="KSO_WM_TEMPLATE_ASSEMBLE_GROUPID" val="60656f524054ed1e2fb807c5"/>
</p:tagLst>
</file>

<file path=ppt/tags/tag114.xml><?xml version="1.0" encoding="utf-8"?>
<p:tagLst xmlns:p="http://schemas.openxmlformats.org/presentationml/2006/main">
  <p:tag name="KSO_WM_UNIT_PLACING_PICTURE_USER_VIEWPORT" val="{&quot;height&quot;:4159,&quot;width&quot;:6600}"/>
</p:tagLst>
</file>

<file path=ppt/tags/tag115.xml><?xml version="1.0" encoding="utf-8"?>
<p:tagLst xmlns:p="http://schemas.openxmlformats.org/presentationml/2006/main">
  <p:tag name="KSO_WM_UNIT_PLACING_PICTURE_USER_VIEWPORT" val="{&quot;height&quot;:4159,&quot;width&quot;:6389}"/>
</p:tagLst>
</file>

<file path=ppt/tags/tag116.xml><?xml version="1.0" encoding="utf-8"?>
<p:tagLst xmlns:p="http://schemas.openxmlformats.org/presentationml/2006/main">
  <p:tag name="KSO_WM_UNIT_PLACING_PICTURE_USER_VIEWPORT" val="{&quot;height&quot;:3748,&quot;width&quot;:7160}"/>
</p:tagLst>
</file>

<file path=ppt/tags/tag1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0_1*i*1"/>
  <p:tag name="KSO_WM_TEMPLATE_CATEGORY" val="diagram"/>
  <p:tag name="KSO_WM_TEMPLATE_INDEX" val="20208600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1"/>
  <p:tag name="KSO_WM_TEMPLATE_ASSEMBLE_GROUPID" val="60656e7a4054ed1e2fb7f9a1"/>
</p:tagLst>
</file>

<file path=ppt/tags/tag1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0_1*i*2"/>
  <p:tag name="KSO_WM_TEMPLATE_CATEGORY" val="diagram"/>
  <p:tag name="KSO_WM_TEMPLATE_INDEX" val="20208600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1"/>
  <p:tag name="KSO_WM_TEMPLATE_ASSEMBLE_GROUPID" val="60656e7a4054ed1e2fb7f9a1"/>
</p:tagLst>
</file>

<file path=ppt/tags/tag1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0_1*i*3"/>
  <p:tag name="KSO_WM_TEMPLATE_CATEGORY" val="diagram"/>
  <p:tag name="KSO_WM_TEMPLATE_INDEX" val="20208600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1"/>
  <p:tag name="KSO_WM_TEMPLATE_ASSEMBLE_GROUPID" val="60656e7a4054ed1e2fb7f9a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0_1*i*4"/>
  <p:tag name="KSO_WM_TEMPLATE_CATEGORY" val="diagram"/>
  <p:tag name="KSO_WM_TEMPLATE_INDEX" val="20208600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1"/>
  <p:tag name="KSO_WM_TEMPLATE_ASSEMBLE_GROUPID" val="60656e7a4054ed1e2fb7f9a1"/>
</p:tagLst>
</file>

<file path=ppt/tags/tag1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0_1*i*5"/>
  <p:tag name="KSO_WM_TEMPLATE_CATEGORY" val="diagram"/>
  <p:tag name="KSO_WM_TEMPLATE_INDEX" val="20208600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1"/>
  <p:tag name="KSO_WM_TEMPLATE_ASSEMBLE_GROUPID" val="60656e7a4054ed1e2fb7f9a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05085_3*l_h_i*1_1_1"/>
  <p:tag name="KSO_WM_TEMPLATE_CATEGORY" val="diagram"/>
  <p:tag name="KSO_WM_TEMPLATE_INDEX" val="20205085"/>
  <p:tag name="KSO_WM_UNIT_LAYERLEVEL" val="1_1_1"/>
  <p:tag name="KSO_WM_TAG_VERSION" val="1.0"/>
  <p:tag name="KSO_WM_BEAUTIFY_FLAG" val="#wm#"/>
  <p:tag name="KSO_WM_UNIT_SHADOW_SCHEMECOLOR_INDEX_BRIGHTNESS" val="0.05"/>
  <p:tag name="KSO_WM_UNIT_SHADOW_SCHEMECOLOR_INDEX" val="13"/>
  <p:tag name="KSO_WM_UNIT_TEXT_FILL_FORE_SCHEMECOLOR_INDEX_BRIGHTNESS" val="0.8"/>
  <p:tag name="KSO_WM_UNIT_TEXT_FILL_FORE_SCHEMECOLOR_INDEX" val="5"/>
  <p:tag name="KSO_WM_UNIT_TEXT_FILL_TYPE" val="1"/>
  <p:tag name="KSO_WM_UNIT_USESOURCEFORMAT_APPLY" val="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05085_3*l_h_i*1_4_1"/>
  <p:tag name="KSO_WM_TEMPLATE_CATEGORY" val="diagram"/>
  <p:tag name="KSO_WM_TEMPLATE_INDEX" val="20205085"/>
  <p:tag name="KSO_WM_UNIT_LAYERLEVEL" val="1_1_1"/>
  <p:tag name="KSO_WM_TAG_VERSION" val="1.0"/>
  <p:tag name="KSO_WM_BEAUTIFY_FLAG" val="#wm#"/>
  <p:tag name="KSO_WM_UNIT_SHADOW_SCHEMECOLOR_INDEX_BRIGHTNESS" val="0.05"/>
  <p:tag name="KSO_WM_UNIT_SHADOW_SCHEMECOLOR_INDEX" val="13"/>
  <p:tag name="KSO_WM_UNIT_TEXT_FILL_FORE_SCHEMECOLOR_INDEX_BRIGHTNESS" val="0.8"/>
  <p:tag name="KSO_WM_UNIT_TEXT_FILL_FORE_SCHEMECOLOR_INDEX" val="5"/>
  <p:tag name="KSO_WM_UNIT_TEXT_FILL_TYPE" val="1"/>
  <p:tag name="KSO_WM_UNIT_USESOURCEFORMAT_APPLY" val="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05085_3*l_h_i*1_2_1"/>
  <p:tag name="KSO_WM_TEMPLATE_CATEGORY" val="diagram"/>
  <p:tag name="KSO_WM_TEMPLATE_INDEX" val="20205085"/>
  <p:tag name="KSO_WM_UNIT_LAYERLEVEL" val="1_1_1"/>
  <p:tag name="KSO_WM_TAG_VERSION" val="1.0"/>
  <p:tag name="KSO_WM_BEAUTIFY_FLAG" val="#wm#"/>
  <p:tag name="KSO_WM_UNIT_SHADOW_SCHEMECOLOR_INDEX_BRIGHTNESS" val="0.05"/>
  <p:tag name="KSO_WM_UNIT_SHADOW_SCHEMECOLOR_INDEX" val="13"/>
  <p:tag name="KSO_WM_UNIT_TEXT_FILL_FORE_SCHEMECOLOR_INDEX_BRIGHTNESS" val="0.8"/>
  <p:tag name="KSO_WM_UNIT_TEXT_FILL_FORE_SCHEMECOLOR_INDEX" val="5"/>
  <p:tag name="KSO_WM_UNIT_TEXT_FILL_TYPE" val="1"/>
  <p:tag name="KSO_WM_UNIT_USESOURCEFORMAT_APPLY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05085_3*l_h_i*1_3_1"/>
  <p:tag name="KSO_WM_TEMPLATE_CATEGORY" val="diagram"/>
  <p:tag name="KSO_WM_TEMPLATE_INDEX" val="20205085"/>
  <p:tag name="KSO_WM_UNIT_LAYERLEVEL" val="1_1_1"/>
  <p:tag name="KSO_WM_TAG_VERSION" val="1.0"/>
  <p:tag name="KSO_WM_BEAUTIFY_FLAG" val="#wm#"/>
  <p:tag name="KSO_WM_UNIT_SHADOW_SCHEMECOLOR_INDEX_BRIGHTNESS" val="0.05"/>
  <p:tag name="KSO_WM_UNIT_SHADOW_SCHEMECOLOR_INDEX" val="13"/>
  <p:tag name="KSO_WM_UNIT_TEXT_FILL_FORE_SCHEMECOLOR_INDEX_BRIGHTNESS" val="0.8"/>
  <p:tag name="KSO_WM_UNIT_TEXT_FILL_FORE_SCHEMECOLOR_INDEX" val="5"/>
  <p:tag name="KSO_WM_UNIT_TEXT_FILL_TYPE" val="1"/>
  <p:tag name="KSO_WM_UNIT_USESOURCEFORMAT_APPLY" val="1"/>
</p:tagLst>
</file>

<file path=ppt/tags/tag126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2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05085_3*l_h_f*1_1_1"/>
  <p:tag name="KSO_WM_TEMPLATE_CATEGORY" val="diagram"/>
  <p:tag name="KSO_WM_TEMPLATE_INDEX" val="20205085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27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2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05085_3*l_h_f*1_2_1"/>
  <p:tag name="KSO_WM_TEMPLATE_CATEGORY" val="diagram"/>
  <p:tag name="KSO_WM_TEMPLATE_INDEX" val="20205085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28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2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05085_3*l_h_f*1_3_1"/>
  <p:tag name="KSO_WM_TEMPLATE_CATEGORY" val="diagram"/>
  <p:tag name="KSO_WM_TEMPLATE_INDEX" val="20205085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29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2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05085_3*l_h_f*1_4_1"/>
  <p:tag name="KSO_WM_TEMPLATE_CATEGORY" val="diagram"/>
  <p:tag name="KSO_WM_TEMPLATE_INDEX" val="20205085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6-04T16:41:02&quot;,&quot;maxSize&quot;:{&quot;size1&quot;:2.4504682088891663},&quot;minSize&quot;:{&quot;size1&quot;:2.4504682088891663},&quot;normalSize&quot;:{&quot;size1&quot;:2.4504682088891663},&quot;subLayout&quot;:[{&quot;id&quot;:&quot;2021-06-04T16:41:02&quot;,&quot;type&quot;:0},{&quot;id&quot;:&quot;2021-06-04T16:41:02&quot;,&quot;margin&quot;:{&quot;bottom&quot;:2.1170001029968262,&quot;left&quot;:1.6929999589920044,&quot;right&quot;:2.5399999618530273,&quot;top&quot;:2.1170001029968262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c50e751605bf474f903eb8204d109f3c&quot;,&quot;fill_align&quot;:&quot;cm&quot;,&quot;chip_types&quot;:[&quot;diagram&quot;,&quot;pictext&quot;,&quot;text&quot;,&quot;picture&quot;,&quot;chart&quot;,&quot;table&quot;,&quot;video&quot;]}]]"/>
  <p:tag name="KSO_WM_SLIDE_ID" val="diagram20208600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8600"/>
  <p:tag name="KSO_WM_SLIDE_TYPE" val="text"/>
  <p:tag name="KSO_WM_SLIDE_SUBTYPE" val="picTxt"/>
  <p:tag name="KSO_WM_SLIDE_SIZE" val="870*519"/>
  <p:tag name="KSO_WM_SLIDE_POSITION" val="45*10"/>
  <p:tag name="KSO_WM_SLIDE_LAYOUT" val="d"/>
  <p:tag name="KSO_WM_SLIDE_LAYOUT_CNT" val="1"/>
  <p:tag name="KSO_WM_SLIDE_CAN_ADD_NAVIGATION" val="1"/>
  <p:tag name="KSO_WM_CHIP_XID" val="5ef20c07a491bb0086638b15"/>
  <p:tag name="KSO_WM_CHIP_DECFILLPROP" val="[]"/>
  <p:tag name="KSO_WM_CHIP_GROUPID" val="5ef20c07a491bb0086638b14"/>
  <p:tag name="KSO_WM_SLIDE_BK_DARK_LIGHT" val="2"/>
  <p:tag name="KSO_WM_SLIDE_BACKGROUND_TYPE" val="general"/>
  <p:tag name="KSO_WM_SLIDE_SUPPORT_FEATURE_TYPE" val="3"/>
  <p:tag name="KSO_WM_TEMPLATE_ASSEMBLE_XID" val="60656e7a4054ed1e2fb7f9a1"/>
  <p:tag name="KSO_WM_TEMPLATE_ASSEMBLE_GROUPID" val="60656e7a4054ed1e2fb7f9a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0qhesjf">
      <a:majorFont>
        <a:latin typeface="等线"/>
        <a:ea typeface="杨任东竹石体-Semibold"/>
        <a:cs typeface=""/>
      </a:majorFont>
      <a:minorFont>
        <a:latin typeface="等线"/>
        <a:ea typeface="杨任东竹石体-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266CBA"/>
      </a:accent1>
      <a:accent2>
        <a:srgbClr val="0887CE"/>
      </a:accent2>
      <a:accent3>
        <a:srgbClr val="089AC2"/>
      </a:accent3>
      <a:accent4>
        <a:srgbClr val="07A99D"/>
      </a:accent4>
      <a:accent5>
        <a:srgbClr val="07B566"/>
      </a:accent5>
      <a:accent6>
        <a:srgbClr val="6CBA26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</Words>
  <Application>WPS 演示</Application>
  <PresentationFormat>宽屏</PresentationFormat>
  <Paragraphs>121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杨任东竹石体-Regular</vt:lpstr>
      <vt:lpstr>阿里巴巴普惠体 R</vt:lpstr>
      <vt:lpstr>杨任东竹石体-Semibold</vt:lpstr>
      <vt:lpstr>Segoe Print</vt:lpstr>
      <vt:lpstr>等线</vt:lpstr>
      <vt:lpstr>Arial Unicode MS</vt:lpstr>
      <vt:lpstr>Calibri</vt:lpstr>
      <vt:lpstr>幼圆</vt:lpstr>
      <vt:lpstr>仓耳玄三M W05</vt:lpstr>
      <vt:lpstr>Tempus Sans ITC</vt:lpstr>
      <vt:lpstr>黑体</vt:lpstr>
      <vt:lpstr>Segoe UI</vt:lpstr>
      <vt:lpstr>Wingdings</vt:lpstr>
      <vt:lpstr>思源黑体 CN Bold</vt:lpstr>
      <vt:lpstr>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答辩小姐姐</dc:creator>
  <cp:lastModifiedBy>℡苏释州</cp:lastModifiedBy>
  <cp:revision>56</cp:revision>
  <dcterms:created xsi:type="dcterms:W3CDTF">2019-09-03T15:35:00Z</dcterms:created>
  <dcterms:modified xsi:type="dcterms:W3CDTF">2021-06-04T11:45:39Z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KSOTemplateUUID">
    <vt:lpwstr>v1.0_mb_g0HJbS9Y8HUbmeUIXS14bA==</vt:lpwstr>
  </property>
  <property fmtid="{D5CDD505-2E9C-101B-9397-08002B2CF9AE}" pid="4" name="ICV">
    <vt:lpwstr>0E84CBAB71A84F5F93AB408D5F1E8B9E</vt:lpwstr>
  </property>
</Properties>
</file>