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d4dd0ed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d4dd0ed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ff916ad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ff916ad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to show what your ‘add’ entry form might look like.  If you have a hand-drawn sketch, either give it to your teacher or scan / photograph it and put the resulting image on this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d18ed9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18ed9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evidence of basic data validation on this slide.  If you have quite a bit of basic validation, use multiple slides / provide video evidence.  If you are going to use php validation later on, you might choose to remove this slide or show one or two examples and then explain why you prefer an alternate approach.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d18ed90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18ed90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that users can successfully add items to the database via the web page.  If you started with a basic ‘success’ page and then created an improved version, you should show BOTH versions (ie: provide evidence of iterative improvement).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2be9c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2be9c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have used PHP to validate user input, please provide evidence of this.  Your evidence should include test plans and then screenshot.  Testing that is systematic and comprehensive help justify higher grades.</a:t>
            </a:r>
            <a:endParaRPr/>
          </a:p>
          <a:p>
            <a:pPr indent="0" lvl="0" marL="0" rtl="0" algn="l">
              <a:spcBef>
                <a:spcPts val="0"/>
              </a:spcBef>
              <a:spcAft>
                <a:spcPts val="0"/>
              </a:spcAft>
              <a:buClr>
                <a:schemeClr val="dk1"/>
              </a:buClr>
              <a:buSzPts val="1100"/>
              <a:buFont typeface="Arial"/>
              <a:buNone/>
            </a:pPr>
            <a:r>
              <a:rPr lang="en"/>
              <a:t>Your evidence can be in the form of screenshots or video evidence.  Note that annotating your screenshots can make it easy for your teacher to mark your work.  </a:t>
            </a:r>
            <a:endParaRPr/>
          </a:p>
          <a:p>
            <a:pPr indent="0" lvl="0" marL="0" rtl="0" algn="l">
              <a:spcBef>
                <a:spcPts val="0"/>
              </a:spcBef>
              <a:spcAft>
                <a:spcPts val="0"/>
              </a:spcAft>
              <a:buNone/>
            </a:pPr>
            <a:r>
              <a:rPr lang="en"/>
              <a:t>If you are going for M / E, please provide evidence of testing relevant boundary and unexpected cases.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2be9c1b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2be9c1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wish to use this slide to explain how you have addressed the relevant implications if you have not done so in previous slides.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d4dd0e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d4dd0e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add links to your work on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bff916a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bff916a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this slide is relevant, leave it in - otherwise remove it.  You can edit the comments if you’d like but please keep things really formal.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be0866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be0866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Place your database design on this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e0866f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e0866f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Place a screenshot showing that entries in your database can be seen via your website (eg: provide a screenshot of a basic ‘show all’ page)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e0866f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e0866f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how you can refine / improve your results (for M / E).  Then include extra slides showing that you have implemented the refinements.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e552c3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e552c3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test plans that will allow you to confirm that your basic search works.  These should be followed with screenshot / video proof of a working search feature.  Use as many slides as necessary for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d4dd0ed4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d4dd0ed4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planned &amp; created an advanced search facility, insert slides showing your planning / wireframes and testing for this feature.  Your test plans should allow you to confirm that your advanced search works.  These should be followed with screenshot / video proof of a working search feature.  Use as many slides as necessary for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Readme!</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feel free to edit this template by adding / editing and removing slides.  I’ve tried to cover most of what you might want to include but there are many ways of providing evidence so don’t be afraid to delete slides that you don’t need.</a:t>
            </a:r>
            <a:endParaRPr/>
          </a:p>
          <a:p>
            <a:pPr indent="0" lvl="0" marL="0" rtl="0" algn="l">
              <a:spcBef>
                <a:spcPts val="1600"/>
              </a:spcBef>
              <a:spcAft>
                <a:spcPts val="0"/>
              </a:spcAft>
              <a:buNone/>
            </a:pPr>
            <a:r>
              <a:rPr lang="en"/>
              <a:t>The slides with an orange background will help you to provide evidence towards M / E grades.  The slide with a purple background should be duplicated and used to show ‘relevant implications’ evidence.</a:t>
            </a:r>
            <a:endParaRPr/>
          </a:p>
          <a:p>
            <a:pPr indent="0" lvl="0" marL="0" rtl="0" algn="l">
              <a:spcBef>
                <a:spcPts val="1600"/>
              </a:spcBef>
              <a:spcAft>
                <a:spcPts val="1600"/>
              </a:spcAft>
              <a:buNone/>
            </a:pPr>
            <a:r>
              <a:rPr lang="en"/>
              <a:t>The instructions in the grey boxes should be deleted once they have been read.  Copies of the instructions are underneath the slides in the speaker notes (just in case they are needed at a later stage).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298900" y="240325"/>
            <a:ext cx="444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 Entry - Planning</a:t>
            </a:r>
            <a:endParaRPr/>
          </a:p>
        </p:txBody>
      </p:sp>
      <p:sp>
        <p:nvSpPr>
          <p:cNvPr id="111" name="Google Shape;111;p22"/>
          <p:cNvSpPr txBox="1"/>
          <p:nvPr/>
        </p:nvSpPr>
        <p:spPr>
          <a:xfrm>
            <a:off x="311700" y="813025"/>
            <a:ext cx="8520600" cy="1079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Use this slide to show what your ‘add’ entry form might look like.  If you have a hand-drawn sketch, either give it to your teacher or scan / photograph it and put the resulting image on this slide.</a:t>
            </a:r>
            <a:endParaRPr i="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Entry Form (basic validation) </a:t>
            </a:r>
            <a:endParaRPr/>
          </a:p>
        </p:txBody>
      </p:sp>
      <p:sp>
        <p:nvSpPr>
          <p:cNvPr id="117" name="Google Shape;117;p23"/>
          <p:cNvSpPr txBox="1"/>
          <p:nvPr/>
        </p:nvSpPr>
        <p:spPr>
          <a:xfrm>
            <a:off x="311700" y="1017725"/>
            <a:ext cx="8520600" cy="1438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Provide evidence of basic data validation on this slide.  If you have quite a bit of basic validation, use multiple slides / provide video evidence.  If you are going to use php validation later on, you might choose to remove this slide or show one or two examples and then explain why you prefer an alternate approach.</a:t>
            </a:r>
            <a:endParaRPr i="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Entry Success</a:t>
            </a:r>
            <a:endParaRPr/>
          </a:p>
        </p:txBody>
      </p:sp>
      <p:sp>
        <p:nvSpPr>
          <p:cNvPr id="123" name="Google Shape;123;p24"/>
          <p:cNvSpPr txBox="1"/>
          <p:nvPr/>
        </p:nvSpPr>
        <p:spPr>
          <a:xfrm>
            <a:off x="311700" y="1017725"/>
            <a:ext cx="8520600" cy="1169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Show that users can successfully add items to the database via the web page.  If you started with a basic ‘success’ page and then created an improved version, you should show BOTH versions (ie: provide evidence of iterative improvement).</a:t>
            </a:r>
            <a:endParaRPr i="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247725" y="73975"/>
            <a:ext cx="812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PHP Validation </a:t>
            </a:r>
            <a:endParaRPr/>
          </a:p>
        </p:txBody>
      </p:sp>
      <p:sp>
        <p:nvSpPr>
          <p:cNvPr id="129" name="Google Shape;129;p25"/>
          <p:cNvSpPr txBox="1"/>
          <p:nvPr/>
        </p:nvSpPr>
        <p:spPr>
          <a:xfrm>
            <a:off x="311700" y="710650"/>
            <a:ext cx="8520600" cy="2768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If you have used PHP to validate user input, please provide evidence of this.  Your evidence should include test plans and then screenshot.  Testing that is systematic and comprehensive help justify higher grades.</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Your evidence can be in the form of screenshots or video evidence.  Note that annotating your screenshots can make it easy for your teacher to mark your work.  </a:t>
            </a:r>
            <a:endParaRPr sz="1800">
              <a:solidFill>
                <a:schemeClr val="dk2"/>
              </a:solidFill>
            </a:endParaRPr>
          </a:p>
          <a:p>
            <a:pPr indent="0" lvl="0" marL="0" rtl="0" algn="l">
              <a:lnSpc>
                <a:spcPct val="115000"/>
              </a:lnSpc>
              <a:spcBef>
                <a:spcPts val="1600"/>
              </a:spcBef>
              <a:spcAft>
                <a:spcPts val="1600"/>
              </a:spcAft>
              <a:buNone/>
            </a:pPr>
            <a:r>
              <a:rPr lang="en" sz="1800">
                <a:solidFill>
                  <a:schemeClr val="dk2"/>
                </a:solidFill>
              </a:rPr>
              <a:t>If you are going for M / E, please provide evidence of testing relevant boundary and unexpected cases.</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Implications Addressed</a:t>
            </a:r>
            <a:endParaRPr/>
          </a:p>
        </p:txBody>
      </p:sp>
      <p:sp>
        <p:nvSpPr>
          <p:cNvPr id="135" name="Google Shape;135;p26"/>
          <p:cNvSpPr txBox="1"/>
          <p:nvPr>
            <p:ph idx="1" type="body"/>
          </p:nvPr>
        </p:nvSpPr>
        <p:spPr>
          <a:xfrm>
            <a:off x="311700" y="2000275"/>
            <a:ext cx="8520600" cy="277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41B47"/>
                </a:solidFill>
              </a:rPr>
              <a:t>Comments go here</a:t>
            </a:r>
            <a:endParaRPr>
              <a:solidFill>
                <a:srgbClr val="741B47"/>
              </a:solidFill>
            </a:endParaRPr>
          </a:p>
        </p:txBody>
      </p:sp>
      <p:sp>
        <p:nvSpPr>
          <p:cNvPr id="136" name="Google Shape;136;p26"/>
          <p:cNvSpPr txBox="1"/>
          <p:nvPr/>
        </p:nvSpPr>
        <p:spPr>
          <a:xfrm>
            <a:off x="311700" y="1099500"/>
            <a:ext cx="8520600" cy="819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You might wish to use this slide to explain how you have addressed the relevant implications if you have not done so in previous slides.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6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91892 Databases</a:t>
            </a:r>
            <a:endParaRPr/>
          </a:p>
        </p:txBody>
      </p:sp>
      <p:sp>
        <p:nvSpPr>
          <p:cNvPr id="61" name="Google Shape;61;p14"/>
          <p:cNvSpPr txBox="1"/>
          <p:nvPr>
            <p:ph idx="1" type="body"/>
          </p:nvPr>
        </p:nvSpPr>
        <p:spPr>
          <a:xfrm>
            <a:off x="311700" y="2276625"/>
            <a:ext cx="8520600" cy="22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outcome: &lt;insert link here&gt;</a:t>
            </a:r>
            <a:endParaRPr/>
          </a:p>
          <a:p>
            <a:pPr indent="0" lvl="0" marL="0" rtl="0" algn="l">
              <a:spcBef>
                <a:spcPts val="1600"/>
              </a:spcBef>
              <a:spcAft>
                <a:spcPts val="0"/>
              </a:spcAft>
              <a:buNone/>
            </a:pPr>
            <a:r>
              <a:rPr lang="en"/>
              <a:t>Trello board: &lt;insert link here&gt;</a:t>
            </a:r>
            <a:endParaRPr/>
          </a:p>
          <a:p>
            <a:pPr indent="0" lvl="0" marL="0" rtl="0" algn="l">
              <a:spcBef>
                <a:spcPts val="1600"/>
              </a:spcBef>
              <a:spcAft>
                <a:spcPts val="1600"/>
              </a:spcAft>
              <a:buNone/>
            </a:pPr>
            <a:r>
              <a:rPr lang="en"/>
              <a:t>The project on Github: &lt;insert link here&gt;</a:t>
            </a:r>
            <a:endParaRPr/>
          </a:p>
        </p:txBody>
      </p:sp>
      <p:sp>
        <p:nvSpPr>
          <p:cNvPr id="62" name="Google Shape;62;p14"/>
          <p:cNvSpPr txBox="1"/>
          <p:nvPr/>
        </p:nvSpPr>
        <p:spPr>
          <a:xfrm>
            <a:off x="311700" y="1017725"/>
            <a:ext cx="8520600" cy="1105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Please add links to your work on this slide.  Then remove this instruction.  Note that most of the instructions have been supplied as speaker notes for later reference :)</a:t>
            </a:r>
            <a:endParaRPr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to the marker &lt;Important&gt;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many of the testing screenshots, the content has been edited to save space.  I have removed the ‘description’ field from the results area by commenting out the relevant code in the file called results.php.</a:t>
            </a:r>
            <a:endParaRPr sz="2400"/>
          </a:p>
          <a:p>
            <a:pPr indent="0" lvl="0" marL="0" rtl="0" algn="l">
              <a:spcBef>
                <a:spcPts val="1600"/>
              </a:spcBef>
              <a:spcAft>
                <a:spcPts val="1600"/>
              </a:spcAft>
              <a:buNone/>
            </a:pPr>
            <a:r>
              <a:rPr lang="en" sz="2400"/>
              <a:t>Before the database goes live, the plan is to remove that comment and restore the description field.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74" name="Google Shape;74;p16"/>
          <p:cNvSpPr txBox="1"/>
          <p:nvPr>
            <p:ph idx="1" type="body"/>
          </p:nvPr>
        </p:nvSpPr>
        <p:spPr>
          <a:xfrm>
            <a:off x="311700" y="1841600"/>
            <a:ext cx="8520600" cy="272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41B47"/>
                </a:solidFill>
              </a:rPr>
              <a:t>Implications text goes here</a:t>
            </a:r>
            <a:endParaRPr>
              <a:solidFill>
                <a:srgbClr val="741B47"/>
              </a:solidFill>
            </a:endParaRPr>
          </a:p>
        </p:txBody>
      </p:sp>
      <p:sp>
        <p:nvSpPr>
          <p:cNvPr id="75" name="Google Shape;75;p16"/>
          <p:cNvSpPr txBox="1"/>
          <p:nvPr/>
        </p:nvSpPr>
        <p:spPr>
          <a:xfrm>
            <a:off x="311700" y="1017725"/>
            <a:ext cx="8520600" cy="823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Use slides with this colour background for your ‘implications’ explanations.  To do this easily, remove this instruction and then duplicate this slide.</a:t>
            </a:r>
            <a:endParaRPr i="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sp>
        <p:nvSpPr>
          <p:cNvPr id="81" name="Google Shape;81;p17"/>
          <p:cNvSpPr txBox="1"/>
          <p:nvPr/>
        </p:nvSpPr>
        <p:spPr>
          <a:xfrm>
            <a:off x="409425" y="1087550"/>
            <a:ext cx="7523400" cy="1113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400">
                <a:solidFill>
                  <a:schemeClr val="dk1"/>
                </a:solidFill>
              </a:rPr>
              <a:t>Place your database design on this slide.  Remove this instruction before pasting in your design.</a:t>
            </a:r>
            <a:endParaRPr i="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(First Iteration)</a:t>
            </a:r>
            <a:endParaRPr/>
          </a:p>
        </p:txBody>
      </p:sp>
      <p:sp>
        <p:nvSpPr>
          <p:cNvPr id="87" name="Google Shape;87;p18"/>
          <p:cNvSpPr txBox="1"/>
          <p:nvPr/>
        </p:nvSpPr>
        <p:spPr>
          <a:xfrm>
            <a:off x="311700" y="1017725"/>
            <a:ext cx="8520600" cy="823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Place a screenshot showing that entries in your database can be seen via your website (eg: provide a screenshot of a basic ‘show all’ page)</a:t>
            </a:r>
            <a:endParaRPr i="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Refinements</a:t>
            </a:r>
            <a:endParaRPr/>
          </a:p>
        </p:txBody>
      </p:sp>
      <p:sp>
        <p:nvSpPr>
          <p:cNvPr id="93" name="Google Shape;93;p19"/>
          <p:cNvSpPr txBox="1"/>
          <p:nvPr/>
        </p:nvSpPr>
        <p:spPr>
          <a:xfrm>
            <a:off x="311700" y="1017725"/>
            <a:ext cx="8520600" cy="823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Outline how you can refine / improve your results (for M / E).  Then include extra slides showing that you have implemented the refinements.</a:t>
            </a:r>
            <a:endParaRPr i="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Search Test Plan (and Evidence)</a:t>
            </a:r>
            <a:endParaRPr/>
          </a:p>
        </p:txBody>
      </p:sp>
      <p:sp>
        <p:nvSpPr>
          <p:cNvPr id="99" name="Google Shape;99;p20"/>
          <p:cNvSpPr txBox="1"/>
          <p:nvPr/>
        </p:nvSpPr>
        <p:spPr>
          <a:xfrm>
            <a:off x="311700" y="1017725"/>
            <a:ext cx="8520600" cy="1079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Provide test plans that will allow you to confirm that your basic search works.  These should be followed with screenshot / video proof of a working search feature.  Use as many slides as necessary for this.</a:t>
            </a:r>
            <a:endParaRPr i="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a:t>
            </a:r>
            <a:r>
              <a:rPr lang="en"/>
              <a:t>Search Test Plan (and Evidence)</a:t>
            </a:r>
            <a:endParaRPr/>
          </a:p>
        </p:txBody>
      </p:sp>
      <p:sp>
        <p:nvSpPr>
          <p:cNvPr id="105" name="Google Shape;105;p21"/>
          <p:cNvSpPr txBox="1"/>
          <p:nvPr/>
        </p:nvSpPr>
        <p:spPr>
          <a:xfrm>
            <a:off x="311700" y="1017725"/>
            <a:ext cx="8520600" cy="1733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If you have planned &amp; created an advanced search facility, insert slides showing your planning / wireframes and testing for this feature.  Your </a:t>
            </a:r>
            <a:r>
              <a:rPr lang="en" sz="1800">
                <a:solidFill>
                  <a:schemeClr val="dk2"/>
                </a:solidFill>
              </a:rPr>
              <a:t>test plans should allow you to confirm that your advanced search works.  These should be followed with screenshot / video proof of a working search feature.  Use as many slides as necessary for this.</a:t>
            </a:r>
            <a:endParaRPr i="1"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