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4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15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9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3321493"/>
            <a:ext cx="7477601" cy="25860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Turtle Graphics</a:t>
            </a:r>
          </a:p>
          <a:p>
            <a:pPr marL="0" indent="0" algn="ctr">
              <a:lnSpc>
                <a:spcPts val="7545"/>
              </a:lnSpc>
              <a:buNone/>
            </a:pPr>
            <a:r>
              <a:rPr lang="en-US" sz="6036" dirty="0"/>
              <a:t>🐢❌   ➤✅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047280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The Turtle Object and Its Properties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Heading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turtle's orientation, measured in degrees from 0 to 360.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Position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560808"/>
            <a:ext cx="315634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turtle's location on the coordinate plane, represented by (x, y) coordinates.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9914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Pen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56080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turtle's drawing tool, which can be raised, lowered, or customized in color and thickness.</a:t>
            </a:r>
            <a:endParaRPr lang="en-US" sz="1750" dirty="0"/>
          </a:p>
        </p:txBody>
      </p:sp>
      <p:pic>
        <p:nvPicPr>
          <p:cNvPr id="1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93225"/>
            <a:ext cx="83709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Basic Turtle Commands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01228" y="3347204"/>
            <a:ext cx="17335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Forward()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Moves the turtle forward by a specified distance.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537013" y="3347204"/>
            <a:ext cx="27836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Backward()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Moves the turtle backward by a specified distance.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2148126" y="5010507"/>
            <a:ext cx="2796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Right()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Rotates the turtle to the right by a specified angle.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532727" y="5010507"/>
            <a:ext cx="28694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Left()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Rotates the turtle to the left by a specified angle.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635335"/>
            <a:ext cx="1050202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Drawing Shapes and Patterns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4662965"/>
            <a:ext cx="3370064" cy="1057394"/>
          </a:xfrm>
          <a:prstGeom prst="roundRect">
            <a:avLst>
              <a:gd name="adj" fmla="val 369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67783" y="4892754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Geometric Shapes</a:t>
            </a:r>
            <a:endParaRPr lang="en-US" sz="2187" dirty="0"/>
          </a:p>
        </p:txBody>
      </p:sp>
      <p:sp>
        <p:nvSpPr>
          <p:cNvPr id="9" name="Shape 6"/>
          <p:cNvSpPr/>
          <p:nvPr/>
        </p:nvSpPr>
        <p:spPr>
          <a:xfrm>
            <a:off x="5630228" y="4662965"/>
            <a:ext cx="3370064" cy="1057394"/>
          </a:xfrm>
          <a:prstGeom prst="roundRect">
            <a:avLst>
              <a:gd name="adj" fmla="val 369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60018" y="4892754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Repeating Patterns</a:t>
            </a:r>
            <a:endParaRPr lang="en-US" sz="2187" dirty="0"/>
          </a:p>
        </p:txBody>
      </p:sp>
      <p:sp>
        <p:nvSpPr>
          <p:cNvPr id="12" name="Shape 9"/>
          <p:cNvSpPr/>
          <p:nvPr/>
        </p:nvSpPr>
        <p:spPr>
          <a:xfrm>
            <a:off x="9222462" y="4662965"/>
            <a:ext cx="3370064" cy="1057394"/>
          </a:xfrm>
          <a:prstGeom prst="roundRect">
            <a:avLst>
              <a:gd name="adj" fmla="val 369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452253" y="4892754"/>
            <a:ext cx="2910483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Customized Designs</a:t>
            </a:r>
            <a:endParaRPr lang="en-US" sz="218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0562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333F70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Practical Applications of Turtle Graphics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038713"/>
            <a:ext cx="10554414" cy="3985260"/>
          </a:xfrm>
          <a:prstGeom prst="roundRect">
            <a:avLst>
              <a:gd name="adj" fmla="val 250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5613" y="3046333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67783" y="318718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Education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2045613" y="4038838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2267783" y="417968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Art and Design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45613" y="5031343"/>
            <a:ext cx="10539174" cy="99250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2267783" y="517219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Game Development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2045613" y="6023848"/>
            <a:ext cx="10539174" cy="99250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2267783" y="6164699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Algorithmic Thinking</a:t>
            </a:r>
            <a:endParaRPr lang="en-US" sz="1750" dirty="0"/>
          </a:p>
        </p:txBody>
      </p:sp>
      <p:pic>
        <p:nvPicPr>
          <p:cNvPr id="18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F144B4-A9AD-7530-FB8B-093B83369EC7}"/>
              </a:ext>
            </a:extLst>
          </p:cNvPr>
          <p:cNvSpPr txBox="1"/>
          <p:nvPr/>
        </p:nvSpPr>
        <p:spPr>
          <a:xfrm>
            <a:off x="4659152" y="2545140"/>
            <a:ext cx="53120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293688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147</Words>
  <Application>Microsoft Office PowerPoint</Application>
  <PresentationFormat>Custom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Open Sans</vt:lpstr>
      <vt:lpstr>Unbounded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suuny kumbhar</cp:lastModifiedBy>
  <cp:revision>3</cp:revision>
  <dcterms:created xsi:type="dcterms:W3CDTF">2024-05-12T12:21:08Z</dcterms:created>
  <dcterms:modified xsi:type="dcterms:W3CDTF">2024-05-12T12:33:49Z</dcterms:modified>
</cp:coreProperties>
</file>