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1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08A6-9B0A-4AF7-8451-E96BE692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30F2A-3749-4584-B533-DE2BE105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787A-CE21-4204-9442-B33825E6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A5D7-4865-4F89-BE81-3A94434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B07C-2B4E-4B61-8FBF-D53A790D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5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6ADE-5696-4AC0-ACA9-22D41D05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5F5D-B815-4058-8129-C00B3C2D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C2A-F8AF-4CF7-A7CD-DE07A93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C679-695A-4105-913C-7B14672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1682-62CE-434E-80D6-678ABA94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2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EAFE1-953A-40EA-A27D-96C868BC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2336D-F10F-425F-A75F-4E750F83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3C72-74C0-47DB-B77C-C5F7C96D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FB06-4263-4B8B-8D5F-125AD7C8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6ADE-D791-4E8F-B5E8-4D866310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C57-71EC-435B-B97E-7CCD9560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6997-C493-4747-AD2A-E7C0629F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0FB3-1D0A-45E7-BB29-08F692E9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E90C-5B58-4352-B875-7C02375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025E-4D35-4DC2-87FC-018A530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150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4C27-8269-49F5-9BEC-216610F8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40E5-8F86-4053-8796-CC5B95E9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22B3-E67E-4D5C-84DE-F951C8D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03D5-620C-4B47-8544-8E47AB83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6E27-8F1C-40FF-9B5E-1FFABCF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0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53F-C2FE-4911-AAE6-9E73AA89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8E9F-5CF7-429B-AEF2-8E4D28B3B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F172-11C4-40D2-A78B-A7135A41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7D2A-37DC-4875-B3D6-BA064350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D972-FE49-46A5-AE8F-6EE5F56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83B7-37D9-4D05-9FB5-5510DC6B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21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B897-A6BC-483D-A4E6-1CE09500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F366-B22A-4DE3-82CD-8E344640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5FEEF-EF15-4D2B-84F8-76E894CA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DF569-3BF0-442F-B288-7720C99F4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14ACA-111D-4701-9CAA-28D659F06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6868A-2963-45FE-AC2D-48CD41F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8C62A-23C0-47C6-B7AC-0ECF8B9D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7FB06-CEA8-4B3B-A5B1-45B40FF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99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AAF-C292-476E-8C72-D59F0444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8A789-9D69-4ED1-A66F-423F2932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30FB5-7544-4886-9294-74BE3B4F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2EA54-4CC6-4519-919A-E05B4538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C86F5-60B4-4C2A-979C-A97072AE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10F7D-6478-45DB-9A42-677D0840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CB0BD-8C17-4290-804A-700C0CB5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9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A631-CE7B-4382-9C3C-2C92D46F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4310-494C-4849-B71C-08CC1B12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ABB81-AE9F-437D-9F9B-EEC5874D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D77E-512C-4921-BBD0-2249EE7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73317-4A22-4ED8-9447-4BB5D95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8E874-13F4-47CE-A84A-0087E76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1C9-4E6D-4DC1-87DD-5C583DB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394D-A4A1-4CE2-ACD2-5B35A78AE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ADBB-DA26-42E3-910F-A2D3CD7E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8AD93-25B6-4F74-A6CD-2E59467C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B21B-3E0A-4191-8724-031B7AA1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2B593-1F94-4D72-B76F-0EA87499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43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07250-6B50-4BFF-9559-477EFA34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94DC-A563-4EAC-8CDC-1B663E51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2E3E-4F25-4817-8AC7-60DE9100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706E-8582-431F-827E-CE7FECEE6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2C46-6FE2-439D-9CAF-FE18D3BA0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24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000156-DAB9-4043-B6FF-BE1E2B8792D0}"/>
              </a:ext>
            </a:extLst>
          </p:cNvPr>
          <p:cNvSpPr/>
          <p:nvPr/>
        </p:nvSpPr>
        <p:spPr>
          <a:xfrm>
            <a:off x="5545280" y="544396"/>
            <a:ext cx="1101437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vi-V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2AC468-A47D-4C57-982F-8D9098A80036}"/>
              </a:ext>
            </a:extLst>
          </p:cNvPr>
          <p:cNvSpPr/>
          <p:nvPr/>
        </p:nvSpPr>
        <p:spPr>
          <a:xfrm>
            <a:off x="4863544" y="1400816"/>
            <a:ext cx="2464904" cy="5818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</a:t>
            </a:r>
            <a:endParaRPr lang="vi-V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C7E1C0-4132-4590-85C8-63F47E9AF57C}"/>
              </a:ext>
            </a:extLst>
          </p:cNvPr>
          <p:cNvSpPr/>
          <p:nvPr/>
        </p:nvSpPr>
        <p:spPr>
          <a:xfrm>
            <a:off x="5545247" y="4930112"/>
            <a:ext cx="1101437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vi-V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C46E5-B3B0-41B6-ABA1-66C28F4559E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5999" y="1126287"/>
            <a:ext cx="0" cy="27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A38B46-BD71-4898-AE26-45AA1E5AD6FE}"/>
              </a:ext>
            </a:extLst>
          </p:cNvPr>
          <p:cNvCxnSpPr>
            <a:cxnSpLocks/>
          </p:cNvCxnSpPr>
          <p:nvPr/>
        </p:nvCxnSpPr>
        <p:spPr>
          <a:xfrm>
            <a:off x="6095981" y="1537857"/>
            <a:ext cx="2" cy="91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6868FF-9532-4DC6-80AB-11CD0EC3D0C8}"/>
              </a:ext>
            </a:extLst>
          </p:cNvPr>
          <p:cNvCxnSpPr>
            <a:cxnSpLocks/>
          </p:cNvCxnSpPr>
          <p:nvPr/>
        </p:nvCxnSpPr>
        <p:spPr>
          <a:xfrm>
            <a:off x="6095966" y="4448816"/>
            <a:ext cx="2" cy="4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5F4C27-5180-437C-9B5F-D81739CA7ECF}"/>
              </a:ext>
            </a:extLst>
          </p:cNvPr>
          <p:cNvSpPr/>
          <p:nvPr/>
        </p:nvSpPr>
        <p:spPr>
          <a:xfrm>
            <a:off x="4863544" y="2464755"/>
            <a:ext cx="2464874" cy="77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D * 23000</a:t>
            </a:r>
            <a:endParaRPr lang="vi-VN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38FF43E-F8BC-4E57-99B3-BAEB7120B977}"/>
              </a:ext>
            </a:extLst>
          </p:cNvPr>
          <p:cNvSpPr/>
          <p:nvPr/>
        </p:nvSpPr>
        <p:spPr>
          <a:xfrm>
            <a:off x="4863514" y="3866925"/>
            <a:ext cx="2464904" cy="5818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V</a:t>
            </a:r>
            <a:endParaRPr lang="vi-V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C7243C-72E6-4D9F-8C6A-6532D6C7B398}"/>
              </a:ext>
            </a:extLst>
          </p:cNvPr>
          <p:cNvCxnSpPr>
            <a:stCxn id="9" idx="2"/>
            <a:endCxn id="29" idx="0"/>
          </p:cNvCxnSpPr>
          <p:nvPr/>
        </p:nvCxnSpPr>
        <p:spPr>
          <a:xfrm flipH="1">
            <a:off x="6095966" y="3237298"/>
            <a:ext cx="15" cy="6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wapmaster toan</dc:creator>
  <cp:lastModifiedBy>wapmaster toan</cp:lastModifiedBy>
  <cp:revision>12</cp:revision>
  <dcterms:created xsi:type="dcterms:W3CDTF">2020-03-24T02:22:03Z</dcterms:created>
  <dcterms:modified xsi:type="dcterms:W3CDTF">2020-03-24T04:41:33Z</dcterms:modified>
</cp:coreProperties>
</file>