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8" r:id="rId7"/>
    <p:sldId id="269" r:id="rId8"/>
    <p:sldId id="262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0DF"/>
    <a:srgbClr val="ABBA96"/>
    <a:srgbClr val="B2D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374" autoAdjust="0"/>
  </p:normalViewPr>
  <p:slideViewPr>
    <p:cSldViewPr snapToGrid="0">
      <p:cViewPr varScale="1">
        <p:scale>
          <a:sx n="112" d="100"/>
          <a:sy n="112" d="100"/>
        </p:scale>
        <p:origin x="630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2BA12-802E-4BBB-BAA4-92CA35CBA8EE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4E8C9-09A9-4BB5-AB23-D4A2C7D408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079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B87A-CB22-482D-919B-B682CAAE86A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79BB-AD82-43EE-B139-57C5584D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93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B87A-CB22-482D-919B-B682CAAE86A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79BB-AD82-43EE-B139-57C5584D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5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B87A-CB22-482D-919B-B682CAAE86A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79BB-AD82-43EE-B139-57C5584D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37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B87A-CB22-482D-919B-B682CAAE86A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79BB-AD82-43EE-B139-57C5584D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18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B87A-CB22-482D-919B-B682CAAE86A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79BB-AD82-43EE-B139-57C5584D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80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B87A-CB22-482D-919B-B682CAAE86A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79BB-AD82-43EE-B139-57C5584D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98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B87A-CB22-482D-919B-B682CAAE86A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79BB-AD82-43EE-B139-57C5584D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2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B87A-CB22-482D-919B-B682CAAE86A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79BB-AD82-43EE-B139-57C5584D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46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B87A-CB22-482D-919B-B682CAAE86A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79BB-AD82-43EE-B139-57C5584D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0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B87A-CB22-482D-919B-B682CAAE86A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79BB-AD82-43EE-B139-57C5584D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83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B87A-CB22-482D-919B-B682CAAE86A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79BB-AD82-43EE-B139-57C5584D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5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B87A-CB22-482D-919B-B682CAAE86A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F79BB-AD82-43EE-B139-57C5584D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58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7-us.googleusercontent.com/QK5iGK0qfNYA_PtJRfOefmVpibbSDWl_fl_teOt3CE1z7GkvStGheCw69BB50d4AYzpImSxcuIzdc8eLvd-T-Ope2KHmh3GQgxqzAHGeRWxksENZvVVAQ4Zcdt9yxdQlEhMNl3Tqw7-bIU81CClgwQ=s20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34171" cy="189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17436" y="2409850"/>
            <a:ext cx="852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Компьютерная игра в жанре Roguelike «Project G.A.R.D.E.N.E.R»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29503" y="34579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latin typeface="Libre Franklin"/>
              </a:rPr>
              <a:t>Детский технопарк «Альтаир»</a:t>
            </a:r>
            <a:endParaRPr lang="ru-RU" b="0" dirty="0">
              <a:effectLst/>
            </a:endParaRPr>
          </a:p>
          <a:p>
            <a:pPr algn="ctr"/>
            <a:r>
              <a:rPr lang="ru-RU" dirty="0">
                <a:solidFill>
                  <a:srgbClr val="000000"/>
                </a:solidFill>
                <a:latin typeface="Libre Franklin"/>
              </a:rPr>
              <a:t>(РТУ МИРЭА)</a:t>
            </a:r>
            <a:endParaRPr lang="ru-RU" b="0" dirty="0">
              <a:effectLst/>
            </a:endParaRP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32261" y="4549676"/>
            <a:ext cx="67913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</a:t>
            </a:r>
            <a:r>
              <a:rPr lang="en-US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Табаков Л</a:t>
            </a:r>
            <a:r>
              <a:rPr lang="en-US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Е</a:t>
            </a:r>
            <a:r>
              <a:rPr lang="en-US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,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Стуколов П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</a:t>
            </a:r>
            <a:endParaRPr lang="ru-RU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Ученик группы 4</a:t>
            </a:r>
            <a:endParaRPr lang="ru-RU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Борисов А.И.</a:t>
            </a:r>
            <a:endParaRPr lang="ru-RU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 Детского технопарка "Альтаир"</a:t>
            </a:r>
            <a:endParaRPr lang="ru-RU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95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23850" y="180975"/>
            <a:ext cx="3381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работы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F860B-D928-01BA-0183-81390D14617B}"/>
              </a:ext>
            </a:extLst>
          </p:cNvPr>
          <p:cNvSpPr txBox="1"/>
          <p:nvPr/>
        </p:nvSpPr>
        <p:spPr>
          <a:xfrm>
            <a:off x="1252416" y="4582101"/>
            <a:ext cx="81768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Реализована игра на языке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средств библиотеки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Выполнители ознакомились с возможностями системы контроля версий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D17D6-6450-33D5-9ED3-9D8E40E95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247" y="1076244"/>
            <a:ext cx="5678754" cy="319763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92" y="1076243"/>
            <a:ext cx="5682953" cy="319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5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7-us.googleusercontent.com/eHqv2rrpa_RXuLKWRqm0vzQ85lk7iVPZHCoD_m-Uq2GGHsEhJxNSDMSGPhaLdn6XebMRWD8oZ7NtnpsyaW0JzBdLh77DaMGBArZrSTt5e3vrVUr6PcbJJJ-GxSLMVNZrbU15J0m-7bzBytZyulWHgQ=s20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943" y="1733669"/>
            <a:ext cx="4758061" cy="487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635250" y="471785"/>
            <a:ext cx="677544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70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8149" y="703005"/>
            <a:ext cx="6848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  <a:r>
              <a:rPr lang="en-US" sz="36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8150" y="1982198"/>
            <a:ext cx="73470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игры на языке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Ознакомление с возможностями библиотеки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Системой контроля версий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 работы в команде</a:t>
            </a:r>
          </a:p>
        </p:txBody>
      </p:sp>
      <p:pic>
        <p:nvPicPr>
          <p:cNvPr id="1030" name="Picture 6" descr="Download Python vector logo (.EPS + .AI + .SVG + .CDR) - Brandlogos.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592" y="-164164"/>
            <a:ext cx="3763961" cy="376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Создание игр на Python 3 и Pygame: Часть 5 / Хабр">
            <a:extLst>
              <a:ext uri="{FF2B5EF4-FFF2-40B4-BE49-F238E27FC236}">
                <a16:creationId xmlns:a16="http://schemas.microsoft.com/office/drawing/2014/main" id="{3DC6AAB6-C90A-0C64-087F-F2A19804E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838" y="4921829"/>
            <a:ext cx="5225859" cy="154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AE25DAB-5621-C101-A4E8-9E87EEB20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220" y="2972193"/>
            <a:ext cx="3765978" cy="157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97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1948" y="433338"/>
            <a:ext cx="6848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61949" y="1448484"/>
            <a:ext cx="636270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Проект имеет высокую актуальность так как хороших игр в жанре 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Roguelike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мало. Проект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имеет хорошую оптимизацию. Поэтому запускается на большинстве ПК.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Проект имеет креативное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стилизованное наполненее в стиле постапокалипсиса. Простой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но понятный и увлекательный игровой процесс.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E2FCD7D-A81F-9FFC-06B1-67EEC8B5E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528" y="4102807"/>
            <a:ext cx="4062523" cy="256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oul Knight (GameLoop) для Windows - Скачайте бесплатно с Uptodown">
            <a:extLst>
              <a:ext uri="{FF2B5EF4-FFF2-40B4-BE49-F238E27FC236}">
                <a16:creationId xmlns:a16="http://schemas.microsoft.com/office/drawing/2014/main" id="{F78BFE37-5715-D0FF-5D9F-070D4BF1C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1" y="896579"/>
            <a:ext cx="5134175" cy="304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EC66D4-6D1E-770B-8FBF-F144C121D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4023503"/>
            <a:ext cx="1761594" cy="26423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466A4B-4CCA-950C-DABE-38A3EEF37C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463" y="5409516"/>
            <a:ext cx="1686431" cy="54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8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2226" y="205859"/>
            <a:ext cx="2466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0278" y="3874763"/>
            <a:ext cx="38623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персонажа</a:t>
            </a:r>
            <a:r>
              <a:rPr lang="en-US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2400" dirty="0">
              <a:solidFill>
                <a:srgbClr val="191B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Игрового цикла, базовое управленее.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E03593-4790-0BE7-61BD-D8B7F4986C36}"/>
              </a:ext>
            </a:extLst>
          </p:cNvPr>
          <p:cNvSpPr/>
          <p:nvPr/>
        </p:nvSpPr>
        <p:spPr>
          <a:xfrm>
            <a:off x="486561" y="1476463"/>
            <a:ext cx="2944536" cy="21895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C47DAE-5558-5D49-081E-09CBE1566A06}"/>
              </a:ext>
            </a:extLst>
          </p:cNvPr>
          <p:cNvSpPr/>
          <p:nvPr/>
        </p:nvSpPr>
        <p:spPr>
          <a:xfrm>
            <a:off x="1812021" y="2455878"/>
            <a:ext cx="293615" cy="3166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415F3-39F9-BB33-D7B7-CDBF522659F3}"/>
              </a:ext>
            </a:extLst>
          </p:cNvPr>
          <p:cNvSpPr/>
          <p:nvPr/>
        </p:nvSpPr>
        <p:spPr>
          <a:xfrm>
            <a:off x="2919369" y="1812022"/>
            <a:ext cx="151002" cy="2317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2937-9B12-26A6-C8DD-539D1F6E1843}"/>
              </a:ext>
            </a:extLst>
          </p:cNvPr>
          <p:cNvSpPr/>
          <p:nvPr/>
        </p:nvSpPr>
        <p:spPr>
          <a:xfrm>
            <a:off x="2627152" y="3071769"/>
            <a:ext cx="151002" cy="2317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0BBFC1-FC9A-6247-BBC3-7CF1B9DF701A}"/>
              </a:ext>
            </a:extLst>
          </p:cNvPr>
          <p:cNvSpPr/>
          <p:nvPr/>
        </p:nvSpPr>
        <p:spPr>
          <a:xfrm>
            <a:off x="806741" y="1812022"/>
            <a:ext cx="151002" cy="2317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311F2B-D751-1F40-676B-4DD5360EAC85}"/>
              </a:ext>
            </a:extLst>
          </p:cNvPr>
          <p:cNvSpPr/>
          <p:nvPr/>
        </p:nvSpPr>
        <p:spPr>
          <a:xfrm>
            <a:off x="978716" y="2915174"/>
            <a:ext cx="151002" cy="2317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D97BB7-ACF5-52BE-727D-2F70177FA1F9}"/>
              </a:ext>
            </a:extLst>
          </p:cNvPr>
          <p:cNvCxnSpPr>
            <a:cxnSpLocks/>
          </p:cNvCxnSpPr>
          <p:nvPr/>
        </p:nvCxnSpPr>
        <p:spPr>
          <a:xfrm>
            <a:off x="2231472" y="2614220"/>
            <a:ext cx="897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E666AD-B6D4-D6D0-35EB-5D75AEC290C6}"/>
              </a:ext>
            </a:extLst>
          </p:cNvPr>
          <p:cNvCxnSpPr>
            <a:cxnSpLocks/>
          </p:cNvCxnSpPr>
          <p:nvPr/>
        </p:nvCxnSpPr>
        <p:spPr>
          <a:xfrm flipH="1">
            <a:off x="882242" y="2614220"/>
            <a:ext cx="778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35F764-4B54-5407-8E14-07D03B17F80F}"/>
              </a:ext>
            </a:extLst>
          </p:cNvPr>
          <p:cNvCxnSpPr>
            <a:cxnSpLocks/>
          </p:cNvCxnSpPr>
          <p:nvPr/>
        </p:nvCxnSpPr>
        <p:spPr>
          <a:xfrm flipV="1">
            <a:off x="1971410" y="1812022"/>
            <a:ext cx="0" cy="50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BBDE54-5CA0-DEFD-A961-5BADBF94F955}"/>
              </a:ext>
            </a:extLst>
          </p:cNvPr>
          <p:cNvCxnSpPr>
            <a:cxnSpLocks/>
          </p:cNvCxnSpPr>
          <p:nvPr/>
        </p:nvCxnSpPr>
        <p:spPr>
          <a:xfrm>
            <a:off x="1971410" y="2844403"/>
            <a:ext cx="0" cy="57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2F477AF-CFF7-24F5-539E-5BFA89224916}"/>
              </a:ext>
            </a:extLst>
          </p:cNvPr>
          <p:cNvSpPr/>
          <p:nvPr/>
        </p:nvSpPr>
        <p:spPr>
          <a:xfrm>
            <a:off x="4623732" y="1476463"/>
            <a:ext cx="2944536" cy="21895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2786C2-23CA-0E88-3589-9A03537C21D2}"/>
              </a:ext>
            </a:extLst>
          </p:cNvPr>
          <p:cNvSpPr/>
          <p:nvPr/>
        </p:nvSpPr>
        <p:spPr>
          <a:xfrm>
            <a:off x="5949192" y="2455878"/>
            <a:ext cx="293615" cy="3166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1A7333-1734-F2B3-93D1-77B4711FCE99}"/>
              </a:ext>
            </a:extLst>
          </p:cNvPr>
          <p:cNvSpPr/>
          <p:nvPr/>
        </p:nvSpPr>
        <p:spPr>
          <a:xfrm>
            <a:off x="7417266" y="2872180"/>
            <a:ext cx="151002" cy="2317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504F2A-B7B3-4F5E-2D1E-0DBC1199BB15}"/>
              </a:ext>
            </a:extLst>
          </p:cNvPr>
          <p:cNvSpPr/>
          <p:nvPr/>
        </p:nvSpPr>
        <p:spPr>
          <a:xfrm>
            <a:off x="6344873" y="1696146"/>
            <a:ext cx="151002" cy="2317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ECBA86-9BDA-40CC-DF4C-62CD4DD2B4CC}"/>
              </a:ext>
            </a:extLst>
          </p:cNvPr>
          <p:cNvSpPr/>
          <p:nvPr/>
        </p:nvSpPr>
        <p:spPr>
          <a:xfrm>
            <a:off x="4883793" y="2277616"/>
            <a:ext cx="151002" cy="2317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50C95B-17DF-A68E-A73C-64AD30D90467}"/>
              </a:ext>
            </a:extLst>
          </p:cNvPr>
          <p:cNvSpPr/>
          <p:nvPr/>
        </p:nvSpPr>
        <p:spPr>
          <a:xfrm>
            <a:off x="5416492" y="3312962"/>
            <a:ext cx="151002" cy="2317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2E2352-F260-17F4-2DCC-18425B10A1BF}"/>
              </a:ext>
            </a:extLst>
          </p:cNvPr>
          <p:cNvSpPr txBox="1"/>
          <p:nvPr/>
        </p:nvSpPr>
        <p:spPr>
          <a:xfrm>
            <a:off x="4204893" y="3851377"/>
            <a:ext cx="42799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стрельбы</a:t>
            </a:r>
          </a:p>
          <a:p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8 направлениям.При помощи определения координат курсора относительно персонажа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484C7A-B6D7-4B3E-4EAF-AA648F9B9AE7}"/>
              </a:ext>
            </a:extLst>
          </p:cNvPr>
          <p:cNvCxnSpPr>
            <a:cxnSpLocks/>
          </p:cNvCxnSpPr>
          <p:nvPr/>
        </p:nvCxnSpPr>
        <p:spPr>
          <a:xfrm>
            <a:off x="6344873" y="2631347"/>
            <a:ext cx="584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813A89-4D61-B69B-01E0-536C22AC5B96}"/>
              </a:ext>
            </a:extLst>
          </p:cNvPr>
          <p:cNvCxnSpPr>
            <a:cxnSpLocks/>
          </p:cNvCxnSpPr>
          <p:nvPr/>
        </p:nvCxnSpPr>
        <p:spPr>
          <a:xfrm flipH="1" flipV="1">
            <a:off x="5491993" y="2122759"/>
            <a:ext cx="355134" cy="29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35D1D9-C91B-1FB7-9C47-815DB26EFDB3}"/>
              </a:ext>
            </a:extLst>
          </p:cNvPr>
          <p:cNvCxnSpPr>
            <a:cxnSpLocks/>
          </p:cNvCxnSpPr>
          <p:nvPr/>
        </p:nvCxnSpPr>
        <p:spPr>
          <a:xfrm flipV="1">
            <a:off x="6084811" y="1829149"/>
            <a:ext cx="0" cy="50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3A3379-C56E-96CA-BD50-071E1B335C6E}"/>
              </a:ext>
            </a:extLst>
          </p:cNvPr>
          <p:cNvCxnSpPr>
            <a:cxnSpLocks/>
          </p:cNvCxnSpPr>
          <p:nvPr/>
        </p:nvCxnSpPr>
        <p:spPr>
          <a:xfrm>
            <a:off x="6084811" y="2861530"/>
            <a:ext cx="0" cy="45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826117C-7E60-35F6-30C8-628A670EC021}"/>
              </a:ext>
            </a:extLst>
          </p:cNvPr>
          <p:cNvCxnSpPr>
            <a:cxnSpLocks/>
          </p:cNvCxnSpPr>
          <p:nvPr/>
        </p:nvCxnSpPr>
        <p:spPr>
          <a:xfrm>
            <a:off x="6344873" y="2861530"/>
            <a:ext cx="584434" cy="51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0A96B4D-56CE-76B3-404E-094EFA1D110F}"/>
              </a:ext>
            </a:extLst>
          </p:cNvPr>
          <p:cNvCxnSpPr>
            <a:cxnSpLocks/>
          </p:cNvCxnSpPr>
          <p:nvPr/>
        </p:nvCxnSpPr>
        <p:spPr>
          <a:xfrm flipH="1">
            <a:off x="5268287" y="2631347"/>
            <a:ext cx="578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8D1C42-1FC2-C5D3-4153-AA7E2D1BFF6A}"/>
              </a:ext>
            </a:extLst>
          </p:cNvPr>
          <p:cNvCxnSpPr>
            <a:cxnSpLocks/>
          </p:cNvCxnSpPr>
          <p:nvPr/>
        </p:nvCxnSpPr>
        <p:spPr>
          <a:xfrm flipV="1">
            <a:off x="6344873" y="1927897"/>
            <a:ext cx="391487" cy="40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DEFEB9-B680-EAF0-BA63-EF05D51E207E}"/>
              </a:ext>
            </a:extLst>
          </p:cNvPr>
          <p:cNvCxnSpPr>
            <a:cxnSpLocks/>
          </p:cNvCxnSpPr>
          <p:nvPr/>
        </p:nvCxnSpPr>
        <p:spPr>
          <a:xfrm flipH="1">
            <a:off x="5497863" y="2837761"/>
            <a:ext cx="359051" cy="38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9EFB998-6E40-A094-4685-11CF6C026AB2}"/>
              </a:ext>
            </a:extLst>
          </p:cNvPr>
          <p:cNvSpPr/>
          <p:nvPr/>
        </p:nvSpPr>
        <p:spPr>
          <a:xfrm>
            <a:off x="6407090" y="2205770"/>
            <a:ext cx="88785" cy="7184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4CC2F03-65DB-1C4E-37F5-2CA45CFCAED8}"/>
              </a:ext>
            </a:extLst>
          </p:cNvPr>
          <p:cNvSpPr/>
          <p:nvPr/>
        </p:nvSpPr>
        <p:spPr>
          <a:xfrm>
            <a:off x="8760903" y="1460738"/>
            <a:ext cx="2944536" cy="2189526"/>
          </a:xfrm>
          <a:prstGeom prst="rect">
            <a:avLst/>
          </a:prstGeom>
          <a:solidFill>
            <a:srgbClr val="ABBA96"/>
          </a:solidFill>
          <a:ln>
            <a:solidFill>
              <a:srgbClr val="ABBA96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6D804DB-59C0-1100-2EDE-ADE76739E943}"/>
              </a:ext>
            </a:extLst>
          </p:cNvPr>
          <p:cNvSpPr/>
          <p:nvPr/>
        </p:nvSpPr>
        <p:spPr>
          <a:xfrm>
            <a:off x="10070986" y="2412884"/>
            <a:ext cx="293615" cy="3166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4A15EA-F939-36EC-F0C7-AEDA159D2FA1}"/>
              </a:ext>
            </a:extLst>
          </p:cNvPr>
          <p:cNvSpPr/>
          <p:nvPr/>
        </p:nvSpPr>
        <p:spPr>
          <a:xfrm>
            <a:off x="10946932" y="2248764"/>
            <a:ext cx="88785" cy="7184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61D7BDE-13F7-452F-815A-E0744C76D094}"/>
              </a:ext>
            </a:extLst>
          </p:cNvPr>
          <p:cNvSpPr/>
          <p:nvPr/>
        </p:nvSpPr>
        <p:spPr>
          <a:xfrm>
            <a:off x="10946932" y="2518440"/>
            <a:ext cx="88785" cy="7184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2B5EE7-5104-1FC9-BA82-CB0C3E132020}"/>
              </a:ext>
            </a:extLst>
          </p:cNvPr>
          <p:cNvSpPr/>
          <p:nvPr/>
        </p:nvSpPr>
        <p:spPr>
          <a:xfrm>
            <a:off x="10946932" y="2789684"/>
            <a:ext cx="88785" cy="7184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661A2BE-38C8-636B-91D2-C2A73BA636F5}"/>
              </a:ext>
            </a:extLst>
          </p:cNvPr>
          <p:cNvCxnSpPr>
            <a:cxnSpLocks/>
          </p:cNvCxnSpPr>
          <p:nvPr/>
        </p:nvCxnSpPr>
        <p:spPr>
          <a:xfrm>
            <a:off x="10364601" y="2554363"/>
            <a:ext cx="584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BE0B4BB-1C44-8E6F-7016-9F35825502B8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10362498" y="2284687"/>
            <a:ext cx="584434" cy="26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3EECC03-B397-2C9C-601E-C307B957FC64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10379979" y="2550828"/>
            <a:ext cx="566953" cy="27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9340CA0-3D6A-8475-50B1-C005D9086016}"/>
              </a:ext>
            </a:extLst>
          </p:cNvPr>
          <p:cNvCxnSpPr>
            <a:cxnSpLocks/>
          </p:cNvCxnSpPr>
          <p:nvPr/>
        </p:nvCxnSpPr>
        <p:spPr>
          <a:xfrm flipH="1">
            <a:off x="9529894" y="2550828"/>
            <a:ext cx="536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5D63AB7B-540D-F971-9FD1-C10E252F6227}"/>
              </a:ext>
            </a:extLst>
          </p:cNvPr>
          <p:cNvSpPr/>
          <p:nvPr/>
        </p:nvSpPr>
        <p:spPr>
          <a:xfrm>
            <a:off x="9721788" y="2518440"/>
            <a:ext cx="88785" cy="7184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5CB461C-4673-9FE0-DCF8-EA46CCF258B8}"/>
              </a:ext>
            </a:extLst>
          </p:cNvPr>
          <p:cNvSpPr/>
          <p:nvPr/>
        </p:nvSpPr>
        <p:spPr>
          <a:xfrm>
            <a:off x="9386230" y="2522550"/>
            <a:ext cx="88785" cy="7184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4CE95D5-AA8A-C7E2-AFAD-F9BCD95C537B}"/>
              </a:ext>
            </a:extLst>
          </p:cNvPr>
          <p:cNvSpPr/>
          <p:nvPr/>
        </p:nvSpPr>
        <p:spPr>
          <a:xfrm>
            <a:off x="9043852" y="2522550"/>
            <a:ext cx="88785" cy="7184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F672A9-3856-2F6C-E632-57AF8E9A2439}"/>
              </a:ext>
            </a:extLst>
          </p:cNvPr>
          <p:cNvSpPr txBox="1"/>
          <p:nvPr/>
        </p:nvSpPr>
        <p:spPr>
          <a:xfrm>
            <a:off x="8527079" y="3857313"/>
            <a:ext cx="34534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Оружие - отдельный класс, имеющий 2 подкласса</a:t>
            </a:r>
            <a:r>
              <a:rPr lang="en-US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дробовик и винтовка. Нажатие на цифры 1 и 2 переключают оружие.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Diagonal Stripe 96">
            <a:extLst>
              <a:ext uri="{FF2B5EF4-FFF2-40B4-BE49-F238E27FC236}">
                <a16:creationId xmlns:a16="http://schemas.microsoft.com/office/drawing/2014/main" id="{7BA43932-1B5F-0529-F4E1-25D04246AAD6}"/>
              </a:ext>
            </a:extLst>
          </p:cNvPr>
          <p:cNvSpPr/>
          <p:nvPr/>
        </p:nvSpPr>
        <p:spPr>
          <a:xfrm>
            <a:off x="8881145" y="1449207"/>
            <a:ext cx="2944536" cy="2205251"/>
          </a:xfrm>
          <a:prstGeom prst="diagStripe">
            <a:avLst>
              <a:gd name="adj" fmla="val 959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019EE4D-2E73-9C4B-02BF-A94E401D5815}"/>
              </a:ext>
            </a:extLst>
          </p:cNvPr>
          <p:cNvSpPr/>
          <p:nvPr/>
        </p:nvSpPr>
        <p:spPr>
          <a:xfrm rot="16200000">
            <a:off x="8768248" y="3545757"/>
            <a:ext cx="105551" cy="120242"/>
          </a:xfrm>
          <a:prstGeom prst="rt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62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2226" y="205859"/>
            <a:ext cx="2466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9614" y="4343817"/>
            <a:ext cx="38623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Персонаж игрока теперь спрайт. Добавлен класс камеры. Отображается статистика персонажа(здоровье, боезапас, аптечки и т.д)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995367-FAC2-FD93-8370-08A0BB9E9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26" y="1267174"/>
            <a:ext cx="3677165" cy="30095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EC1FA3-469B-C632-D8FE-F7C627AFF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477" y="1546819"/>
            <a:ext cx="4180898" cy="2450303"/>
          </a:xfrm>
          <a:prstGeom prst="rect">
            <a:avLst/>
          </a:prstGeom>
        </p:spPr>
      </p:pic>
      <p:sp>
        <p:nvSpPr>
          <p:cNvPr id="21" name="Прямоугольник 7">
            <a:extLst>
              <a:ext uri="{FF2B5EF4-FFF2-40B4-BE49-F238E27FC236}">
                <a16:creationId xmlns:a16="http://schemas.microsoft.com/office/drawing/2014/main" id="{C8137D7F-46CC-B89A-5B53-69D269FEF1F2}"/>
              </a:ext>
            </a:extLst>
          </p:cNvPr>
          <p:cNvSpPr/>
          <p:nvPr/>
        </p:nvSpPr>
        <p:spPr>
          <a:xfrm>
            <a:off x="4799861" y="4067025"/>
            <a:ext cx="38623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Добавлены препядствия коробки</a:t>
            </a:r>
            <a:r>
              <a:rPr lang="en-US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класс предмет,</a:t>
            </a:r>
            <a:r>
              <a:rPr lang="en-US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имеющий 3 подкласса</a:t>
            </a:r>
            <a:r>
              <a:rPr lang="en-US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аптечка, патроны, записки.</a:t>
            </a:r>
          </a:p>
          <a:p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Эти предметы можно подобрать, приблизившись к ним.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60FB947-BF90-8952-A8AA-83B4CC015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249" y="1075668"/>
            <a:ext cx="3323804" cy="3201101"/>
          </a:xfrm>
          <a:prstGeom prst="rect">
            <a:avLst/>
          </a:prstGeom>
        </p:spPr>
      </p:pic>
      <p:sp>
        <p:nvSpPr>
          <p:cNvPr id="30" name="Прямоугольник 7">
            <a:extLst>
              <a:ext uri="{FF2B5EF4-FFF2-40B4-BE49-F238E27FC236}">
                <a16:creationId xmlns:a16="http://schemas.microsoft.com/office/drawing/2014/main" id="{DE7583AA-131A-7191-6778-3AB7160F1326}"/>
              </a:ext>
            </a:extLst>
          </p:cNvPr>
          <p:cNvSpPr/>
          <p:nvPr/>
        </p:nvSpPr>
        <p:spPr>
          <a:xfrm>
            <a:off x="8329612" y="4214625"/>
            <a:ext cx="38623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Игровой цикл – функция</a:t>
            </a:r>
          </a:p>
          <a:p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удобства использоваия в чужом коде. Первые попытки запуска игры из меню.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07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2226" y="205859"/>
            <a:ext cx="2466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0278" y="3874763"/>
            <a:ext cx="38623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2400" dirty="0" smtClean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Создание пробных версий текстур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2E2352-F260-17F4-2DCC-18425B10A1BF}"/>
              </a:ext>
            </a:extLst>
          </p:cNvPr>
          <p:cNvSpPr txBox="1"/>
          <p:nvPr/>
        </p:nvSpPr>
        <p:spPr>
          <a:xfrm>
            <a:off x="4204893" y="3851377"/>
            <a:ext cx="42799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8.Подбор аудио сопровождения к игре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F672A9-3856-2F6C-E632-57AF8E9A2439}"/>
              </a:ext>
            </a:extLst>
          </p:cNvPr>
          <p:cNvSpPr txBox="1"/>
          <p:nvPr/>
        </p:nvSpPr>
        <p:spPr>
          <a:xfrm>
            <a:off x="8527079" y="3857313"/>
            <a:ext cx="34534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Реализация музыкального цикла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70" y="1470745"/>
            <a:ext cx="3578562" cy="223908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809" y="1131563"/>
            <a:ext cx="1638300" cy="27432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460" y="703534"/>
            <a:ext cx="2549986" cy="317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5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2226" y="205859"/>
            <a:ext cx="2466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0278" y="3874763"/>
            <a:ext cx="38623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Улучшение текстур, стилизация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2E2352-F260-17F4-2DCC-18425B10A1BF}"/>
              </a:ext>
            </a:extLst>
          </p:cNvPr>
          <p:cNvSpPr txBox="1"/>
          <p:nvPr/>
        </p:nvSpPr>
        <p:spPr>
          <a:xfrm>
            <a:off x="4204893" y="3851377"/>
            <a:ext cx="42799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Создание кода для вывода результатов прохождения уровня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F672A9-3856-2F6C-E632-57AF8E9A2439}"/>
              </a:ext>
            </a:extLst>
          </p:cNvPr>
          <p:cNvSpPr txBox="1"/>
          <p:nvPr/>
        </p:nvSpPr>
        <p:spPr>
          <a:xfrm>
            <a:off x="8527079" y="3857313"/>
            <a:ext cx="34534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Реструктуризация кода главного меню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78" y="1585478"/>
            <a:ext cx="3364283" cy="211329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796" y="1751170"/>
            <a:ext cx="3235429" cy="17819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943" y="1235450"/>
            <a:ext cx="3694588" cy="250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1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67721" y="189394"/>
            <a:ext cx="756285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Возникшие проблемы и способы решения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2224" y="4331676"/>
            <a:ext cx="5305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F33BBA-ABB6-00F6-FB11-4414BE7A6786}"/>
              </a:ext>
            </a:extLst>
          </p:cNvPr>
          <p:cNvSpPr txBox="1"/>
          <p:nvPr/>
        </p:nvSpPr>
        <p:spPr>
          <a:xfrm>
            <a:off x="1791075" y="4675895"/>
            <a:ext cx="78727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Главная возникшая проблема - взаимодействие скриптов с использованием библиотеки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написанных разными людьми. Способ решения – вонесение игровых циклов в отдельные функции.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6F627C-F3D1-FFB3-69FC-646D0B07C3E5}"/>
              </a:ext>
            </a:extLst>
          </p:cNvPr>
          <p:cNvSpPr txBox="1"/>
          <p:nvPr/>
        </p:nvSpPr>
        <p:spPr>
          <a:xfrm>
            <a:off x="1602296" y="1593908"/>
            <a:ext cx="203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меню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A21588-9793-2EE5-7A20-3BFA4DC3F1E3}"/>
              </a:ext>
            </a:extLst>
          </p:cNvPr>
          <p:cNvSpPr txBox="1"/>
          <p:nvPr/>
        </p:nvSpPr>
        <p:spPr>
          <a:xfrm>
            <a:off x="1400959" y="3604270"/>
            <a:ext cx="2432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Игровой процесс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437AAFE-1ADF-2DBF-BF52-A8C7A47ADD9B}"/>
              </a:ext>
            </a:extLst>
          </p:cNvPr>
          <p:cNvSpPr/>
          <p:nvPr/>
        </p:nvSpPr>
        <p:spPr>
          <a:xfrm rot="5400000">
            <a:off x="930148" y="2507401"/>
            <a:ext cx="1528974" cy="66476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684E44-4E85-76F7-8443-FC57CB355BCF}"/>
              </a:ext>
            </a:extLst>
          </p:cNvPr>
          <p:cNvSpPr txBox="1"/>
          <p:nvPr/>
        </p:nvSpPr>
        <p:spPr>
          <a:xfrm>
            <a:off x="910264" y="2238948"/>
            <a:ext cx="1568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Pygame.quit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905BCAC-A20C-3D2E-7683-18428C5EB76F}"/>
              </a:ext>
            </a:extLst>
          </p:cNvPr>
          <p:cNvSpPr/>
          <p:nvPr/>
        </p:nvSpPr>
        <p:spPr>
          <a:xfrm rot="16200000">
            <a:off x="2683578" y="2535810"/>
            <a:ext cx="1713035" cy="6647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E4161F-64E5-EBE4-14E7-92555E95E314}"/>
              </a:ext>
            </a:extLst>
          </p:cNvPr>
          <p:cNvSpPr txBox="1"/>
          <p:nvPr/>
        </p:nvSpPr>
        <p:spPr>
          <a:xfrm>
            <a:off x="2479004" y="2906604"/>
            <a:ext cx="2432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 окна в которое можно вернуться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FE9A94-BD51-E6E9-6DF7-5BC3BB646FA6}"/>
              </a:ext>
            </a:extLst>
          </p:cNvPr>
          <p:cNvSpPr txBox="1"/>
          <p:nvPr/>
        </p:nvSpPr>
        <p:spPr>
          <a:xfrm>
            <a:off x="6517228" y="3179817"/>
            <a:ext cx="203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меню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77278E-09FC-2AAF-5BCF-E66584C1CF97}"/>
              </a:ext>
            </a:extLst>
          </p:cNvPr>
          <p:cNvSpPr txBox="1"/>
          <p:nvPr/>
        </p:nvSpPr>
        <p:spPr>
          <a:xfrm>
            <a:off x="9359913" y="3197928"/>
            <a:ext cx="2432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Игровой процесс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87B5722-9D52-4964-7073-36C6A63ECDDA}"/>
              </a:ext>
            </a:extLst>
          </p:cNvPr>
          <p:cNvSpPr/>
          <p:nvPr/>
        </p:nvSpPr>
        <p:spPr>
          <a:xfrm rot="7227273">
            <a:off x="6948090" y="2250783"/>
            <a:ext cx="1528974" cy="66476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F33BAFF-3009-F0B2-2EE3-A7EDA0045164}"/>
              </a:ext>
            </a:extLst>
          </p:cNvPr>
          <p:cNvSpPr/>
          <p:nvPr/>
        </p:nvSpPr>
        <p:spPr>
          <a:xfrm rot="13685174">
            <a:off x="9395537" y="2218850"/>
            <a:ext cx="1713035" cy="66476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B1DA8E-B786-E526-8F00-ABB8A6A6883A}"/>
              </a:ext>
            </a:extLst>
          </p:cNvPr>
          <p:cNvSpPr txBox="1"/>
          <p:nvPr/>
        </p:nvSpPr>
        <p:spPr>
          <a:xfrm>
            <a:off x="7269730" y="1413830"/>
            <a:ext cx="331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перезапкска меню </a:t>
            </a:r>
          </a:p>
        </p:txBody>
      </p:sp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C3FD4394-F914-EF05-852F-80C3B24F2E4D}"/>
              </a:ext>
            </a:extLst>
          </p:cNvPr>
          <p:cNvSpPr/>
          <p:nvPr/>
        </p:nvSpPr>
        <p:spPr>
          <a:xfrm>
            <a:off x="7633982" y="3659593"/>
            <a:ext cx="2860646" cy="672083"/>
          </a:xfrm>
          <a:prstGeom prst="curvedUpArrow">
            <a:avLst>
              <a:gd name="adj1" fmla="val 42202"/>
              <a:gd name="adj2" fmla="val 91521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76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946042" y="196700"/>
            <a:ext cx="811235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Возникшие проблемы и способы решения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2224" y="4331676"/>
            <a:ext cx="5305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F33BBA-ABB6-00F6-FB11-4414BE7A6786}"/>
              </a:ext>
            </a:extLst>
          </p:cNvPr>
          <p:cNvSpPr txBox="1"/>
          <p:nvPr/>
        </p:nvSpPr>
        <p:spPr>
          <a:xfrm>
            <a:off x="1791075" y="4499200"/>
            <a:ext cx="78727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Одна из проблем – создание и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отрисовка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окон после игры, поскольку невозможно забрать данные из окна игры, которое не существует, передать их на проверку в меню через сторонний файл с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решено интегрировать вывод результатов прохождения сразу в код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main.py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6F627C-F3D1-FFB3-69FC-646D0B07C3E5}"/>
              </a:ext>
            </a:extLst>
          </p:cNvPr>
          <p:cNvSpPr txBox="1"/>
          <p:nvPr/>
        </p:nvSpPr>
        <p:spPr>
          <a:xfrm>
            <a:off x="2119010" y="1593906"/>
            <a:ext cx="203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меню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A21588-9793-2EE5-7A20-3BFA4DC3F1E3}"/>
              </a:ext>
            </a:extLst>
          </p:cNvPr>
          <p:cNvSpPr txBox="1"/>
          <p:nvPr/>
        </p:nvSpPr>
        <p:spPr>
          <a:xfrm>
            <a:off x="3858800" y="3490207"/>
            <a:ext cx="2432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Игровой процесс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437AAFE-1ADF-2DBF-BF52-A8C7A47ADD9B}"/>
              </a:ext>
            </a:extLst>
          </p:cNvPr>
          <p:cNvSpPr/>
          <p:nvPr/>
        </p:nvSpPr>
        <p:spPr>
          <a:xfrm rot="18854991">
            <a:off x="865110" y="2250313"/>
            <a:ext cx="1528974" cy="664768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905BCAC-A20C-3D2E-7683-18428C5EB76F}"/>
              </a:ext>
            </a:extLst>
          </p:cNvPr>
          <p:cNvSpPr/>
          <p:nvPr/>
        </p:nvSpPr>
        <p:spPr>
          <a:xfrm rot="3590895">
            <a:off x="3719917" y="2399938"/>
            <a:ext cx="1713035" cy="664768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B1DA8E-B786-E526-8F00-ABB8A6A6883A}"/>
              </a:ext>
            </a:extLst>
          </p:cNvPr>
          <p:cNvSpPr txBox="1"/>
          <p:nvPr/>
        </p:nvSpPr>
        <p:spPr>
          <a:xfrm>
            <a:off x="7336949" y="1342449"/>
            <a:ext cx="3319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вывода напряму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 в игровой цикл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 rot="11041751">
            <a:off x="2312550" y="3448534"/>
            <a:ext cx="1472649" cy="6422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35818" y="3305541"/>
            <a:ext cx="2201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Окно с выводом результатов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464" y="2580972"/>
            <a:ext cx="1449137" cy="1449137"/>
          </a:xfrm>
          <a:prstGeom prst="rect">
            <a:avLst/>
          </a:prstGeom>
        </p:spPr>
      </p:pic>
      <p:sp>
        <p:nvSpPr>
          <p:cNvPr id="10" name="Крест 9"/>
          <p:cNvSpPr/>
          <p:nvPr/>
        </p:nvSpPr>
        <p:spPr>
          <a:xfrm>
            <a:off x="7919944" y="2716471"/>
            <a:ext cx="1213503" cy="1213503"/>
          </a:xfrm>
          <a:prstGeom prst="plus">
            <a:avLst>
              <a:gd name="adj" fmla="val 4119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790" y="2401825"/>
            <a:ext cx="1726653" cy="172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215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281</Words>
  <Application>Microsoft Office PowerPoint</Application>
  <PresentationFormat>Широкоэкранный</PresentationFormat>
  <Paragraphs>60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Libre Franklin</vt:lpstr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AMD</cp:lastModifiedBy>
  <cp:revision>45</cp:revision>
  <dcterms:created xsi:type="dcterms:W3CDTF">2023-11-01T17:14:44Z</dcterms:created>
  <dcterms:modified xsi:type="dcterms:W3CDTF">2024-01-22T18:08:47Z</dcterms:modified>
</cp:coreProperties>
</file>