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61" r:id="rId5"/>
    <p:sldMasterId id="2147483674" r:id="rId6"/>
    <p:sldMasterId id="2147483687" r:id="rId7"/>
    <p:sldMasterId id="2147483700" r:id="rId8"/>
    <p:sldMasterId id="214748371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6" roundtripDataSignature="AMtx7mhqGqkeUM9GsXLimcYql2YI6YCt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84" Type="http://schemas.openxmlformats.org/officeDocument/2006/relationships/slide" Target="slides/slide74.xml"/><Relationship Id="rId83" Type="http://schemas.openxmlformats.org/officeDocument/2006/relationships/slide" Target="slides/slide73.xml"/><Relationship Id="rId42" Type="http://schemas.openxmlformats.org/officeDocument/2006/relationships/slide" Target="slides/slide32.xml"/><Relationship Id="rId86" Type="http://customschemas.google.com/relationships/presentationmetadata" Target="metadata"/><Relationship Id="rId41" Type="http://schemas.openxmlformats.org/officeDocument/2006/relationships/slide" Target="slides/slide31.xml"/><Relationship Id="rId85" Type="http://schemas.openxmlformats.org/officeDocument/2006/relationships/slide" Target="slides/slide75.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80" Type="http://schemas.openxmlformats.org/officeDocument/2006/relationships/slide" Target="slides/slide70.xml"/><Relationship Id="rId82" Type="http://schemas.openxmlformats.org/officeDocument/2006/relationships/slide" Target="slides/slide72.xml"/><Relationship Id="rId81" Type="http://schemas.openxmlformats.org/officeDocument/2006/relationships/slide" Target="slides/slide71.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3.xml"/><Relationship Id="rId72" Type="http://schemas.openxmlformats.org/officeDocument/2006/relationships/slide" Target="slides/slide62.xml"/><Relationship Id="rId31" Type="http://schemas.openxmlformats.org/officeDocument/2006/relationships/slide" Target="slides/slide21.xml"/><Relationship Id="rId75" Type="http://schemas.openxmlformats.org/officeDocument/2006/relationships/slide" Target="slides/slide65.xml"/><Relationship Id="rId30" Type="http://schemas.openxmlformats.org/officeDocument/2006/relationships/slide" Target="slides/slide20.xml"/><Relationship Id="rId74" Type="http://schemas.openxmlformats.org/officeDocument/2006/relationships/slide" Target="slides/slide64.xml"/><Relationship Id="rId33" Type="http://schemas.openxmlformats.org/officeDocument/2006/relationships/slide" Target="slides/slide23.xml"/><Relationship Id="rId77" Type="http://schemas.openxmlformats.org/officeDocument/2006/relationships/slide" Target="slides/slide67.xml"/><Relationship Id="rId32" Type="http://schemas.openxmlformats.org/officeDocument/2006/relationships/slide" Target="slides/slide22.xml"/><Relationship Id="rId76" Type="http://schemas.openxmlformats.org/officeDocument/2006/relationships/slide" Target="slides/slide66.xml"/><Relationship Id="rId35" Type="http://schemas.openxmlformats.org/officeDocument/2006/relationships/slide" Target="slides/slide25.xml"/><Relationship Id="rId79" Type="http://schemas.openxmlformats.org/officeDocument/2006/relationships/slide" Target="slides/slide69.xml"/><Relationship Id="rId34" Type="http://schemas.openxmlformats.org/officeDocument/2006/relationships/slide" Target="slides/slide24.xml"/><Relationship Id="rId78" Type="http://schemas.openxmlformats.org/officeDocument/2006/relationships/slide" Target="slides/slide68.xml"/><Relationship Id="rId71" Type="http://schemas.openxmlformats.org/officeDocument/2006/relationships/slide" Target="slides/slide61.xml"/><Relationship Id="rId70" Type="http://schemas.openxmlformats.org/officeDocument/2006/relationships/slide" Target="slides/slide60.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slide" Target="slides/slide52.xml"/><Relationship Id="rId61" Type="http://schemas.openxmlformats.org/officeDocument/2006/relationships/slide" Target="slides/slide51.xml"/><Relationship Id="rId20" Type="http://schemas.openxmlformats.org/officeDocument/2006/relationships/slide" Target="slides/slide10.xml"/><Relationship Id="rId64" Type="http://schemas.openxmlformats.org/officeDocument/2006/relationships/slide" Target="slides/slide54.xml"/><Relationship Id="rId63" Type="http://schemas.openxmlformats.org/officeDocument/2006/relationships/slide" Target="slides/slide53.xml"/><Relationship Id="rId22" Type="http://schemas.openxmlformats.org/officeDocument/2006/relationships/slide" Target="slides/slide12.xml"/><Relationship Id="rId66" Type="http://schemas.openxmlformats.org/officeDocument/2006/relationships/slide" Target="slides/slide56.xml"/><Relationship Id="rId21" Type="http://schemas.openxmlformats.org/officeDocument/2006/relationships/slide" Target="slides/slide11.xml"/><Relationship Id="rId65" Type="http://schemas.openxmlformats.org/officeDocument/2006/relationships/slide" Target="slides/slide55.xml"/><Relationship Id="rId24" Type="http://schemas.openxmlformats.org/officeDocument/2006/relationships/slide" Target="slides/slide14.xml"/><Relationship Id="rId68" Type="http://schemas.openxmlformats.org/officeDocument/2006/relationships/slide" Target="slides/slide58.xml"/><Relationship Id="rId23" Type="http://schemas.openxmlformats.org/officeDocument/2006/relationships/slide" Target="slides/slide13.xml"/><Relationship Id="rId67" Type="http://schemas.openxmlformats.org/officeDocument/2006/relationships/slide" Target="slides/slide57.xml"/><Relationship Id="rId60" Type="http://schemas.openxmlformats.org/officeDocument/2006/relationships/slide" Target="slides/slide50.xml"/><Relationship Id="rId26" Type="http://schemas.openxmlformats.org/officeDocument/2006/relationships/slide" Target="slides/slide16.xml"/><Relationship Id="rId25" Type="http://schemas.openxmlformats.org/officeDocument/2006/relationships/slide" Target="slides/slide15.xml"/><Relationship Id="rId69" Type="http://schemas.openxmlformats.org/officeDocument/2006/relationships/slide" Target="slides/slide59.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b5c73de94_0_58: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1" name="Google Shape;471;g5b5c73de94_0_58: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400"/>
              <a:buNone/>
            </a:pPr>
            <a:r>
              <a:t/>
            </a:r>
            <a:endParaRPr/>
          </a:p>
        </p:txBody>
      </p:sp>
      <p:sp>
        <p:nvSpPr>
          <p:cNvPr id="472" name="Google Shape;472;g5b5c73de94_0_58:notes"/>
          <p:cNvSpPr txBox="1"/>
          <p:nvPr>
            <p:ph idx="12" type="sldNum"/>
          </p:nvPr>
        </p:nvSpPr>
        <p:spPr>
          <a:xfrm>
            <a:off x="3884414" y="8685894"/>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f0f32994f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g5f0f32994f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5f0f32994f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g5f0f32994f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f0f32994f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g5f0f32994f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6c5ec88a2d_0_8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
        <p:nvSpPr>
          <p:cNvPr id="558" name="Google Shape;558;g6c5ec88a2d_0_8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g6c5ec88a2d_0_8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6c5ec88a2d_0_8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6c5ec88a2d_0_8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6c5ec88a2d_0_8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g6c5ec88a2d_0_8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6c5ec88a2d_0_8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g6c5ec88a2d_0_8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6c5ec88a2d_0_8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g6c5ec88a2d_0_8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6c5ec88a2d_0_9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g6c5ec88a2d_0_9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6c5ec88a2d_0_9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6c5ec88a2d_0_9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b5c73de94_0_62:notes"/>
          <p:cNvSpPr txBox="1"/>
          <p:nvPr>
            <p:ph idx="12" type="sldNum"/>
          </p:nvPr>
        </p:nvSpPr>
        <p:spPr>
          <a:xfrm>
            <a:off x="3884414" y="8685894"/>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solidFill>
                  <a:srgbClr val="000000"/>
                </a:solidFill>
              </a:rPr>
              <a:t>‹#›</a:t>
            </a:fld>
            <a:endParaRPr>
              <a:solidFill>
                <a:srgbClr val="000000"/>
              </a:solidFill>
            </a:endParaRPr>
          </a:p>
        </p:txBody>
      </p:sp>
      <p:sp>
        <p:nvSpPr>
          <p:cNvPr id="476" name="Google Shape;476;g5b5c73de94_0_62: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g5b5c73de94_0_62: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6c5ec88a2d_0_9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g6c5ec88a2d_0_9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6c5ec88a2d_0_10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g6c5ec88a2d_0_10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6c5ec88a2d_0_10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g6c5ec88a2d_0_10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6c5ec88a2d_0_10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g6c5ec88a2d_0_10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6c5ec88a2d_0_10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g6c5ec88a2d_0_10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g6c6c87539d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5" name="Google Shape;875;g6c6c87539d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6c5ec88a2d_0_12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
        <p:nvSpPr>
          <p:cNvPr id="883" name="Google Shape;883;g6c5ec88a2d_0_1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4" name="Google Shape;884;g6c5ec88a2d_0_12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Google Shape;895;g6c5ec88a2d_0_1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g6c5ec88a2d_0_1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6c5ec88a2d_0_1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g6c5ec88a2d_0_1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g6c5ec88a2d_0_1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g6c5ec88a2d_0_1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b5c73de94_0_71:notes"/>
          <p:cNvSpPr txBox="1"/>
          <p:nvPr/>
        </p:nvSpPr>
        <p:spPr>
          <a:xfrm>
            <a:off x="3884414" y="8685894"/>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86" name="Google Shape;486;g5b5c73de94_0_71: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g5b5c73de94_0_71: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g6c5ec88a2d_0_12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g6c5ec88a2d_0_1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6c5ec88a2d_0_13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g6c5ec88a2d_0_13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Google Shape;1019;g6c5ec88a2d_0_13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g6c5ec88a2d_0_1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g6c5ec88a2d_0_1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2" name="Google Shape;1052;g6c5ec88a2d_0_13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6c5ec88a2d_0_1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5" name="Google Shape;1085;g6c5ec88a2d_0_13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Google Shape;1118;g6c5ec88a2d_0_14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g6c5ec88a2d_0_14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6c5ec88a2d_0_1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4" name="Google Shape;1154;g6c5ec88a2d_0_14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8" name="Shape 1188"/>
        <p:cNvGrpSpPr/>
        <p:nvPr/>
      </p:nvGrpSpPr>
      <p:grpSpPr>
        <a:xfrm>
          <a:off x="0" y="0"/>
          <a:ext cx="0" cy="0"/>
          <a:chOff x="0" y="0"/>
          <a:chExt cx="0" cy="0"/>
        </a:xfrm>
      </p:grpSpPr>
      <p:sp>
        <p:nvSpPr>
          <p:cNvPr id="1189" name="Google Shape;1189;g6c5ec88a2d_0_14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0" name="Google Shape;1190;g6c5ec88a2d_0_14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5" name="Shape 1225"/>
        <p:cNvGrpSpPr/>
        <p:nvPr/>
      </p:nvGrpSpPr>
      <p:grpSpPr>
        <a:xfrm>
          <a:off x="0" y="0"/>
          <a:ext cx="0" cy="0"/>
          <a:chOff x="0" y="0"/>
          <a:chExt cx="0" cy="0"/>
        </a:xfrm>
      </p:grpSpPr>
      <p:sp>
        <p:nvSpPr>
          <p:cNvPr id="1226" name="Google Shape;1226;g6c5ec88a2d_0_15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7" name="Google Shape;1227;g6c5ec88a2d_0_15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3" name="Shape 1263"/>
        <p:cNvGrpSpPr/>
        <p:nvPr/>
      </p:nvGrpSpPr>
      <p:grpSpPr>
        <a:xfrm>
          <a:off x="0" y="0"/>
          <a:ext cx="0" cy="0"/>
          <a:chOff x="0" y="0"/>
          <a:chExt cx="0" cy="0"/>
        </a:xfrm>
      </p:grpSpPr>
      <p:sp>
        <p:nvSpPr>
          <p:cNvPr id="1264" name="Google Shape;1264;g6c5ec88a2d_0_15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5" name="Google Shape;1265;g6c5ec88a2d_0_15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f0f32994f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5f0f32994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Google Shape;1303;g6c5ec88a2d_0_16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4" name="Google Shape;1304;g6c5ec88a2d_0_16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6c5ec88a2d_0_1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4" name="Google Shape;1344;g6c5ec88a2d_0_16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3" name="Shape 1383"/>
        <p:cNvGrpSpPr/>
        <p:nvPr/>
      </p:nvGrpSpPr>
      <p:grpSpPr>
        <a:xfrm>
          <a:off x="0" y="0"/>
          <a:ext cx="0" cy="0"/>
          <a:chOff x="0" y="0"/>
          <a:chExt cx="0" cy="0"/>
        </a:xfrm>
      </p:grpSpPr>
      <p:sp>
        <p:nvSpPr>
          <p:cNvPr id="1384" name="Google Shape;1384;g6c5ec88a2d_0_1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5" name="Google Shape;1385;g6c5ec88a2d_0_16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6c5ec88a2d_0_17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7" name="Google Shape;1427;g6c5ec88a2d_0_17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8" name="Shape 1468"/>
        <p:cNvGrpSpPr/>
        <p:nvPr/>
      </p:nvGrpSpPr>
      <p:grpSpPr>
        <a:xfrm>
          <a:off x="0" y="0"/>
          <a:ext cx="0" cy="0"/>
          <a:chOff x="0" y="0"/>
          <a:chExt cx="0" cy="0"/>
        </a:xfrm>
      </p:grpSpPr>
      <p:sp>
        <p:nvSpPr>
          <p:cNvPr id="1469" name="Google Shape;1469;g6c5ec88a2d_0_17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0" name="Google Shape;1470;g6c5ec88a2d_0_17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g6c5ec88a2d_0_18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4" name="Google Shape;1514;g6c5ec88a2d_0_18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7" name="Shape 1557"/>
        <p:cNvGrpSpPr/>
        <p:nvPr/>
      </p:nvGrpSpPr>
      <p:grpSpPr>
        <a:xfrm>
          <a:off x="0" y="0"/>
          <a:ext cx="0" cy="0"/>
          <a:chOff x="0" y="0"/>
          <a:chExt cx="0" cy="0"/>
        </a:xfrm>
      </p:grpSpPr>
      <p:sp>
        <p:nvSpPr>
          <p:cNvPr id="1558" name="Google Shape;1558;g6c5ec88a2d_0_18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9" name="Google Shape;1559;g6c5ec88a2d_0_18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Google Shape;1604;g6c5ec88a2d_0_19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5" name="Google Shape;1605;g6c5ec88a2d_0_19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0" name="Shape 1650"/>
        <p:cNvGrpSpPr/>
        <p:nvPr/>
      </p:nvGrpSpPr>
      <p:grpSpPr>
        <a:xfrm>
          <a:off x="0" y="0"/>
          <a:ext cx="0" cy="0"/>
          <a:chOff x="0" y="0"/>
          <a:chExt cx="0" cy="0"/>
        </a:xfrm>
      </p:grpSpPr>
      <p:sp>
        <p:nvSpPr>
          <p:cNvPr id="1651" name="Google Shape;1651;g6c5ec88a2d_0_19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2" name="Google Shape;1652;g6c5ec88a2d_0_19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8" name="Shape 1698"/>
        <p:cNvGrpSpPr/>
        <p:nvPr/>
      </p:nvGrpSpPr>
      <p:grpSpPr>
        <a:xfrm>
          <a:off x="0" y="0"/>
          <a:ext cx="0" cy="0"/>
          <a:chOff x="0" y="0"/>
          <a:chExt cx="0" cy="0"/>
        </a:xfrm>
      </p:grpSpPr>
      <p:sp>
        <p:nvSpPr>
          <p:cNvPr id="1699" name="Google Shape;1699;g6c5ec88a2d_0_19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0" name="Google Shape;1700;g6c5ec88a2d_0_19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f0f32994f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g5f0f32994f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7" name="Shape 1747"/>
        <p:cNvGrpSpPr/>
        <p:nvPr/>
      </p:nvGrpSpPr>
      <p:grpSpPr>
        <a:xfrm>
          <a:off x="0" y="0"/>
          <a:ext cx="0" cy="0"/>
          <a:chOff x="0" y="0"/>
          <a:chExt cx="0" cy="0"/>
        </a:xfrm>
      </p:grpSpPr>
      <p:sp>
        <p:nvSpPr>
          <p:cNvPr id="1748" name="Google Shape;1748;g6c5ec88a2d_0_20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g6c5ec88a2d_0_20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7" name="Shape 1797"/>
        <p:cNvGrpSpPr/>
        <p:nvPr/>
      </p:nvGrpSpPr>
      <p:grpSpPr>
        <a:xfrm>
          <a:off x="0" y="0"/>
          <a:ext cx="0" cy="0"/>
          <a:chOff x="0" y="0"/>
          <a:chExt cx="0" cy="0"/>
        </a:xfrm>
      </p:grpSpPr>
      <p:sp>
        <p:nvSpPr>
          <p:cNvPr id="1798" name="Google Shape;1798;g6c5ec88a2d_0_20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9" name="Google Shape;1799;g6c5ec88a2d_0_20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9" name="Shape 1849"/>
        <p:cNvGrpSpPr/>
        <p:nvPr/>
      </p:nvGrpSpPr>
      <p:grpSpPr>
        <a:xfrm>
          <a:off x="0" y="0"/>
          <a:ext cx="0" cy="0"/>
          <a:chOff x="0" y="0"/>
          <a:chExt cx="0" cy="0"/>
        </a:xfrm>
      </p:grpSpPr>
      <p:sp>
        <p:nvSpPr>
          <p:cNvPr id="1850" name="Google Shape;1850;g6c5ec88a2d_0_2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1" name="Google Shape;1851;g6c5ec88a2d_0_2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9" name="Shape 1899"/>
        <p:cNvGrpSpPr/>
        <p:nvPr/>
      </p:nvGrpSpPr>
      <p:grpSpPr>
        <a:xfrm>
          <a:off x="0" y="0"/>
          <a:ext cx="0" cy="0"/>
          <a:chOff x="0" y="0"/>
          <a:chExt cx="0" cy="0"/>
        </a:xfrm>
      </p:grpSpPr>
      <p:sp>
        <p:nvSpPr>
          <p:cNvPr id="1900" name="Google Shape;1900;g6c5ec88a2d_0_2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1" name="Google Shape;1901;g6c5ec88a2d_0_2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9" name="Shape 1949"/>
        <p:cNvGrpSpPr/>
        <p:nvPr/>
      </p:nvGrpSpPr>
      <p:grpSpPr>
        <a:xfrm>
          <a:off x="0" y="0"/>
          <a:ext cx="0" cy="0"/>
          <a:chOff x="0" y="0"/>
          <a:chExt cx="0" cy="0"/>
        </a:xfrm>
      </p:grpSpPr>
      <p:sp>
        <p:nvSpPr>
          <p:cNvPr id="1950" name="Google Shape;1950;g6c5ec88a2d_0_22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1" name="Google Shape;1951;g6c5ec88a2d_0_2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7" name="Shape 1977"/>
        <p:cNvGrpSpPr/>
        <p:nvPr/>
      </p:nvGrpSpPr>
      <p:grpSpPr>
        <a:xfrm>
          <a:off x="0" y="0"/>
          <a:ext cx="0" cy="0"/>
          <a:chOff x="0" y="0"/>
          <a:chExt cx="0" cy="0"/>
        </a:xfrm>
      </p:grpSpPr>
      <p:sp>
        <p:nvSpPr>
          <p:cNvPr id="1978" name="Google Shape;1978;g5f0f32994f_0_7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9" name="Google Shape;1979;g5f0f32994f_0_7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3" name="Shape 1983"/>
        <p:cNvGrpSpPr/>
        <p:nvPr/>
      </p:nvGrpSpPr>
      <p:grpSpPr>
        <a:xfrm>
          <a:off x="0" y="0"/>
          <a:ext cx="0" cy="0"/>
          <a:chOff x="0" y="0"/>
          <a:chExt cx="0" cy="0"/>
        </a:xfrm>
      </p:grpSpPr>
      <p:sp>
        <p:nvSpPr>
          <p:cNvPr id="1984" name="Google Shape;1984;g6c5ec88a2d_0_30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985" name="Google Shape;1985;g6c5ec88a2d_0_30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6" name="Google Shape;1986;g6c5ec88a2d_0_30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2" name="Shape 1992"/>
        <p:cNvGrpSpPr/>
        <p:nvPr/>
      </p:nvGrpSpPr>
      <p:grpSpPr>
        <a:xfrm>
          <a:off x="0" y="0"/>
          <a:ext cx="0" cy="0"/>
          <a:chOff x="0" y="0"/>
          <a:chExt cx="0" cy="0"/>
        </a:xfrm>
      </p:grpSpPr>
      <p:sp>
        <p:nvSpPr>
          <p:cNvPr id="1993" name="Google Shape;1993;g6c5ec88a2d_0_30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994" name="Google Shape;1994;g6c5ec88a2d_0_30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5" name="Google Shape;1995;g6c5ec88a2d_0_30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9" name="Shape 1999"/>
        <p:cNvGrpSpPr/>
        <p:nvPr/>
      </p:nvGrpSpPr>
      <p:grpSpPr>
        <a:xfrm>
          <a:off x="0" y="0"/>
          <a:ext cx="0" cy="0"/>
          <a:chOff x="0" y="0"/>
          <a:chExt cx="0" cy="0"/>
        </a:xfrm>
      </p:grpSpPr>
      <p:sp>
        <p:nvSpPr>
          <p:cNvPr id="2000" name="Google Shape;2000;g6c5ec88a2d_0_30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01" name="Google Shape;2001;g6c5ec88a2d_0_30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2" name="Google Shape;2002;g6c5ec88a2d_0_30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6" name="Shape 2006"/>
        <p:cNvGrpSpPr/>
        <p:nvPr/>
      </p:nvGrpSpPr>
      <p:grpSpPr>
        <a:xfrm>
          <a:off x="0" y="0"/>
          <a:ext cx="0" cy="0"/>
          <a:chOff x="0" y="0"/>
          <a:chExt cx="0" cy="0"/>
        </a:xfrm>
      </p:grpSpPr>
      <p:sp>
        <p:nvSpPr>
          <p:cNvPr id="2007" name="Google Shape;2007;g6c5ec88a2d_0_30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08" name="Google Shape;2008;g6c5ec88a2d_0_30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9" name="Google Shape;2009;g6c5ec88a2d_0_30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f0f32994f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g5f0f32994f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3" name="Shape 2013"/>
        <p:cNvGrpSpPr/>
        <p:nvPr/>
      </p:nvGrpSpPr>
      <p:grpSpPr>
        <a:xfrm>
          <a:off x="0" y="0"/>
          <a:ext cx="0" cy="0"/>
          <a:chOff x="0" y="0"/>
          <a:chExt cx="0" cy="0"/>
        </a:xfrm>
      </p:grpSpPr>
      <p:sp>
        <p:nvSpPr>
          <p:cNvPr id="2014" name="Google Shape;2014;g6c5ec88a2d_0_30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15" name="Google Shape;2015;g6c5ec88a2d_0_30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6" name="Google Shape;2016;g6c5ec88a2d_0_30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0" name="Shape 2020"/>
        <p:cNvGrpSpPr/>
        <p:nvPr/>
      </p:nvGrpSpPr>
      <p:grpSpPr>
        <a:xfrm>
          <a:off x="0" y="0"/>
          <a:ext cx="0" cy="0"/>
          <a:chOff x="0" y="0"/>
          <a:chExt cx="0" cy="0"/>
        </a:xfrm>
      </p:grpSpPr>
      <p:sp>
        <p:nvSpPr>
          <p:cNvPr id="2021" name="Google Shape;2021;g6c5ec88a2d_0_30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22" name="Google Shape;2022;g6c5ec88a2d_0_30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3" name="Google Shape;2023;g6c5ec88a2d_0_30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7" name="Shape 2027"/>
        <p:cNvGrpSpPr/>
        <p:nvPr/>
      </p:nvGrpSpPr>
      <p:grpSpPr>
        <a:xfrm>
          <a:off x="0" y="0"/>
          <a:ext cx="0" cy="0"/>
          <a:chOff x="0" y="0"/>
          <a:chExt cx="0" cy="0"/>
        </a:xfrm>
      </p:grpSpPr>
      <p:sp>
        <p:nvSpPr>
          <p:cNvPr id="2028" name="Google Shape;2028;g6c5ec88a2d_0_30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29" name="Google Shape;2029;g6c5ec88a2d_0_30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0" name="Google Shape;2030;g6c5ec88a2d_0_30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4" name="Shape 2034"/>
        <p:cNvGrpSpPr/>
        <p:nvPr/>
      </p:nvGrpSpPr>
      <p:grpSpPr>
        <a:xfrm>
          <a:off x="0" y="0"/>
          <a:ext cx="0" cy="0"/>
          <a:chOff x="0" y="0"/>
          <a:chExt cx="0" cy="0"/>
        </a:xfrm>
      </p:grpSpPr>
      <p:sp>
        <p:nvSpPr>
          <p:cNvPr id="2035" name="Google Shape;2035;g6c5ec88a2d_0_30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36" name="Google Shape;2036;g6c5ec88a2d_0_30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7" name="Google Shape;2037;g6c5ec88a2d_0_30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2" name="Shape 2042"/>
        <p:cNvGrpSpPr/>
        <p:nvPr/>
      </p:nvGrpSpPr>
      <p:grpSpPr>
        <a:xfrm>
          <a:off x="0" y="0"/>
          <a:ext cx="0" cy="0"/>
          <a:chOff x="0" y="0"/>
          <a:chExt cx="0" cy="0"/>
        </a:xfrm>
      </p:grpSpPr>
      <p:sp>
        <p:nvSpPr>
          <p:cNvPr id="2043" name="Google Shape;2043;g6c5ec88a2d_0_30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44" name="Google Shape;2044;g6c5ec88a2d_0_30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5" name="Google Shape;2045;g6c5ec88a2d_0_30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9" name="Shape 2049"/>
        <p:cNvGrpSpPr/>
        <p:nvPr/>
      </p:nvGrpSpPr>
      <p:grpSpPr>
        <a:xfrm>
          <a:off x="0" y="0"/>
          <a:ext cx="0" cy="0"/>
          <a:chOff x="0" y="0"/>
          <a:chExt cx="0" cy="0"/>
        </a:xfrm>
      </p:grpSpPr>
      <p:sp>
        <p:nvSpPr>
          <p:cNvPr id="2050" name="Google Shape;2050;g6c5ec88a2d_0_3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51" name="Google Shape;2051;g6c5ec88a2d_0_3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2" name="Google Shape;2052;g6c5ec88a2d_0_3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7" name="Shape 2057"/>
        <p:cNvGrpSpPr/>
        <p:nvPr/>
      </p:nvGrpSpPr>
      <p:grpSpPr>
        <a:xfrm>
          <a:off x="0" y="0"/>
          <a:ext cx="0" cy="0"/>
          <a:chOff x="0" y="0"/>
          <a:chExt cx="0" cy="0"/>
        </a:xfrm>
      </p:grpSpPr>
      <p:sp>
        <p:nvSpPr>
          <p:cNvPr id="2058" name="Google Shape;2058;g6c5ec88a2d_0_3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59" name="Google Shape;2059;g6c5ec88a2d_0_3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0" name="Google Shape;2060;g6c5ec88a2d_0_3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4" name="Shape 2064"/>
        <p:cNvGrpSpPr/>
        <p:nvPr/>
      </p:nvGrpSpPr>
      <p:grpSpPr>
        <a:xfrm>
          <a:off x="0" y="0"/>
          <a:ext cx="0" cy="0"/>
          <a:chOff x="0" y="0"/>
          <a:chExt cx="0" cy="0"/>
        </a:xfrm>
      </p:grpSpPr>
      <p:sp>
        <p:nvSpPr>
          <p:cNvPr id="2065" name="Google Shape;2065;g6c5ec88a2d_0_3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66" name="Google Shape;2066;g6c5ec88a2d_0_3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7" name="Google Shape;2067;g6c5ec88a2d_0_3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1" name="Shape 2071"/>
        <p:cNvGrpSpPr/>
        <p:nvPr/>
      </p:nvGrpSpPr>
      <p:grpSpPr>
        <a:xfrm>
          <a:off x="0" y="0"/>
          <a:ext cx="0" cy="0"/>
          <a:chOff x="0" y="0"/>
          <a:chExt cx="0" cy="0"/>
        </a:xfrm>
      </p:grpSpPr>
      <p:sp>
        <p:nvSpPr>
          <p:cNvPr id="2072" name="Google Shape;2072;g6c5ec88a2d_0_3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73" name="Google Shape;2073;g6c5ec88a2d_0_3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4" name="Google Shape;2074;g6c5ec88a2d_0_3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9" name="Shape 2079"/>
        <p:cNvGrpSpPr/>
        <p:nvPr/>
      </p:nvGrpSpPr>
      <p:grpSpPr>
        <a:xfrm>
          <a:off x="0" y="0"/>
          <a:ext cx="0" cy="0"/>
          <a:chOff x="0" y="0"/>
          <a:chExt cx="0" cy="0"/>
        </a:xfrm>
      </p:grpSpPr>
      <p:sp>
        <p:nvSpPr>
          <p:cNvPr id="2080" name="Google Shape;2080;g6c6c87539d_0_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81" name="Google Shape;2081;g6c6c87539d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2" name="Google Shape;2082;g6c6c87539d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f0f32994f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5f0f32994f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7" name="Shape 2087"/>
        <p:cNvGrpSpPr/>
        <p:nvPr/>
      </p:nvGrpSpPr>
      <p:grpSpPr>
        <a:xfrm>
          <a:off x="0" y="0"/>
          <a:ext cx="0" cy="0"/>
          <a:chOff x="0" y="0"/>
          <a:chExt cx="0" cy="0"/>
        </a:xfrm>
      </p:grpSpPr>
      <p:sp>
        <p:nvSpPr>
          <p:cNvPr id="2088" name="Google Shape;2088;g6c5ec88a2d_0_3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89" name="Google Shape;2089;g6c5ec88a2d_0_3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0" name="Google Shape;2090;g6c5ec88a2d_0_3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5" name="Shape 2095"/>
        <p:cNvGrpSpPr/>
        <p:nvPr/>
      </p:nvGrpSpPr>
      <p:grpSpPr>
        <a:xfrm>
          <a:off x="0" y="0"/>
          <a:ext cx="0" cy="0"/>
          <a:chOff x="0" y="0"/>
          <a:chExt cx="0" cy="0"/>
        </a:xfrm>
      </p:grpSpPr>
      <p:sp>
        <p:nvSpPr>
          <p:cNvPr id="2096" name="Google Shape;2096;g6c5ec88a2d_0_31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97" name="Google Shape;2097;g6c5ec88a2d_0_3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8" name="Google Shape;2098;g6c5ec88a2d_0_3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2" name="Shape 2102"/>
        <p:cNvGrpSpPr/>
        <p:nvPr/>
      </p:nvGrpSpPr>
      <p:grpSpPr>
        <a:xfrm>
          <a:off x="0" y="0"/>
          <a:ext cx="0" cy="0"/>
          <a:chOff x="0" y="0"/>
          <a:chExt cx="0" cy="0"/>
        </a:xfrm>
      </p:grpSpPr>
      <p:sp>
        <p:nvSpPr>
          <p:cNvPr id="2103" name="Google Shape;2103;g6c5ec88a2d_0_3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104" name="Google Shape;2104;g6c5ec88a2d_0_3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5" name="Google Shape;2105;g6c5ec88a2d_0_3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0" name="Shape 2110"/>
        <p:cNvGrpSpPr/>
        <p:nvPr/>
      </p:nvGrpSpPr>
      <p:grpSpPr>
        <a:xfrm>
          <a:off x="0" y="0"/>
          <a:ext cx="0" cy="0"/>
          <a:chOff x="0" y="0"/>
          <a:chExt cx="0" cy="0"/>
        </a:xfrm>
      </p:grpSpPr>
      <p:sp>
        <p:nvSpPr>
          <p:cNvPr id="2111" name="Google Shape;2111;g6c5ec88a2d_0_3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112" name="Google Shape;2112;g6c5ec88a2d_0_3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3" name="Google Shape;2113;g6c5ec88a2d_0_3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8" name="Shape 2118"/>
        <p:cNvGrpSpPr/>
        <p:nvPr/>
      </p:nvGrpSpPr>
      <p:grpSpPr>
        <a:xfrm>
          <a:off x="0" y="0"/>
          <a:ext cx="0" cy="0"/>
          <a:chOff x="0" y="0"/>
          <a:chExt cx="0" cy="0"/>
        </a:xfrm>
      </p:grpSpPr>
      <p:sp>
        <p:nvSpPr>
          <p:cNvPr id="2119" name="Google Shape;2119;g5f0f32994f_0_722:notes"/>
          <p:cNvSpPr txBox="1"/>
          <p:nvPr>
            <p:ph idx="12" type="sldNum"/>
          </p:nvPr>
        </p:nvSpPr>
        <p:spPr>
          <a:xfrm>
            <a:off x="3884414" y="8685894"/>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s-CO"/>
              <a:t>‹#›</a:t>
            </a:fld>
            <a:endParaRPr/>
          </a:p>
        </p:txBody>
      </p:sp>
      <p:sp>
        <p:nvSpPr>
          <p:cNvPr id="2120" name="Google Shape;2120;g5f0f32994f_0_722: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1" name="Google Shape;2121;g5f0f32994f_0_722: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9" name="Shape 2129"/>
        <p:cNvGrpSpPr/>
        <p:nvPr/>
      </p:nvGrpSpPr>
      <p:grpSpPr>
        <a:xfrm>
          <a:off x="0" y="0"/>
          <a:ext cx="0" cy="0"/>
          <a:chOff x="0" y="0"/>
          <a:chExt cx="0" cy="0"/>
        </a:xfrm>
      </p:grpSpPr>
      <p:sp>
        <p:nvSpPr>
          <p:cNvPr id="2130" name="Google Shape;2130;g5f0f32994f_0_732: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31" name="Google Shape;2131;g5f0f32994f_0_732: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400"/>
              <a:buNone/>
            </a:pPr>
            <a:r>
              <a:t/>
            </a:r>
            <a:endParaRPr/>
          </a:p>
        </p:txBody>
      </p:sp>
      <p:sp>
        <p:nvSpPr>
          <p:cNvPr id="2132" name="Google Shape;2132;g5f0f32994f_0_732:notes"/>
          <p:cNvSpPr txBox="1"/>
          <p:nvPr>
            <p:ph idx="12" type="sldNum"/>
          </p:nvPr>
        </p:nvSpPr>
        <p:spPr>
          <a:xfrm>
            <a:off x="3884414" y="8685894"/>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5f0f32994f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g5f0f32994f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5f0f32994f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g5f0f32994f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apositiva de título">
  <p:cSld name="1_Diapositiva de título">
    <p:spTree>
      <p:nvGrpSpPr>
        <p:cNvPr id="11" name="Shape 11"/>
        <p:cNvGrpSpPr/>
        <p:nvPr/>
      </p:nvGrpSpPr>
      <p:grpSpPr>
        <a:xfrm>
          <a:off x="0" y="0"/>
          <a:ext cx="0" cy="0"/>
          <a:chOff x="0" y="0"/>
          <a:chExt cx="0" cy="0"/>
        </a:xfrm>
      </p:grpSpPr>
      <p:sp>
        <p:nvSpPr>
          <p:cNvPr id="12" name="Google Shape;12;g5b5c73de94_0_83"/>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g5b5c73de94_0_83"/>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g5b5c73de94_0_83"/>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g5b5c73de94_0_137"/>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7" name="Google Shape;67;g5b5c73de94_0_137"/>
          <p:cNvSpPr/>
          <p:nvPr>
            <p:ph idx="2" type="pic"/>
          </p:nvPr>
        </p:nvSpPr>
        <p:spPr>
          <a:xfrm>
            <a:off x="3887788" y="987425"/>
            <a:ext cx="46293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g5b5c73de94_0_137"/>
          <p:cNvSpPr txBox="1"/>
          <p:nvPr>
            <p:ph idx="1" type="body"/>
          </p:nvPr>
        </p:nvSpPr>
        <p:spPr>
          <a:xfrm>
            <a:off x="630238" y="2057400"/>
            <a:ext cx="29496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g5b5c73de94_0_137"/>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0" name="Google Shape;70;g5b5c73de94_0_137"/>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1" name="Google Shape;71;g5b5c73de94_0_137"/>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g5b5c73de94_0_144"/>
          <p:cNvSpPr txBox="1"/>
          <p:nvPr>
            <p:ph type="title"/>
          </p:nvPr>
        </p:nvSpPr>
        <p:spPr>
          <a:xfrm>
            <a:off x="628650" y="365125"/>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g5b5c73de94_0_144"/>
          <p:cNvSpPr txBox="1"/>
          <p:nvPr>
            <p:ph idx="1" type="body"/>
          </p:nvPr>
        </p:nvSpPr>
        <p:spPr>
          <a:xfrm rot="5400000">
            <a:off x="2396400" y="57875"/>
            <a:ext cx="43512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g5b5c73de94_0_144"/>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6" name="Google Shape;76;g5b5c73de94_0_144"/>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7" name="Google Shape;77;g5b5c73de94_0_144"/>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g5b5c73de94_0_150"/>
          <p:cNvSpPr txBox="1"/>
          <p:nvPr>
            <p:ph type="title"/>
          </p:nvPr>
        </p:nvSpPr>
        <p:spPr>
          <a:xfrm rot="5400000">
            <a:off x="4623600" y="2285275"/>
            <a:ext cx="58119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g5b5c73de94_0_150"/>
          <p:cNvSpPr txBox="1"/>
          <p:nvPr>
            <p:ph idx="1" type="body"/>
          </p:nvPr>
        </p:nvSpPr>
        <p:spPr>
          <a:xfrm rot="5400000">
            <a:off x="603975" y="389725"/>
            <a:ext cx="5811900" cy="5762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g5b5c73de94_0_150"/>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2" name="Google Shape;82;g5b5c73de94_0_150"/>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3" name="Google Shape;83;g5b5c73de94_0_150"/>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94" name="Shape 94"/>
        <p:cNvGrpSpPr/>
        <p:nvPr/>
      </p:nvGrpSpPr>
      <p:grpSpPr>
        <a:xfrm>
          <a:off x="0" y="0"/>
          <a:ext cx="0" cy="0"/>
          <a:chOff x="0" y="0"/>
          <a:chExt cx="0" cy="0"/>
        </a:xfrm>
      </p:grpSpPr>
      <p:sp>
        <p:nvSpPr>
          <p:cNvPr id="95" name="Google Shape;95;g5b5c73de94_0_166"/>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g5b5c73de94_0_16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97" name="Google Shape;97;g5b5c73de94_0_166"/>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8" name="Google Shape;98;g5b5c73de94_0_166"/>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9" name="Google Shape;99;g5b5c73de94_0_166"/>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showMasterSp="0" type="obj">
  <p:cSld name="OBJECT">
    <p:spTree>
      <p:nvGrpSpPr>
        <p:cNvPr id="100" name="Shape 100"/>
        <p:cNvGrpSpPr/>
        <p:nvPr/>
      </p:nvGrpSpPr>
      <p:grpSpPr>
        <a:xfrm>
          <a:off x="0" y="0"/>
          <a:ext cx="0" cy="0"/>
          <a:chOff x="0" y="0"/>
          <a:chExt cx="0" cy="0"/>
        </a:xfrm>
      </p:grpSpPr>
      <p:sp>
        <p:nvSpPr>
          <p:cNvPr id="101" name="Google Shape;101;g5b5c73de94_0_172"/>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g5b5c73de94_0_172"/>
          <p:cNvSpPr txBox="1"/>
          <p:nvPr>
            <p:ph idx="1" type="body"/>
          </p:nvPr>
        </p:nvSpPr>
        <p:spPr>
          <a:xfrm>
            <a:off x="457200" y="1600200"/>
            <a:ext cx="8229600" cy="4982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showMasterSp="0" type="blank">
  <p:cSld name="BLANK">
    <p:spTree>
      <p:nvGrpSpPr>
        <p:cNvPr id="103" name="Shape 103"/>
        <p:cNvGrpSpPr/>
        <p:nvPr/>
      </p:nvGrpSpPr>
      <p:grpSpPr>
        <a:xfrm>
          <a:off x="0" y="0"/>
          <a:ext cx="0" cy="0"/>
          <a:chOff x="0" y="0"/>
          <a:chExt cx="0" cy="0"/>
        </a:xfrm>
      </p:grpSpPr>
      <p:sp>
        <p:nvSpPr>
          <p:cNvPr id="104" name="Google Shape;104;g5b5c73de94_0_175"/>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5" name="Google Shape;105;g5b5c73de94_0_175"/>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6" name="Google Shape;106;g5b5c73de94_0_175"/>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107" name="Shape 107"/>
        <p:cNvGrpSpPr/>
        <p:nvPr/>
      </p:nvGrpSpPr>
      <p:grpSpPr>
        <a:xfrm>
          <a:off x="0" y="0"/>
          <a:ext cx="0" cy="0"/>
          <a:chOff x="0" y="0"/>
          <a:chExt cx="0" cy="0"/>
        </a:xfrm>
      </p:grpSpPr>
      <p:sp>
        <p:nvSpPr>
          <p:cNvPr id="108" name="Google Shape;108;g5b5c73de94_0_17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accent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g5b5c73de94_0_17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0" name="Google Shape;110;g5b5c73de94_0_179"/>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1" name="Google Shape;111;g5b5c73de94_0_179"/>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2" name="Google Shape;112;g5b5c73de94_0_179"/>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showMasterSp="0" type="twoObj">
  <p:cSld name="TWO_OBJECTS">
    <p:spTree>
      <p:nvGrpSpPr>
        <p:cNvPr id="113" name="Shape 113"/>
        <p:cNvGrpSpPr/>
        <p:nvPr/>
      </p:nvGrpSpPr>
      <p:grpSpPr>
        <a:xfrm>
          <a:off x="0" y="0"/>
          <a:ext cx="0" cy="0"/>
          <a:chOff x="0" y="0"/>
          <a:chExt cx="0" cy="0"/>
        </a:xfrm>
      </p:grpSpPr>
      <p:sp>
        <p:nvSpPr>
          <p:cNvPr id="114" name="Google Shape;114;g5b5c73de94_0_185"/>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g5b5c73de94_0_18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6" name="Google Shape;116;g5b5c73de94_0_18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7" name="Google Shape;117;g5b5c73de94_0_185"/>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8" name="Google Shape;118;g5b5c73de94_0_185"/>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9" name="Google Shape;119;g5b5c73de94_0_185"/>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showMasterSp="0" type="twoTxTwoObj">
  <p:cSld name="TWO_OBJECTS_WITH_TEXT">
    <p:spTree>
      <p:nvGrpSpPr>
        <p:cNvPr id="120" name="Shape 120"/>
        <p:cNvGrpSpPr/>
        <p:nvPr/>
      </p:nvGrpSpPr>
      <p:grpSpPr>
        <a:xfrm>
          <a:off x="0" y="0"/>
          <a:ext cx="0" cy="0"/>
          <a:chOff x="0" y="0"/>
          <a:chExt cx="0" cy="0"/>
        </a:xfrm>
      </p:grpSpPr>
      <p:sp>
        <p:nvSpPr>
          <p:cNvPr id="121" name="Google Shape;121;g5b5c73de94_0_192"/>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g5b5c73de94_0_19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3" name="Google Shape;123;g5b5c73de94_0_19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4" name="Google Shape;124;g5b5c73de94_0_19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5" name="Google Shape;125;g5b5c73de94_0_19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6" name="Google Shape;126;g5b5c73de94_0_192"/>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7" name="Google Shape;127;g5b5c73de94_0_192"/>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8" name="Google Shape;128;g5b5c73de94_0_192"/>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showMasterSp="0" type="titleOnly">
  <p:cSld name="TITLE_ONLY">
    <p:spTree>
      <p:nvGrpSpPr>
        <p:cNvPr id="129" name="Shape 129"/>
        <p:cNvGrpSpPr/>
        <p:nvPr/>
      </p:nvGrpSpPr>
      <p:grpSpPr>
        <a:xfrm>
          <a:off x="0" y="0"/>
          <a:ext cx="0" cy="0"/>
          <a:chOff x="0" y="0"/>
          <a:chExt cx="0" cy="0"/>
        </a:xfrm>
      </p:grpSpPr>
      <p:sp>
        <p:nvSpPr>
          <p:cNvPr id="130" name="Google Shape;130;g5b5c73de94_0_201"/>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5b5c73de94_0_201"/>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2" name="Google Shape;132;g5b5c73de94_0_201"/>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3" name="Google Shape;133;g5b5c73de94_0_201"/>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Google Shape;16;g5b5c73de94_0_8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g5b5c73de94_0_8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g5b5c73de94_0_87"/>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9" name="Google Shape;19;g5b5c73de94_0_87"/>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g5b5c73de94_0_87"/>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134" name="Shape 134"/>
        <p:cNvGrpSpPr/>
        <p:nvPr/>
      </p:nvGrpSpPr>
      <p:grpSpPr>
        <a:xfrm>
          <a:off x="0" y="0"/>
          <a:ext cx="0" cy="0"/>
          <a:chOff x="0" y="0"/>
          <a:chExt cx="0" cy="0"/>
        </a:xfrm>
      </p:grpSpPr>
      <p:sp>
        <p:nvSpPr>
          <p:cNvPr id="135" name="Google Shape;135;g5b5c73de94_0_206"/>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accent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g5b5c73de94_0_20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37" name="Google Shape;137;g5b5c73de94_0_20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38" name="Google Shape;138;g5b5c73de94_0_206"/>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9" name="Google Shape;139;g5b5c73de94_0_206"/>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0" name="Google Shape;140;g5b5c73de94_0_206"/>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141" name="Shape 141"/>
        <p:cNvGrpSpPr/>
        <p:nvPr/>
      </p:nvGrpSpPr>
      <p:grpSpPr>
        <a:xfrm>
          <a:off x="0" y="0"/>
          <a:ext cx="0" cy="0"/>
          <a:chOff x="0" y="0"/>
          <a:chExt cx="0" cy="0"/>
        </a:xfrm>
      </p:grpSpPr>
      <p:sp>
        <p:nvSpPr>
          <p:cNvPr id="142" name="Google Shape;142;g5b5c73de94_0_21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accent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g5b5c73de94_0_21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4" name="Google Shape;144;g5b5c73de94_0_21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5" name="Google Shape;145;g5b5c73de94_0_213"/>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6" name="Google Shape;146;g5b5c73de94_0_213"/>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7" name="Google Shape;147;g5b5c73de94_0_21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showMasterSp="0" type="vertTx">
  <p:cSld name="VERTICAL_TEXT">
    <p:spTree>
      <p:nvGrpSpPr>
        <p:cNvPr id="148" name="Shape 148"/>
        <p:cNvGrpSpPr/>
        <p:nvPr/>
      </p:nvGrpSpPr>
      <p:grpSpPr>
        <a:xfrm>
          <a:off x="0" y="0"/>
          <a:ext cx="0" cy="0"/>
          <a:chOff x="0" y="0"/>
          <a:chExt cx="0" cy="0"/>
        </a:xfrm>
      </p:grpSpPr>
      <p:sp>
        <p:nvSpPr>
          <p:cNvPr id="149" name="Google Shape;149;g5b5c73de94_0_220"/>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g5b5c73de94_0_220"/>
          <p:cNvSpPr txBox="1"/>
          <p:nvPr>
            <p:ph idx="1" type="body"/>
          </p:nvPr>
        </p:nvSpPr>
        <p:spPr>
          <a:xfrm rot="5400000">
            <a:off x="2080950" y="-23550"/>
            <a:ext cx="49821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1" name="Google Shape;151;g5b5c73de94_0_220"/>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2" name="Google Shape;152;g5b5c73de94_0_220"/>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3" name="Google Shape;153;g5b5c73de94_0_220"/>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showMasterSp="0" type="vertTitleAndTx">
  <p:cSld name="VERTICAL_TITLE_AND_VERTICAL_TEXT">
    <p:spTree>
      <p:nvGrpSpPr>
        <p:cNvPr id="154" name="Shape 154"/>
        <p:cNvGrpSpPr/>
        <p:nvPr/>
      </p:nvGrpSpPr>
      <p:grpSpPr>
        <a:xfrm>
          <a:off x="0" y="0"/>
          <a:ext cx="0" cy="0"/>
          <a:chOff x="0" y="0"/>
          <a:chExt cx="0" cy="0"/>
        </a:xfrm>
      </p:grpSpPr>
      <p:sp>
        <p:nvSpPr>
          <p:cNvPr id="155" name="Google Shape;155;g5b5c73de94_0_226"/>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g5b5c73de94_0_226"/>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7" name="Google Shape;157;g5b5c73de94_0_226"/>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8" name="Google Shape;158;g5b5c73de94_0_226"/>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9" name="Google Shape;159;g5b5c73de94_0_226"/>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11430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apositiva de título" showMasterSp="0">
  <p:cSld name="1_Diapositiva de título">
    <p:spTree>
      <p:nvGrpSpPr>
        <p:cNvPr id="160" name="Shape 160"/>
        <p:cNvGrpSpPr/>
        <p:nvPr/>
      </p:nvGrpSpPr>
      <p:grpSpPr>
        <a:xfrm>
          <a:off x="0" y="0"/>
          <a:ext cx="0" cy="0"/>
          <a:chOff x="0" y="0"/>
          <a:chExt cx="0" cy="0"/>
        </a:xfrm>
      </p:grpSpPr>
      <p:sp>
        <p:nvSpPr>
          <p:cNvPr id="161" name="Google Shape;161;g5b5c73de94_0_232"/>
          <p:cNvSpPr/>
          <p:nvPr/>
        </p:nvSpPr>
        <p:spPr>
          <a:xfrm>
            <a:off x="0" y="1"/>
            <a:ext cx="9141600" cy="6919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38888"/>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g5b5c73de94_0_232"/>
          <p:cNvSpPr/>
          <p:nvPr/>
        </p:nvSpPr>
        <p:spPr>
          <a:xfrm>
            <a:off x="7812088" y="0"/>
            <a:ext cx="1332000" cy="6919500"/>
          </a:xfrm>
          <a:prstGeom prst="rect">
            <a:avLst/>
          </a:prstGeom>
          <a:solidFill>
            <a:srgbClr val="DDDDDD">
              <a:alpha val="552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circles_2" id="163" name="Google Shape;163;g5b5c73de94_0_232"/>
          <p:cNvPicPr preferRelativeResize="0"/>
          <p:nvPr/>
        </p:nvPicPr>
        <p:blipFill rotWithShape="1">
          <a:blip r:embed="rId2">
            <a:alphaModFix/>
          </a:blip>
          <a:srcRect b="0" l="0" r="0" t="0"/>
          <a:stretch/>
        </p:blipFill>
        <p:spPr>
          <a:xfrm rot="10800000">
            <a:off x="7943851" y="158750"/>
            <a:ext cx="2259013" cy="2741613"/>
          </a:xfrm>
          <a:prstGeom prst="rect">
            <a:avLst/>
          </a:prstGeom>
          <a:noFill/>
          <a:ln>
            <a:noFill/>
          </a:ln>
        </p:spPr>
      </p:pic>
      <p:sp>
        <p:nvSpPr>
          <p:cNvPr id="164" name="Google Shape;164;g5b5c73de94_0_232"/>
          <p:cNvSpPr/>
          <p:nvPr/>
        </p:nvSpPr>
        <p:spPr>
          <a:xfrm rot="5400000">
            <a:off x="8087550" y="5026838"/>
            <a:ext cx="277800" cy="1835100"/>
          </a:xfrm>
          <a:prstGeom prst="rect">
            <a:avLst/>
          </a:prstGeom>
          <a:solidFill>
            <a:schemeClr val="accent1">
              <a:alpha val="811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g5b5c73de94_0_232"/>
          <p:cNvSpPr/>
          <p:nvPr/>
        </p:nvSpPr>
        <p:spPr>
          <a:xfrm rot="5400000">
            <a:off x="778700" y="-475437"/>
            <a:ext cx="277800" cy="1835100"/>
          </a:xfrm>
          <a:prstGeom prst="rect">
            <a:avLst/>
          </a:prstGeom>
          <a:solidFill>
            <a:schemeClr val="accent1">
              <a:alpha val="811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texto y objetos" type="txAndObj">
  <p:cSld name="TEXT_AND_OBJECT">
    <p:spTree>
      <p:nvGrpSpPr>
        <p:cNvPr id="172" name="Shape 172"/>
        <p:cNvGrpSpPr/>
        <p:nvPr/>
      </p:nvGrpSpPr>
      <p:grpSpPr>
        <a:xfrm>
          <a:off x="0" y="0"/>
          <a:ext cx="0" cy="0"/>
          <a:chOff x="0" y="0"/>
          <a:chExt cx="0" cy="0"/>
        </a:xfrm>
      </p:grpSpPr>
      <p:sp>
        <p:nvSpPr>
          <p:cNvPr id="173" name="Google Shape;173;g5f0f32994f_0_93"/>
          <p:cNvSpPr txBox="1"/>
          <p:nvPr>
            <p:ph type="title"/>
          </p:nvPr>
        </p:nvSpPr>
        <p:spPr>
          <a:xfrm>
            <a:off x="457200" y="533400"/>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g5f0f32994f_0_93"/>
          <p:cNvSpPr txBox="1"/>
          <p:nvPr>
            <p:ph idx="1" type="body"/>
          </p:nvPr>
        </p:nvSpPr>
        <p:spPr>
          <a:xfrm>
            <a:off x="685800" y="1676400"/>
            <a:ext cx="3810000" cy="44499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75" name="Google Shape;175;g5f0f32994f_0_93"/>
          <p:cNvSpPr txBox="1"/>
          <p:nvPr>
            <p:ph idx="2" type="body"/>
          </p:nvPr>
        </p:nvSpPr>
        <p:spPr>
          <a:xfrm>
            <a:off x="4648200" y="1676400"/>
            <a:ext cx="3810000" cy="44499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76" name="Google Shape;176;g5f0f32994f_0_9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g5f0f32994f_0_9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g5f0f32994f_0_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79" name="Shape 179"/>
        <p:cNvGrpSpPr/>
        <p:nvPr/>
      </p:nvGrpSpPr>
      <p:grpSpPr>
        <a:xfrm>
          <a:off x="0" y="0"/>
          <a:ext cx="0" cy="0"/>
          <a:chOff x="0" y="0"/>
          <a:chExt cx="0" cy="0"/>
        </a:xfrm>
      </p:grpSpPr>
      <p:sp>
        <p:nvSpPr>
          <p:cNvPr id="180" name="Google Shape;180;g5f0f32994f_0_10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1" name="Google Shape;181;g5f0f32994f_0_10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g5f0f32994f_0_1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83" name="Shape 183"/>
        <p:cNvGrpSpPr/>
        <p:nvPr/>
      </p:nvGrpSpPr>
      <p:grpSpPr>
        <a:xfrm>
          <a:off x="0" y="0"/>
          <a:ext cx="0" cy="0"/>
          <a:chOff x="0" y="0"/>
          <a:chExt cx="0" cy="0"/>
        </a:xfrm>
      </p:grpSpPr>
      <p:sp>
        <p:nvSpPr>
          <p:cNvPr id="184" name="Google Shape;184;g5f0f32994f_0_104"/>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5" name="Google Shape;185;g5f0f32994f_0_10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86" name="Google Shape;186;g5f0f32994f_0_10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g5f0f32994f_0_10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g5f0f32994f_0_10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89" name="Shape 189"/>
        <p:cNvGrpSpPr/>
        <p:nvPr/>
      </p:nvGrpSpPr>
      <p:grpSpPr>
        <a:xfrm>
          <a:off x="0" y="0"/>
          <a:ext cx="0" cy="0"/>
          <a:chOff x="0" y="0"/>
          <a:chExt cx="0" cy="0"/>
        </a:xfrm>
      </p:grpSpPr>
      <p:sp>
        <p:nvSpPr>
          <p:cNvPr id="190" name="Google Shape;190;g5f0f32994f_0_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g5f0f32994f_0_1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92" name="Google Shape;192;g5f0f32994f_0_1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3" name="Google Shape;193;g5f0f32994f_0_1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g5f0f32994f_0_1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95" name="Shape 195"/>
        <p:cNvGrpSpPr/>
        <p:nvPr/>
      </p:nvGrpSpPr>
      <p:grpSpPr>
        <a:xfrm>
          <a:off x="0" y="0"/>
          <a:ext cx="0" cy="0"/>
          <a:chOff x="0" y="0"/>
          <a:chExt cx="0" cy="0"/>
        </a:xfrm>
      </p:grpSpPr>
      <p:sp>
        <p:nvSpPr>
          <p:cNvPr id="196" name="Google Shape;196;g5f0f32994f_0_116"/>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7" name="Google Shape;197;g5f0f32994f_0_116"/>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98" name="Google Shape;198;g5f0f32994f_0_1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g5f0f32994f_0_1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0" name="Google Shape;200;g5f0f32994f_0_1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Google Shape;22;g5b5c73de94_0_93"/>
          <p:cNvSpPr txBox="1"/>
          <p:nvPr>
            <p:ph type="title"/>
          </p:nvPr>
        </p:nvSpPr>
        <p:spPr>
          <a:xfrm>
            <a:off x="628650" y="365125"/>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g5b5c73de94_0_9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g5b5c73de94_0_93"/>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g5b5c73de94_0_93"/>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g5b5c73de94_0_93"/>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01" name="Shape 201"/>
        <p:cNvGrpSpPr/>
        <p:nvPr/>
      </p:nvGrpSpPr>
      <p:grpSpPr>
        <a:xfrm>
          <a:off x="0" y="0"/>
          <a:ext cx="0" cy="0"/>
          <a:chOff x="0" y="0"/>
          <a:chExt cx="0" cy="0"/>
        </a:xfrm>
      </p:grpSpPr>
      <p:sp>
        <p:nvSpPr>
          <p:cNvPr id="202" name="Google Shape;202;g5f0f32994f_0_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g5f0f32994f_0_12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204" name="Google Shape;204;g5f0f32994f_0_12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205" name="Google Shape;205;g5f0f32994f_0_1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g5f0f32994f_0_1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7" name="Google Shape;207;g5f0f32994f_0_1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208" name="Shape 208"/>
        <p:cNvGrpSpPr/>
        <p:nvPr/>
      </p:nvGrpSpPr>
      <p:grpSpPr>
        <a:xfrm>
          <a:off x="0" y="0"/>
          <a:ext cx="0" cy="0"/>
          <a:chOff x="0" y="0"/>
          <a:chExt cx="0" cy="0"/>
        </a:xfrm>
      </p:grpSpPr>
      <p:sp>
        <p:nvSpPr>
          <p:cNvPr id="209" name="Google Shape;209;g5f0f32994f_0_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0" name="Google Shape;210;g5f0f32994f_0_12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211" name="Google Shape;211;g5f0f32994f_0_12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212" name="Google Shape;212;g5f0f32994f_0_12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213" name="Google Shape;213;g5f0f32994f_0_12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214" name="Google Shape;214;g5f0f32994f_0_1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g5f0f32994f_0_1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6" name="Google Shape;216;g5f0f32994f_0_1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217" name="Shape 217"/>
        <p:cNvGrpSpPr/>
        <p:nvPr/>
      </p:nvGrpSpPr>
      <p:grpSpPr>
        <a:xfrm>
          <a:off x="0" y="0"/>
          <a:ext cx="0" cy="0"/>
          <a:chOff x="0" y="0"/>
          <a:chExt cx="0" cy="0"/>
        </a:xfrm>
      </p:grpSpPr>
      <p:sp>
        <p:nvSpPr>
          <p:cNvPr id="218" name="Google Shape;218;g5f0f32994f_0_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9" name="Google Shape;219;g5f0f32994f_0_13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0" name="Google Shape;220;g5f0f32994f_0_1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1" name="Google Shape;221;g5f0f32994f_0_1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222" name="Shape 222"/>
        <p:cNvGrpSpPr/>
        <p:nvPr/>
      </p:nvGrpSpPr>
      <p:grpSpPr>
        <a:xfrm>
          <a:off x="0" y="0"/>
          <a:ext cx="0" cy="0"/>
          <a:chOff x="0" y="0"/>
          <a:chExt cx="0" cy="0"/>
        </a:xfrm>
      </p:grpSpPr>
      <p:sp>
        <p:nvSpPr>
          <p:cNvPr id="223" name="Google Shape;223;g5f0f32994f_0_143"/>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4" name="Google Shape;224;g5f0f32994f_0_14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225" name="Google Shape;225;g5f0f32994f_0_14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26" name="Google Shape;226;g5f0f32994f_0_14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7" name="Google Shape;227;g5f0f32994f_0_14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8" name="Google Shape;228;g5f0f32994f_0_1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229" name="Shape 229"/>
        <p:cNvGrpSpPr/>
        <p:nvPr/>
      </p:nvGrpSpPr>
      <p:grpSpPr>
        <a:xfrm>
          <a:off x="0" y="0"/>
          <a:ext cx="0" cy="0"/>
          <a:chOff x="0" y="0"/>
          <a:chExt cx="0" cy="0"/>
        </a:xfrm>
      </p:grpSpPr>
      <p:sp>
        <p:nvSpPr>
          <p:cNvPr id="230" name="Google Shape;230;g5f0f32994f_0_15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1" name="Google Shape;231;g5f0f32994f_0_15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2" name="Google Shape;232;g5f0f32994f_0_15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33" name="Google Shape;233;g5f0f32994f_0_15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4" name="Google Shape;234;g5f0f32994f_0_15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5" name="Google Shape;235;g5f0f32994f_0_1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36" name="Shape 236"/>
        <p:cNvGrpSpPr/>
        <p:nvPr/>
      </p:nvGrpSpPr>
      <p:grpSpPr>
        <a:xfrm>
          <a:off x="0" y="0"/>
          <a:ext cx="0" cy="0"/>
          <a:chOff x="0" y="0"/>
          <a:chExt cx="0" cy="0"/>
        </a:xfrm>
      </p:grpSpPr>
      <p:sp>
        <p:nvSpPr>
          <p:cNvPr id="237" name="Google Shape;237;g5f0f32994f_0_1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8" name="Google Shape;238;g5f0f32994f_0_157"/>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39" name="Google Shape;239;g5f0f32994f_0_15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0" name="Google Shape;240;g5f0f32994f_0_15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1" name="Google Shape;241;g5f0f32994f_0_15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242" name="Shape 242"/>
        <p:cNvGrpSpPr/>
        <p:nvPr/>
      </p:nvGrpSpPr>
      <p:grpSpPr>
        <a:xfrm>
          <a:off x="0" y="0"/>
          <a:ext cx="0" cy="0"/>
          <a:chOff x="0" y="0"/>
          <a:chExt cx="0" cy="0"/>
        </a:xfrm>
      </p:grpSpPr>
      <p:sp>
        <p:nvSpPr>
          <p:cNvPr id="243" name="Google Shape;243;g5f0f32994f_0_163"/>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4" name="Google Shape;244;g5f0f32994f_0_163"/>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45" name="Google Shape;245;g5f0f32994f_0_16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6" name="Google Shape;246;g5f0f32994f_0_16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7" name="Google Shape;247;g5f0f32994f_0_16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showMasterSp="0" type="blank">
  <p:cSld name="BLANK">
    <p:spTree>
      <p:nvGrpSpPr>
        <p:cNvPr id="258" name="Shape 258"/>
        <p:cNvGrpSpPr/>
        <p:nvPr/>
      </p:nvGrpSpPr>
      <p:grpSpPr>
        <a:xfrm>
          <a:off x="0" y="0"/>
          <a:ext cx="0" cy="0"/>
          <a:chOff x="0" y="0"/>
          <a:chExt cx="0" cy="0"/>
        </a:xfrm>
      </p:grpSpPr>
      <p:sp>
        <p:nvSpPr>
          <p:cNvPr id="259" name="Google Shape;259;g5f0f32994f_0_755"/>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0" name="Google Shape;260;g5f0f32994f_0_755"/>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1" name="Google Shape;261;g5f0f32994f_0_755"/>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262" name="Shape 262"/>
        <p:cNvGrpSpPr/>
        <p:nvPr/>
      </p:nvGrpSpPr>
      <p:grpSpPr>
        <a:xfrm>
          <a:off x="0" y="0"/>
          <a:ext cx="0" cy="0"/>
          <a:chOff x="0" y="0"/>
          <a:chExt cx="0" cy="0"/>
        </a:xfrm>
      </p:grpSpPr>
      <p:sp>
        <p:nvSpPr>
          <p:cNvPr id="263" name="Google Shape;263;g5f0f32994f_0_746"/>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4" name="Google Shape;264;g5f0f32994f_0_7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5" name="Google Shape;265;g5f0f32994f_0_746"/>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6" name="Google Shape;266;g5f0f32994f_0_746"/>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7" name="Google Shape;267;g5f0f32994f_0_746"/>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showMasterSp="0" type="obj">
  <p:cSld name="OBJECT">
    <p:spTree>
      <p:nvGrpSpPr>
        <p:cNvPr id="268" name="Shape 268"/>
        <p:cNvGrpSpPr/>
        <p:nvPr/>
      </p:nvGrpSpPr>
      <p:grpSpPr>
        <a:xfrm>
          <a:off x="0" y="0"/>
          <a:ext cx="0" cy="0"/>
          <a:chOff x="0" y="0"/>
          <a:chExt cx="0" cy="0"/>
        </a:xfrm>
      </p:grpSpPr>
      <p:sp>
        <p:nvSpPr>
          <p:cNvPr id="269" name="Google Shape;269;g5f0f32994f_0_752"/>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0" name="Google Shape;270;g5f0f32994f_0_752"/>
          <p:cNvSpPr txBox="1"/>
          <p:nvPr>
            <p:ph idx="1" type="body"/>
          </p:nvPr>
        </p:nvSpPr>
        <p:spPr>
          <a:xfrm>
            <a:off x="457200" y="1600200"/>
            <a:ext cx="8229600" cy="4982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7" name="Shape 27"/>
        <p:cNvGrpSpPr/>
        <p:nvPr/>
      </p:nvGrpSpPr>
      <p:grpSpPr>
        <a:xfrm>
          <a:off x="0" y="0"/>
          <a:ext cx="0" cy="0"/>
          <a:chOff x="0" y="0"/>
          <a:chExt cx="0" cy="0"/>
        </a:xfrm>
      </p:grpSpPr>
      <p:sp>
        <p:nvSpPr>
          <p:cNvPr id="28" name="Google Shape;28;g5b5c73de94_0_99"/>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g5b5c73de94_0_99"/>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g5b5c73de94_0_99"/>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1" name="Google Shape;31;g5b5c73de94_0_99"/>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2" name="Google Shape;32;g5b5c73de94_0_99"/>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271" name="Shape 271"/>
        <p:cNvGrpSpPr/>
        <p:nvPr/>
      </p:nvGrpSpPr>
      <p:grpSpPr>
        <a:xfrm>
          <a:off x="0" y="0"/>
          <a:ext cx="0" cy="0"/>
          <a:chOff x="0" y="0"/>
          <a:chExt cx="0" cy="0"/>
        </a:xfrm>
      </p:grpSpPr>
      <p:sp>
        <p:nvSpPr>
          <p:cNvPr id="272" name="Google Shape;272;g5f0f32994f_0_75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accent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3" name="Google Shape;273;g5f0f32994f_0_75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274" name="Google Shape;274;g5f0f32994f_0_759"/>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5" name="Google Shape;275;g5f0f32994f_0_759"/>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6" name="Google Shape;276;g5f0f32994f_0_759"/>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showMasterSp="0" type="twoObj">
  <p:cSld name="TWO_OBJECTS">
    <p:spTree>
      <p:nvGrpSpPr>
        <p:cNvPr id="277" name="Shape 277"/>
        <p:cNvGrpSpPr/>
        <p:nvPr/>
      </p:nvGrpSpPr>
      <p:grpSpPr>
        <a:xfrm>
          <a:off x="0" y="0"/>
          <a:ext cx="0" cy="0"/>
          <a:chOff x="0" y="0"/>
          <a:chExt cx="0" cy="0"/>
        </a:xfrm>
      </p:grpSpPr>
      <p:sp>
        <p:nvSpPr>
          <p:cNvPr id="278" name="Google Shape;278;g5f0f32994f_0_765"/>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9" name="Google Shape;279;g5f0f32994f_0_76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280" name="Google Shape;280;g5f0f32994f_0_76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281" name="Google Shape;281;g5f0f32994f_0_765"/>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2" name="Google Shape;282;g5f0f32994f_0_765"/>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3" name="Google Shape;283;g5f0f32994f_0_765"/>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showMasterSp="0" type="twoTxTwoObj">
  <p:cSld name="TWO_OBJECTS_WITH_TEXT">
    <p:spTree>
      <p:nvGrpSpPr>
        <p:cNvPr id="284" name="Shape 284"/>
        <p:cNvGrpSpPr/>
        <p:nvPr/>
      </p:nvGrpSpPr>
      <p:grpSpPr>
        <a:xfrm>
          <a:off x="0" y="0"/>
          <a:ext cx="0" cy="0"/>
          <a:chOff x="0" y="0"/>
          <a:chExt cx="0" cy="0"/>
        </a:xfrm>
      </p:grpSpPr>
      <p:sp>
        <p:nvSpPr>
          <p:cNvPr id="285" name="Google Shape;285;g5f0f32994f_0_772"/>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6" name="Google Shape;286;g5f0f32994f_0_77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287" name="Google Shape;287;g5f0f32994f_0_77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288" name="Google Shape;288;g5f0f32994f_0_77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289" name="Google Shape;289;g5f0f32994f_0_77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290" name="Google Shape;290;g5f0f32994f_0_772"/>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91" name="Google Shape;291;g5f0f32994f_0_772"/>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92" name="Google Shape;292;g5f0f32994f_0_772"/>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showMasterSp="0" type="titleOnly">
  <p:cSld name="TITLE_ONLY">
    <p:spTree>
      <p:nvGrpSpPr>
        <p:cNvPr id="293" name="Shape 293"/>
        <p:cNvGrpSpPr/>
        <p:nvPr/>
      </p:nvGrpSpPr>
      <p:grpSpPr>
        <a:xfrm>
          <a:off x="0" y="0"/>
          <a:ext cx="0" cy="0"/>
          <a:chOff x="0" y="0"/>
          <a:chExt cx="0" cy="0"/>
        </a:xfrm>
      </p:grpSpPr>
      <p:sp>
        <p:nvSpPr>
          <p:cNvPr id="294" name="Google Shape;294;g5f0f32994f_0_781"/>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5" name="Google Shape;295;g5f0f32994f_0_781"/>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96" name="Google Shape;296;g5f0f32994f_0_781"/>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97" name="Google Shape;297;g5f0f32994f_0_781"/>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298" name="Shape 298"/>
        <p:cNvGrpSpPr/>
        <p:nvPr/>
      </p:nvGrpSpPr>
      <p:grpSpPr>
        <a:xfrm>
          <a:off x="0" y="0"/>
          <a:ext cx="0" cy="0"/>
          <a:chOff x="0" y="0"/>
          <a:chExt cx="0" cy="0"/>
        </a:xfrm>
      </p:grpSpPr>
      <p:sp>
        <p:nvSpPr>
          <p:cNvPr id="299" name="Google Shape;299;g5f0f32994f_0_786"/>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accent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0" name="Google Shape;300;g5f0f32994f_0_78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301" name="Google Shape;301;g5f0f32994f_0_78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302" name="Google Shape;302;g5f0f32994f_0_786"/>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03" name="Google Shape;303;g5f0f32994f_0_786"/>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04" name="Google Shape;304;g5f0f32994f_0_786"/>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305" name="Shape 305"/>
        <p:cNvGrpSpPr/>
        <p:nvPr/>
      </p:nvGrpSpPr>
      <p:grpSpPr>
        <a:xfrm>
          <a:off x="0" y="0"/>
          <a:ext cx="0" cy="0"/>
          <a:chOff x="0" y="0"/>
          <a:chExt cx="0" cy="0"/>
        </a:xfrm>
      </p:grpSpPr>
      <p:sp>
        <p:nvSpPr>
          <p:cNvPr id="306" name="Google Shape;306;g5f0f32994f_0_79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accent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7" name="Google Shape;307;g5f0f32994f_0_79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08" name="Google Shape;308;g5f0f32994f_0_79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309" name="Google Shape;309;g5f0f32994f_0_793"/>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10" name="Google Shape;310;g5f0f32994f_0_793"/>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11" name="Google Shape;311;g5f0f32994f_0_79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showMasterSp="0" type="vertTx">
  <p:cSld name="VERTICAL_TEXT">
    <p:spTree>
      <p:nvGrpSpPr>
        <p:cNvPr id="312" name="Shape 312"/>
        <p:cNvGrpSpPr/>
        <p:nvPr/>
      </p:nvGrpSpPr>
      <p:grpSpPr>
        <a:xfrm>
          <a:off x="0" y="0"/>
          <a:ext cx="0" cy="0"/>
          <a:chOff x="0" y="0"/>
          <a:chExt cx="0" cy="0"/>
        </a:xfrm>
      </p:grpSpPr>
      <p:sp>
        <p:nvSpPr>
          <p:cNvPr id="313" name="Google Shape;313;g5f0f32994f_0_800"/>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4" name="Google Shape;314;g5f0f32994f_0_800"/>
          <p:cNvSpPr txBox="1"/>
          <p:nvPr>
            <p:ph idx="1" type="body"/>
          </p:nvPr>
        </p:nvSpPr>
        <p:spPr>
          <a:xfrm rot="5400000">
            <a:off x="2080950" y="-23550"/>
            <a:ext cx="49821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15" name="Google Shape;315;g5f0f32994f_0_800"/>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16" name="Google Shape;316;g5f0f32994f_0_800"/>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17" name="Google Shape;317;g5f0f32994f_0_800"/>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showMasterSp="0" type="vertTitleAndTx">
  <p:cSld name="VERTICAL_TITLE_AND_VERTICAL_TEXT">
    <p:spTree>
      <p:nvGrpSpPr>
        <p:cNvPr id="318" name="Shape 318"/>
        <p:cNvGrpSpPr/>
        <p:nvPr/>
      </p:nvGrpSpPr>
      <p:grpSpPr>
        <a:xfrm>
          <a:off x="0" y="0"/>
          <a:ext cx="0" cy="0"/>
          <a:chOff x="0" y="0"/>
          <a:chExt cx="0" cy="0"/>
        </a:xfrm>
      </p:grpSpPr>
      <p:sp>
        <p:nvSpPr>
          <p:cNvPr id="319" name="Google Shape;319;g5f0f32994f_0_806"/>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0" name="Google Shape;320;g5f0f32994f_0_806"/>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1" name="Google Shape;321;g5f0f32994f_0_806"/>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22" name="Google Shape;322;g5f0f32994f_0_806"/>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23" name="Google Shape;323;g5f0f32994f_0_806"/>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Autofit/>
          </a:bodyPr>
          <a:lstStyle>
            <a:lvl1pPr indent="114300" lvl="0"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114300" lvl="1"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114300" lvl="2"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114300" lvl="3"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114300" lvl="4"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114300" lvl="5"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114300" lvl="6"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114300" lvl="7"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114300" lvl="8" marL="0" marR="0" rtl="0" algn="just">
              <a:lnSpc>
                <a:spcPct val="138888"/>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just">
              <a:spcBef>
                <a:spcPts val="0"/>
              </a:spcBef>
              <a:spcAft>
                <a:spcPts val="0"/>
              </a:spcAft>
              <a:buClr>
                <a:schemeClr val="dk1"/>
              </a:buClr>
              <a:buSzPts val="1800"/>
              <a:buFont typeface="Arial"/>
              <a:buChar char="•"/>
            </a:pPr>
            <a:fld id="{00000000-1234-1234-1234-123412341234}" type="slidenum">
              <a:rPr lang="es-CO"/>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apositiva de título" showMasterSp="0">
  <p:cSld name="1_Diapositiva de título">
    <p:spTree>
      <p:nvGrpSpPr>
        <p:cNvPr id="324" name="Shape 324"/>
        <p:cNvGrpSpPr/>
        <p:nvPr/>
      </p:nvGrpSpPr>
      <p:grpSpPr>
        <a:xfrm>
          <a:off x="0" y="0"/>
          <a:ext cx="0" cy="0"/>
          <a:chOff x="0" y="0"/>
          <a:chExt cx="0" cy="0"/>
        </a:xfrm>
      </p:grpSpPr>
      <p:sp>
        <p:nvSpPr>
          <p:cNvPr id="325" name="Google Shape;325;g5f0f32994f_0_812"/>
          <p:cNvSpPr/>
          <p:nvPr/>
        </p:nvSpPr>
        <p:spPr>
          <a:xfrm>
            <a:off x="0" y="1"/>
            <a:ext cx="9141600" cy="6919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38888"/>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6" name="Google Shape;326;g5f0f32994f_0_812"/>
          <p:cNvSpPr/>
          <p:nvPr/>
        </p:nvSpPr>
        <p:spPr>
          <a:xfrm>
            <a:off x="7812088" y="0"/>
            <a:ext cx="1332000" cy="6919500"/>
          </a:xfrm>
          <a:prstGeom prst="rect">
            <a:avLst/>
          </a:prstGeom>
          <a:solidFill>
            <a:srgbClr val="DDDDDD">
              <a:alpha val="556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circles_2" id="327" name="Google Shape;327;g5f0f32994f_0_812"/>
          <p:cNvPicPr preferRelativeResize="0"/>
          <p:nvPr/>
        </p:nvPicPr>
        <p:blipFill rotWithShape="1">
          <a:blip r:embed="rId2">
            <a:alphaModFix/>
          </a:blip>
          <a:srcRect b="0" l="0" r="0" t="0"/>
          <a:stretch/>
        </p:blipFill>
        <p:spPr>
          <a:xfrm rot="10800000">
            <a:off x="7943851" y="158750"/>
            <a:ext cx="2259013" cy="2741613"/>
          </a:xfrm>
          <a:prstGeom prst="rect">
            <a:avLst/>
          </a:prstGeom>
          <a:noFill/>
          <a:ln>
            <a:noFill/>
          </a:ln>
        </p:spPr>
      </p:pic>
      <p:sp>
        <p:nvSpPr>
          <p:cNvPr id="328" name="Google Shape;328;g5f0f32994f_0_812"/>
          <p:cNvSpPr/>
          <p:nvPr/>
        </p:nvSpPr>
        <p:spPr>
          <a:xfrm rot="5400000">
            <a:off x="8087550" y="5026838"/>
            <a:ext cx="277800" cy="1835100"/>
          </a:xfrm>
          <a:prstGeom prst="rect">
            <a:avLst/>
          </a:prstGeom>
          <a:solidFill>
            <a:schemeClr val="accent1">
              <a:alpha val="815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g5f0f32994f_0_812"/>
          <p:cNvSpPr/>
          <p:nvPr/>
        </p:nvSpPr>
        <p:spPr>
          <a:xfrm rot="5400000">
            <a:off x="778700" y="-475437"/>
            <a:ext cx="277800" cy="1835100"/>
          </a:xfrm>
          <a:prstGeom prst="rect">
            <a:avLst/>
          </a:prstGeom>
          <a:solidFill>
            <a:schemeClr val="accent1">
              <a:alpha val="815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6" name="Shape 336"/>
        <p:cNvGrpSpPr/>
        <p:nvPr/>
      </p:nvGrpSpPr>
      <p:grpSpPr>
        <a:xfrm>
          <a:off x="0" y="0"/>
          <a:ext cx="0" cy="0"/>
          <a:chOff x="0" y="0"/>
          <a:chExt cx="0" cy="0"/>
        </a:xfrm>
      </p:grpSpPr>
      <p:sp>
        <p:nvSpPr>
          <p:cNvPr id="337" name="Google Shape;337;g6c5ec88a2d_0_113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8" name="Google Shape;338;g6c5ec88a2d_0_11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339" name="Google Shape;339;g6c5ec88a2d_0_11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0" name="Google Shape;340;g6c5ec88a2d_0_11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1" name="Google Shape;341;g6c5ec88a2d_0_11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3" name="Shape 33"/>
        <p:cNvGrpSpPr/>
        <p:nvPr/>
      </p:nvGrpSpPr>
      <p:grpSpPr>
        <a:xfrm>
          <a:off x="0" y="0"/>
          <a:ext cx="0" cy="0"/>
          <a:chOff x="0" y="0"/>
          <a:chExt cx="0" cy="0"/>
        </a:xfrm>
      </p:grpSpPr>
      <p:sp>
        <p:nvSpPr>
          <p:cNvPr id="34" name="Google Shape;34;g5b5c73de94_0_105"/>
          <p:cNvSpPr txBox="1"/>
          <p:nvPr>
            <p:ph type="title"/>
          </p:nvPr>
        </p:nvSpPr>
        <p:spPr>
          <a:xfrm>
            <a:off x="628650" y="365125"/>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g5b5c73de94_0_105"/>
          <p:cNvSpPr txBox="1"/>
          <p:nvPr>
            <p:ph idx="1" type="body"/>
          </p:nvPr>
        </p:nvSpPr>
        <p:spPr>
          <a:xfrm>
            <a:off x="628650" y="1825625"/>
            <a:ext cx="38670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g5b5c73de94_0_105"/>
          <p:cNvSpPr txBox="1"/>
          <p:nvPr>
            <p:ph idx="2" type="body"/>
          </p:nvPr>
        </p:nvSpPr>
        <p:spPr>
          <a:xfrm>
            <a:off x="4648200" y="1825625"/>
            <a:ext cx="38670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g5b5c73de94_0_105"/>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8" name="Google Shape;38;g5b5c73de94_0_105"/>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9" name="Google Shape;39;g5b5c73de94_0_105"/>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42" name="Shape 342"/>
        <p:cNvGrpSpPr/>
        <p:nvPr/>
      </p:nvGrpSpPr>
      <p:grpSpPr>
        <a:xfrm>
          <a:off x="0" y="0"/>
          <a:ext cx="0" cy="0"/>
          <a:chOff x="0" y="0"/>
          <a:chExt cx="0" cy="0"/>
        </a:xfrm>
      </p:grpSpPr>
      <p:sp>
        <p:nvSpPr>
          <p:cNvPr id="343" name="Google Shape;343;g6c5ec88a2d_0_11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g6c5ec88a2d_0_11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45" name="Google Shape;345;g6c5ec88a2d_0_113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g6c5ec88a2d_0_113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g6c5ec88a2d_0_11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8" name="Shape 348"/>
        <p:cNvGrpSpPr/>
        <p:nvPr/>
      </p:nvGrpSpPr>
      <p:grpSpPr>
        <a:xfrm>
          <a:off x="0" y="0"/>
          <a:ext cx="0" cy="0"/>
          <a:chOff x="0" y="0"/>
          <a:chExt cx="0" cy="0"/>
        </a:xfrm>
      </p:grpSpPr>
      <p:sp>
        <p:nvSpPr>
          <p:cNvPr id="349" name="Google Shape;349;g6c5ec88a2d_0_114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0" name="Google Shape;350;g6c5ec88a2d_0_114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351" name="Google Shape;351;g6c5ec88a2d_0_11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2" name="Google Shape;352;g6c5ec88a2d_0_11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3" name="Google Shape;353;g6c5ec88a2d_0_11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4" name="Shape 354"/>
        <p:cNvGrpSpPr/>
        <p:nvPr/>
      </p:nvGrpSpPr>
      <p:grpSpPr>
        <a:xfrm>
          <a:off x="0" y="0"/>
          <a:ext cx="0" cy="0"/>
          <a:chOff x="0" y="0"/>
          <a:chExt cx="0" cy="0"/>
        </a:xfrm>
      </p:grpSpPr>
      <p:sp>
        <p:nvSpPr>
          <p:cNvPr id="355" name="Google Shape;355;g6c5ec88a2d_0_11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6" name="Google Shape;356;g6c5ec88a2d_0_1151"/>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57" name="Google Shape;357;g6c5ec88a2d_0_1151"/>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58" name="Google Shape;358;g6c5ec88a2d_0_115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9" name="Google Shape;359;g6c5ec88a2d_0_115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0" name="Google Shape;360;g6c5ec88a2d_0_11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1" name="Shape 361"/>
        <p:cNvGrpSpPr/>
        <p:nvPr/>
      </p:nvGrpSpPr>
      <p:grpSpPr>
        <a:xfrm>
          <a:off x="0" y="0"/>
          <a:ext cx="0" cy="0"/>
          <a:chOff x="0" y="0"/>
          <a:chExt cx="0" cy="0"/>
        </a:xfrm>
      </p:grpSpPr>
      <p:sp>
        <p:nvSpPr>
          <p:cNvPr id="362" name="Google Shape;362;g6c5ec88a2d_0_11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g6c5ec88a2d_0_1158"/>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364" name="Google Shape;364;g6c5ec88a2d_0_1158"/>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365" name="Google Shape;365;g6c5ec88a2d_0_1158"/>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366" name="Google Shape;366;g6c5ec88a2d_0_1158"/>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367" name="Google Shape;367;g6c5ec88a2d_0_115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8" name="Google Shape;368;g6c5ec88a2d_0_115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9" name="Google Shape;369;g6c5ec88a2d_0_11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0" name="Shape 370"/>
        <p:cNvGrpSpPr/>
        <p:nvPr/>
      </p:nvGrpSpPr>
      <p:grpSpPr>
        <a:xfrm>
          <a:off x="0" y="0"/>
          <a:ext cx="0" cy="0"/>
          <a:chOff x="0" y="0"/>
          <a:chExt cx="0" cy="0"/>
        </a:xfrm>
      </p:grpSpPr>
      <p:sp>
        <p:nvSpPr>
          <p:cNvPr id="371" name="Google Shape;371;g6c5ec88a2d_0_11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2" name="Google Shape;372;g6c5ec88a2d_0_116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3" name="Google Shape;373;g6c5ec88a2d_0_116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4" name="Google Shape;374;g6c5ec88a2d_0_116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5" name="Shape 375"/>
        <p:cNvGrpSpPr/>
        <p:nvPr/>
      </p:nvGrpSpPr>
      <p:grpSpPr>
        <a:xfrm>
          <a:off x="0" y="0"/>
          <a:ext cx="0" cy="0"/>
          <a:chOff x="0" y="0"/>
          <a:chExt cx="0" cy="0"/>
        </a:xfrm>
      </p:grpSpPr>
      <p:sp>
        <p:nvSpPr>
          <p:cNvPr id="376" name="Google Shape;376;g6c5ec88a2d_0_117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7" name="Google Shape;377;g6c5ec88a2d_0_117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8" name="Google Shape;378;g6c5ec88a2d_0_11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79" name="Shape 379"/>
        <p:cNvGrpSpPr/>
        <p:nvPr/>
      </p:nvGrpSpPr>
      <p:grpSpPr>
        <a:xfrm>
          <a:off x="0" y="0"/>
          <a:ext cx="0" cy="0"/>
          <a:chOff x="0" y="0"/>
          <a:chExt cx="0" cy="0"/>
        </a:xfrm>
      </p:grpSpPr>
      <p:sp>
        <p:nvSpPr>
          <p:cNvPr id="380" name="Google Shape;380;g6c5ec88a2d_0_1176"/>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1" name="Google Shape;381;g6c5ec88a2d_0_117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382" name="Google Shape;382;g6c5ec88a2d_0_117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383" name="Google Shape;383;g6c5ec88a2d_0_117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4" name="Google Shape;384;g6c5ec88a2d_0_117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5" name="Google Shape;385;g6c5ec88a2d_0_117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86" name="Shape 386"/>
        <p:cNvGrpSpPr/>
        <p:nvPr/>
      </p:nvGrpSpPr>
      <p:grpSpPr>
        <a:xfrm>
          <a:off x="0" y="0"/>
          <a:ext cx="0" cy="0"/>
          <a:chOff x="0" y="0"/>
          <a:chExt cx="0" cy="0"/>
        </a:xfrm>
      </p:grpSpPr>
      <p:sp>
        <p:nvSpPr>
          <p:cNvPr id="387" name="Google Shape;387;g6c5ec88a2d_0_118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8" name="Google Shape;388;g6c5ec88a2d_0_118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9" name="Google Shape;389;g6c5ec88a2d_0_118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390" name="Google Shape;390;g6c5ec88a2d_0_118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1" name="Google Shape;391;g6c5ec88a2d_0_118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2" name="Google Shape;392;g6c5ec88a2d_0_118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93" name="Shape 393"/>
        <p:cNvGrpSpPr/>
        <p:nvPr/>
      </p:nvGrpSpPr>
      <p:grpSpPr>
        <a:xfrm>
          <a:off x="0" y="0"/>
          <a:ext cx="0" cy="0"/>
          <a:chOff x="0" y="0"/>
          <a:chExt cx="0" cy="0"/>
        </a:xfrm>
      </p:grpSpPr>
      <p:sp>
        <p:nvSpPr>
          <p:cNvPr id="394" name="Google Shape;394;g6c5ec88a2d_0_1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5" name="Google Shape;395;g6c5ec88a2d_0_1190"/>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96" name="Google Shape;396;g6c5ec88a2d_0_119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7" name="Google Shape;397;g6c5ec88a2d_0_119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8" name="Google Shape;398;g6c5ec88a2d_0_119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99" name="Shape 399"/>
        <p:cNvGrpSpPr/>
        <p:nvPr/>
      </p:nvGrpSpPr>
      <p:grpSpPr>
        <a:xfrm>
          <a:off x="0" y="0"/>
          <a:ext cx="0" cy="0"/>
          <a:chOff x="0" y="0"/>
          <a:chExt cx="0" cy="0"/>
        </a:xfrm>
      </p:grpSpPr>
      <p:sp>
        <p:nvSpPr>
          <p:cNvPr id="400" name="Google Shape;400;g6c5ec88a2d_0_1196"/>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1" name="Google Shape;401;g6c5ec88a2d_0_1196"/>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02" name="Google Shape;402;g6c5ec88a2d_0_119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3" name="Google Shape;403;g6c5ec88a2d_0_119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4" name="Google Shape;404;g6c5ec88a2d_0_119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0" name="Shape 40"/>
        <p:cNvGrpSpPr/>
        <p:nvPr/>
      </p:nvGrpSpPr>
      <p:grpSpPr>
        <a:xfrm>
          <a:off x="0" y="0"/>
          <a:ext cx="0" cy="0"/>
          <a:chOff x="0" y="0"/>
          <a:chExt cx="0" cy="0"/>
        </a:xfrm>
      </p:grpSpPr>
      <p:sp>
        <p:nvSpPr>
          <p:cNvPr id="41" name="Google Shape;41;g5b5c73de94_0_112"/>
          <p:cNvSpPr txBox="1"/>
          <p:nvPr>
            <p:ph type="title"/>
          </p:nvPr>
        </p:nvSpPr>
        <p:spPr>
          <a:xfrm>
            <a:off x="630238" y="365125"/>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g5b5c73de94_0_112"/>
          <p:cNvSpPr txBox="1"/>
          <p:nvPr>
            <p:ph idx="1" type="body"/>
          </p:nvPr>
        </p:nvSpPr>
        <p:spPr>
          <a:xfrm>
            <a:off x="630238" y="1681163"/>
            <a:ext cx="38688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g5b5c73de94_0_112"/>
          <p:cNvSpPr txBox="1"/>
          <p:nvPr>
            <p:ph idx="2" type="body"/>
          </p:nvPr>
        </p:nvSpPr>
        <p:spPr>
          <a:xfrm>
            <a:off x="630238" y="2505075"/>
            <a:ext cx="38688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g5b5c73de94_0_112"/>
          <p:cNvSpPr txBox="1"/>
          <p:nvPr>
            <p:ph idx="3" type="body"/>
          </p:nvPr>
        </p:nvSpPr>
        <p:spPr>
          <a:xfrm>
            <a:off x="4629150" y="1681163"/>
            <a:ext cx="38877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g5b5c73de94_0_112"/>
          <p:cNvSpPr txBox="1"/>
          <p:nvPr>
            <p:ph idx="4" type="body"/>
          </p:nvPr>
        </p:nvSpPr>
        <p:spPr>
          <a:xfrm>
            <a:off x="4629150" y="2505075"/>
            <a:ext cx="38877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g5b5c73de94_0_112"/>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7" name="Google Shape;47;g5b5c73de94_0_112"/>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8" name="Google Shape;48;g5b5c73de94_0_112"/>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texto y objetos" type="txAndObj">
  <p:cSld name="TEXT_AND_OBJECT">
    <p:spTree>
      <p:nvGrpSpPr>
        <p:cNvPr id="409" name="Shape 409"/>
        <p:cNvGrpSpPr/>
        <p:nvPr/>
      </p:nvGrpSpPr>
      <p:grpSpPr>
        <a:xfrm>
          <a:off x="0" y="0"/>
          <a:ext cx="0" cy="0"/>
          <a:chOff x="0" y="0"/>
          <a:chExt cx="0" cy="0"/>
        </a:xfrm>
      </p:grpSpPr>
      <p:sp>
        <p:nvSpPr>
          <p:cNvPr id="410" name="Google Shape;410;g6c5ec88a2d_0_3165"/>
          <p:cNvSpPr txBox="1"/>
          <p:nvPr>
            <p:ph type="title"/>
          </p:nvPr>
        </p:nvSpPr>
        <p:spPr>
          <a:xfrm>
            <a:off x="457200" y="533400"/>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11" name="Google Shape;411;g6c5ec88a2d_0_3165"/>
          <p:cNvSpPr txBox="1"/>
          <p:nvPr>
            <p:ph idx="1" type="body"/>
          </p:nvPr>
        </p:nvSpPr>
        <p:spPr>
          <a:xfrm>
            <a:off x="685800" y="1676400"/>
            <a:ext cx="3810000" cy="4449900"/>
          </a:xfrm>
          <a:prstGeom prst="rect">
            <a:avLst/>
          </a:prstGeom>
          <a:noFill/>
          <a:ln>
            <a:noFill/>
          </a:ln>
        </p:spPr>
        <p:txBody>
          <a:bodyPr anchorCtr="0" anchor="t" bIns="45700" lIns="91425" spcFirstLastPara="1" rIns="91425" wrap="square" tIns="45700">
            <a:noAutofit/>
          </a:bodyPr>
          <a:lstStyle>
            <a:lvl1pPr indent="-342900" lvl="0" marL="457200" rtl="0" algn="l">
              <a:lnSpc>
                <a:spcPct val="115000"/>
              </a:lnSpc>
              <a:spcBef>
                <a:spcPts val="360"/>
              </a:spcBef>
              <a:spcAft>
                <a:spcPts val="0"/>
              </a:spcAft>
              <a:buClr>
                <a:schemeClr val="dk1"/>
              </a:buClr>
              <a:buSzPts val="1800"/>
              <a:buChar char="●"/>
              <a:defRPr/>
            </a:lvl1pPr>
            <a:lvl2pPr indent="-342900" lvl="1" marL="914400" rtl="0" algn="l">
              <a:lnSpc>
                <a:spcPct val="115000"/>
              </a:lnSpc>
              <a:spcBef>
                <a:spcPts val="1600"/>
              </a:spcBef>
              <a:spcAft>
                <a:spcPts val="0"/>
              </a:spcAft>
              <a:buClr>
                <a:schemeClr val="dk1"/>
              </a:buClr>
              <a:buSzPts val="1800"/>
              <a:buChar char="○"/>
              <a:defRPr/>
            </a:lvl2pPr>
            <a:lvl3pPr indent="-342900" lvl="2" marL="1371600" rtl="0" algn="l">
              <a:lnSpc>
                <a:spcPct val="115000"/>
              </a:lnSpc>
              <a:spcBef>
                <a:spcPts val="1600"/>
              </a:spcBef>
              <a:spcAft>
                <a:spcPts val="0"/>
              </a:spcAft>
              <a:buClr>
                <a:schemeClr val="dk1"/>
              </a:buClr>
              <a:buSzPts val="1800"/>
              <a:buChar char="■"/>
              <a:defRPr/>
            </a:lvl3pPr>
            <a:lvl4pPr indent="-342900" lvl="3" marL="1828800" rtl="0" algn="l">
              <a:lnSpc>
                <a:spcPct val="115000"/>
              </a:lnSpc>
              <a:spcBef>
                <a:spcPts val="1600"/>
              </a:spcBef>
              <a:spcAft>
                <a:spcPts val="0"/>
              </a:spcAft>
              <a:buClr>
                <a:schemeClr val="dk1"/>
              </a:buClr>
              <a:buSzPts val="1800"/>
              <a:buChar char="●"/>
              <a:defRPr/>
            </a:lvl4pPr>
            <a:lvl5pPr indent="-342900" lvl="4" marL="2286000" rtl="0" algn="l">
              <a:lnSpc>
                <a:spcPct val="115000"/>
              </a:lnSpc>
              <a:spcBef>
                <a:spcPts val="1600"/>
              </a:spcBef>
              <a:spcAft>
                <a:spcPts val="0"/>
              </a:spcAft>
              <a:buClr>
                <a:schemeClr val="dk1"/>
              </a:buClr>
              <a:buSzPts val="1800"/>
              <a:buChar char="○"/>
              <a:defRPr/>
            </a:lvl5pPr>
            <a:lvl6pPr indent="-342900" lvl="5" marL="2743200" rtl="0" algn="l">
              <a:lnSpc>
                <a:spcPct val="115000"/>
              </a:lnSpc>
              <a:spcBef>
                <a:spcPts val="1600"/>
              </a:spcBef>
              <a:spcAft>
                <a:spcPts val="0"/>
              </a:spcAft>
              <a:buClr>
                <a:schemeClr val="dk1"/>
              </a:buClr>
              <a:buSzPts val="1800"/>
              <a:buChar char="■"/>
              <a:defRPr/>
            </a:lvl6pPr>
            <a:lvl7pPr indent="-342900" lvl="6" marL="3200400" rtl="0" algn="l">
              <a:lnSpc>
                <a:spcPct val="115000"/>
              </a:lnSpc>
              <a:spcBef>
                <a:spcPts val="1600"/>
              </a:spcBef>
              <a:spcAft>
                <a:spcPts val="0"/>
              </a:spcAft>
              <a:buClr>
                <a:schemeClr val="dk1"/>
              </a:buClr>
              <a:buSzPts val="1800"/>
              <a:buChar char="●"/>
              <a:defRPr/>
            </a:lvl7pPr>
            <a:lvl8pPr indent="-342900" lvl="7" marL="3657600" rtl="0" algn="l">
              <a:lnSpc>
                <a:spcPct val="115000"/>
              </a:lnSpc>
              <a:spcBef>
                <a:spcPts val="1600"/>
              </a:spcBef>
              <a:spcAft>
                <a:spcPts val="0"/>
              </a:spcAft>
              <a:buClr>
                <a:schemeClr val="dk1"/>
              </a:buClr>
              <a:buSzPts val="1800"/>
              <a:buChar char="○"/>
              <a:defRPr/>
            </a:lvl8pPr>
            <a:lvl9pPr indent="-342900" lvl="8" marL="4114800" rtl="0" algn="l">
              <a:lnSpc>
                <a:spcPct val="115000"/>
              </a:lnSpc>
              <a:spcBef>
                <a:spcPts val="1600"/>
              </a:spcBef>
              <a:spcAft>
                <a:spcPts val="1600"/>
              </a:spcAft>
              <a:buClr>
                <a:schemeClr val="dk1"/>
              </a:buClr>
              <a:buSzPts val="1800"/>
              <a:buChar char="■"/>
              <a:defRPr/>
            </a:lvl9pPr>
          </a:lstStyle>
          <a:p/>
        </p:txBody>
      </p:sp>
      <p:sp>
        <p:nvSpPr>
          <p:cNvPr id="412" name="Google Shape;412;g6c5ec88a2d_0_3165"/>
          <p:cNvSpPr txBox="1"/>
          <p:nvPr>
            <p:ph idx="2" type="body"/>
          </p:nvPr>
        </p:nvSpPr>
        <p:spPr>
          <a:xfrm>
            <a:off x="4648200" y="1676400"/>
            <a:ext cx="3810000" cy="4449900"/>
          </a:xfrm>
          <a:prstGeom prst="rect">
            <a:avLst/>
          </a:prstGeom>
          <a:noFill/>
          <a:ln>
            <a:noFill/>
          </a:ln>
        </p:spPr>
        <p:txBody>
          <a:bodyPr anchorCtr="0" anchor="t" bIns="45700" lIns="91425" spcFirstLastPara="1" rIns="91425" wrap="square" tIns="45700">
            <a:noAutofit/>
          </a:bodyPr>
          <a:lstStyle>
            <a:lvl1pPr indent="-342900" lvl="0" marL="457200" rtl="0" algn="l">
              <a:lnSpc>
                <a:spcPct val="115000"/>
              </a:lnSpc>
              <a:spcBef>
                <a:spcPts val="360"/>
              </a:spcBef>
              <a:spcAft>
                <a:spcPts val="0"/>
              </a:spcAft>
              <a:buClr>
                <a:schemeClr val="dk1"/>
              </a:buClr>
              <a:buSzPts val="1800"/>
              <a:buChar char="●"/>
              <a:defRPr/>
            </a:lvl1pPr>
            <a:lvl2pPr indent="-342900" lvl="1" marL="914400" rtl="0" algn="l">
              <a:lnSpc>
                <a:spcPct val="115000"/>
              </a:lnSpc>
              <a:spcBef>
                <a:spcPts val="1600"/>
              </a:spcBef>
              <a:spcAft>
                <a:spcPts val="0"/>
              </a:spcAft>
              <a:buClr>
                <a:schemeClr val="dk1"/>
              </a:buClr>
              <a:buSzPts val="1800"/>
              <a:buChar char="○"/>
              <a:defRPr/>
            </a:lvl2pPr>
            <a:lvl3pPr indent="-342900" lvl="2" marL="1371600" rtl="0" algn="l">
              <a:lnSpc>
                <a:spcPct val="115000"/>
              </a:lnSpc>
              <a:spcBef>
                <a:spcPts val="1600"/>
              </a:spcBef>
              <a:spcAft>
                <a:spcPts val="0"/>
              </a:spcAft>
              <a:buClr>
                <a:schemeClr val="dk1"/>
              </a:buClr>
              <a:buSzPts val="1800"/>
              <a:buChar char="■"/>
              <a:defRPr/>
            </a:lvl3pPr>
            <a:lvl4pPr indent="-342900" lvl="3" marL="1828800" rtl="0" algn="l">
              <a:lnSpc>
                <a:spcPct val="115000"/>
              </a:lnSpc>
              <a:spcBef>
                <a:spcPts val="1600"/>
              </a:spcBef>
              <a:spcAft>
                <a:spcPts val="0"/>
              </a:spcAft>
              <a:buClr>
                <a:schemeClr val="dk1"/>
              </a:buClr>
              <a:buSzPts val="1800"/>
              <a:buChar char="●"/>
              <a:defRPr/>
            </a:lvl4pPr>
            <a:lvl5pPr indent="-342900" lvl="4" marL="2286000" rtl="0" algn="l">
              <a:lnSpc>
                <a:spcPct val="115000"/>
              </a:lnSpc>
              <a:spcBef>
                <a:spcPts val="1600"/>
              </a:spcBef>
              <a:spcAft>
                <a:spcPts val="0"/>
              </a:spcAft>
              <a:buClr>
                <a:schemeClr val="dk1"/>
              </a:buClr>
              <a:buSzPts val="1800"/>
              <a:buChar char="○"/>
              <a:defRPr/>
            </a:lvl5pPr>
            <a:lvl6pPr indent="-342900" lvl="5" marL="2743200" rtl="0" algn="l">
              <a:lnSpc>
                <a:spcPct val="115000"/>
              </a:lnSpc>
              <a:spcBef>
                <a:spcPts val="1600"/>
              </a:spcBef>
              <a:spcAft>
                <a:spcPts val="0"/>
              </a:spcAft>
              <a:buClr>
                <a:schemeClr val="dk1"/>
              </a:buClr>
              <a:buSzPts val="1800"/>
              <a:buChar char="■"/>
              <a:defRPr/>
            </a:lvl6pPr>
            <a:lvl7pPr indent="-342900" lvl="6" marL="3200400" rtl="0" algn="l">
              <a:lnSpc>
                <a:spcPct val="115000"/>
              </a:lnSpc>
              <a:spcBef>
                <a:spcPts val="1600"/>
              </a:spcBef>
              <a:spcAft>
                <a:spcPts val="0"/>
              </a:spcAft>
              <a:buClr>
                <a:schemeClr val="dk1"/>
              </a:buClr>
              <a:buSzPts val="1800"/>
              <a:buChar char="●"/>
              <a:defRPr/>
            </a:lvl7pPr>
            <a:lvl8pPr indent="-342900" lvl="7" marL="3657600" rtl="0" algn="l">
              <a:lnSpc>
                <a:spcPct val="115000"/>
              </a:lnSpc>
              <a:spcBef>
                <a:spcPts val="1600"/>
              </a:spcBef>
              <a:spcAft>
                <a:spcPts val="0"/>
              </a:spcAft>
              <a:buClr>
                <a:schemeClr val="dk1"/>
              </a:buClr>
              <a:buSzPts val="1800"/>
              <a:buChar char="○"/>
              <a:defRPr/>
            </a:lvl8pPr>
            <a:lvl9pPr indent="-342900" lvl="8" marL="4114800" rtl="0" algn="l">
              <a:lnSpc>
                <a:spcPct val="115000"/>
              </a:lnSpc>
              <a:spcBef>
                <a:spcPts val="1600"/>
              </a:spcBef>
              <a:spcAft>
                <a:spcPts val="1600"/>
              </a:spcAft>
              <a:buClr>
                <a:schemeClr val="dk1"/>
              </a:buClr>
              <a:buSzPts val="1800"/>
              <a:buChar char="■"/>
              <a:defRPr/>
            </a:lvl9pPr>
          </a:lstStyle>
          <a:p/>
        </p:txBody>
      </p:sp>
      <p:sp>
        <p:nvSpPr>
          <p:cNvPr id="413" name="Google Shape;413;g6c5ec88a2d_0_316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14" name="Google Shape;414;g6c5ec88a2d_0_316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15" name="Google Shape;415;g6c5ec88a2d_0_31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16" name="Shape 416"/>
        <p:cNvGrpSpPr/>
        <p:nvPr/>
      </p:nvGrpSpPr>
      <p:grpSpPr>
        <a:xfrm>
          <a:off x="0" y="0"/>
          <a:ext cx="0" cy="0"/>
          <a:chOff x="0" y="0"/>
          <a:chExt cx="0" cy="0"/>
        </a:xfrm>
      </p:grpSpPr>
      <p:sp>
        <p:nvSpPr>
          <p:cNvPr id="417" name="Google Shape;417;g6c5ec88a2d_0_317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418" name="Google Shape;418;g6c5ec88a2d_0_317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9" name="Google Shape;419;g6c5ec88a2d_0_317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0" name="Shape 420"/>
        <p:cNvGrpSpPr/>
        <p:nvPr/>
      </p:nvGrpSpPr>
      <p:grpSpPr>
        <a:xfrm>
          <a:off x="0" y="0"/>
          <a:ext cx="0" cy="0"/>
          <a:chOff x="0" y="0"/>
          <a:chExt cx="0" cy="0"/>
        </a:xfrm>
      </p:grpSpPr>
      <p:sp>
        <p:nvSpPr>
          <p:cNvPr id="421" name="Google Shape;421;g6c5ec88a2d_0_3176"/>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22" name="Google Shape;422;g6c5ec88a2d_0_317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23" name="Shape 423"/>
        <p:cNvGrpSpPr/>
        <p:nvPr/>
      </p:nvGrpSpPr>
      <p:grpSpPr>
        <a:xfrm>
          <a:off x="0" y="0"/>
          <a:ext cx="0" cy="0"/>
          <a:chOff x="0" y="0"/>
          <a:chExt cx="0" cy="0"/>
        </a:xfrm>
      </p:grpSpPr>
      <p:sp>
        <p:nvSpPr>
          <p:cNvPr id="424" name="Google Shape;424;g6c5ec88a2d_0_317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25" name="Google Shape;425;g6c5ec88a2d_0_317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26" name="Google Shape;426;g6c5ec88a2d_0_317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27" name="Shape 427"/>
        <p:cNvGrpSpPr/>
        <p:nvPr/>
      </p:nvGrpSpPr>
      <p:grpSpPr>
        <a:xfrm>
          <a:off x="0" y="0"/>
          <a:ext cx="0" cy="0"/>
          <a:chOff x="0" y="0"/>
          <a:chExt cx="0" cy="0"/>
        </a:xfrm>
      </p:grpSpPr>
      <p:sp>
        <p:nvSpPr>
          <p:cNvPr id="428" name="Google Shape;428;g6c5ec88a2d_0_318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29" name="Google Shape;429;g6c5ec88a2d_0_3183"/>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30" name="Google Shape;430;g6c5ec88a2d_0_3183"/>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31" name="Google Shape;431;g6c5ec88a2d_0_318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2" name="Shape 432"/>
        <p:cNvGrpSpPr/>
        <p:nvPr/>
      </p:nvGrpSpPr>
      <p:grpSpPr>
        <a:xfrm>
          <a:off x="0" y="0"/>
          <a:ext cx="0" cy="0"/>
          <a:chOff x="0" y="0"/>
          <a:chExt cx="0" cy="0"/>
        </a:xfrm>
      </p:grpSpPr>
      <p:sp>
        <p:nvSpPr>
          <p:cNvPr id="433" name="Google Shape;433;g6c5ec88a2d_0_318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34" name="Google Shape;434;g6c5ec88a2d_0_318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5" name="Shape 435"/>
        <p:cNvGrpSpPr/>
        <p:nvPr/>
      </p:nvGrpSpPr>
      <p:grpSpPr>
        <a:xfrm>
          <a:off x="0" y="0"/>
          <a:ext cx="0" cy="0"/>
          <a:chOff x="0" y="0"/>
          <a:chExt cx="0" cy="0"/>
        </a:xfrm>
      </p:grpSpPr>
      <p:sp>
        <p:nvSpPr>
          <p:cNvPr id="436" name="Google Shape;436;g6c5ec88a2d_0_3191"/>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37" name="Google Shape;437;g6c5ec88a2d_0_3191"/>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38" name="Google Shape;438;g6c5ec88a2d_0_319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39" name="Shape 439"/>
        <p:cNvGrpSpPr/>
        <p:nvPr/>
      </p:nvGrpSpPr>
      <p:grpSpPr>
        <a:xfrm>
          <a:off x="0" y="0"/>
          <a:ext cx="0" cy="0"/>
          <a:chOff x="0" y="0"/>
          <a:chExt cx="0" cy="0"/>
        </a:xfrm>
      </p:grpSpPr>
      <p:sp>
        <p:nvSpPr>
          <p:cNvPr id="440" name="Google Shape;440;g6c5ec88a2d_0_3195"/>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41" name="Google Shape;441;g6c5ec88a2d_0_319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2" name="Shape 442"/>
        <p:cNvGrpSpPr/>
        <p:nvPr/>
      </p:nvGrpSpPr>
      <p:grpSpPr>
        <a:xfrm>
          <a:off x="0" y="0"/>
          <a:ext cx="0" cy="0"/>
          <a:chOff x="0" y="0"/>
          <a:chExt cx="0" cy="0"/>
        </a:xfrm>
      </p:grpSpPr>
      <p:sp>
        <p:nvSpPr>
          <p:cNvPr id="443" name="Google Shape;443;g6c5ec88a2d_0_3198"/>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6c5ec88a2d_0_3198"/>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45" name="Google Shape;445;g6c5ec88a2d_0_3198"/>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6" name="Google Shape;446;g6c5ec88a2d_0_3198"/>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47" name="Google Shape;447;g6c5ec88a2d_0_319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8" name="Shape 448"/>
        <p:cNvGrpSpPr/>
        <p:nvPr/>
      </p:nvGrpSpPr>
      <p:grpSpPr>
        <a:xfrm>
          <a:off x="0" y="0"/>
          <a:ext cx="0" cy="0"/>
          <a:chOff x="0" y="0"/>
          <a:chExt cx="0" cy="0"/>
        </a:xfrm>
      </p:grpSpPr>
      <p:sp>
        <p:nvSpPr>
          <p:cNvPr id="449" name="Google Shape;449;g6c5ec88a2d_0_3204"/>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50" name="Google Shape;450;g6c5ec88a2d_0_320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9" name="Shape 49"/>
        <p:cNvGrpSpPr/>
        <p:nvPr/>
      </p:nvGrpSpPr>
      <p:grpSpPr>
        <a:xfrm>
          <a:off x="0" y="0"/>
          <a:ext cx="0" cy="0"/>
          <a:chOff x="0" y="0"/>
          <a:chExt cx="0" cy="0"/>
        </a:xfrm>
      </p:grpSpPr>
      <p:sp>
        <p:nvSpPr>
          <p:cNvPr id="50" name="Google Shape;50;g5b5c73de94_0_121"/>
          <p:cNvSpPr txBox="1"/>
          <p:nvPr>
            <p:ph type="title"/>
          </p:nvPr>
        </p:nvSpPr>
        <p:spPr>
          <a:xfrm>
            <a:off x="628650" y="365125"/>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g5b5c73de94_0_121"/>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2" name="Google Shape;52;g5b5c73de94_0_121"/>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g5b5c73de94_0_121"/>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1" name="Shape 451"/>
        <p:cNvGrpSpPr/>
        <p:nvPr/>
      </p:nvGrpSpPr>
      <p:grpSpPr>
        <a:xfrm>
          <a:off x="0" y="0"/>
          <a:ext cx="0" cy="0"/>
          <a:chOff x="0" y="0"/>
          <a:chExt cx="0" cy="0"/>
        </a:xfrm>
      </p:grpSpPr>
      <p:sp>
        <p:nvSpPr>
          <p:cNvPr id="452" name="Google Shape;452;g6c5ec88a2d_0_3207"/>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53" name="Google Shape;453;g6c5ec88a2d_0_3207"/>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454" name="Google Shape;454;g6c5ec88a2d_0_320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5" name="Shape 455"/>
        <p:cNvGrpSpPr/>
        <p:nvPr/>
      </p:nvGrpSpPr>
      <p:grpSpPr>
        <a:xfrm>
          <a:off x="0" y="0"/>
          <a:ext cx="0" cy="0"/>
          <a:chOff x="0" y="0"/>
          <a:chExt cx="0" cy="0"/>
        </a:xfrm>
      </p:grpSpPr>
      <p:sp>
        <p:nvSpPr>
          <p:cNvPr id="456" name="Google Shape;456;g6c5ec88a2d_0_32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p:cSld name="SECTION_HEADER_1">
    <p:spTree>
      <p:nvGrpSpPr>
        <p:cNvPr id="457" name="Shape 457"/>
        <p:cNvGrpSpPr/>
        <p:nvPr/>
      </p:nvGrpSpPr>
      <p:grpSpPr>
        <a:xfrm>
          <a:off x="0" y="0"/>
          <a:ext cx="0" cy="0"/>
          <a:chOff x="0" y="0"/>
          <a:chExt cx="0" cy="0"/>
        </a:xfrm>
      </p:grpSpPr>
      <p:sp>
        <p:nvSpPr>
          <p:cNvPr id="458" name="Google Shape;458;g6c5ec88a2d_0_321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59" name="Google Shape;459;g6c5ec88a2d_0_321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15000"/>
              </a:lnSpc>
              <a:spcBef>
                <a:spcPts val="400"/>
              </a:spcBef>
              <a:spcAft>
                <a:spcPts val="0"/>
              </a:spcAft>
              <a:buClr>
                <a:srgbClr val="888888"/>
              </a:buClr>
              <a:buSzPts val="2000"/>
              <a:buNone/>
              <a:defRPr sz="2000">
                <a:solidFill>
                  <a:srgbClr val="888888"/>
                </a:solidFill>
              </a:defRPr>
            </a:lvl1pPr>
            <a:lvl2pPr indent="-228600" lvl="1" marL="914400" rtl="0" algn="l">
              <a:lnSpc>
                <a:spcPct val="115000"/>
              </a:lnSpc>
              <a:spcBef>
                <a:spcPts val="1600"/>
              </a:spcBef>
              <a:spcAft>
                <a:spcPts val="0"/>
              </a:spcAft>
              <a:buClr>
                <a:srgbClr val="888888"/>
              </a:buClr>
              <a:buSzPts val="1800"/>
              <a:buNone/>
              <a:defRPr sz="1800">
                <a:solidFill>
                  <a:srgbClr val="888888"/>
                </a:solidFill>
              </a:defRPr>
            </a:lvl2pPr>
            <a:lvl3pPr indent="-228600" lvl="2" marL="1371600" rtl="0" algn="l">
              <a:lnSpc>
                <a:spcPct val="115000"/>
              </a:lnSpc>
              <a:spcBef>
                <a:spcPts val="1600"/>
              </a:spcBef>
              <a:spcAft>
                <a:spcPts val="0"/>
              </a:spcAft>
              <a:buClr>
                <a:srgbClr val="888888"/>
              </a:buClr>
              <a:buSzPts val="1600"/>
              <a:buNone/>
              <a:defRPr sz="1600">
                <a:solidFill>
                  <a:srgbClr val="888888"/>
                </a:solidFill>
              </a:defRPr>
            </a:lvl3pPr>
            <a:lvl4pPr indent="-228600" lvl="3" marL="1828800" rtl="0" algn="l">
              <a:lnSpc>
                <a:spcPct val="115000"/>
              </a:lnSpc>
              <a:spcBef>
                <a:spcPts val="1600"/>
              </a:spcBef>
              <a:spcAft>
                <a:spcPts val="0"/>
              </a:spcAft>
              <a:buClr>
                <a:srgbClr val="888888"/>
              </a:buClr>
              <a:buSzPts val="1400"/>
              <a:buNone/>
              <a:defRPr sz="1400">
                <a:solidFill>
                  <a:srgbClr val="888888"/>
                </a:solidFill>
              </a:defRPr>
            </a:lvl4pPr>
            <a:lvl5pPr indent="-228600" lvl="4" marL="2286000" rtl="0" algn="l">
              <a:lnSpc>
                <a:spcPct val="115000"/>
              </a:lnSpc>
              <a:spcBef>
                <a:spcPts val="1600"/>
              </a:spcBef>
              <a:spcAft>
                <a:spcPts val="0"/>
              </a:spcAft>
              <a:buClr>
                <a:srgbClr val="888888"/>
              </a:buClr>
              <a:buSzPts val="1400"/>
              <a:buNone/>
              <a:defRPr sz="1400">
                <a:solidFill>
                  <a:srgbClr val="888888"/>
                </a:solidFill>
              </a:defRPr>
            </a:lvl5pPr>
            <a:lvl6pPr indent="-228600" lvl="5" marL="2743200" rtl="0" algn="l">
              <a:lnSpc>
                <a:spcPct val="115000"/>
              </a:lnSpc>
              <a:spcBef>
                <a:spcPts val="1600"/>
              </a:spcBef>
              <a:spcAft>
                <a:spcPts val="0"/>
              </a:spcAft>
              <a:buClr>
                <a:srgbClr val="888888"/>
              </a:buClr>
              <a:buSzPts val="1400"/>
              <a:buNone/>
              <a:defRPr sz="1400">
                <a:solidFill>
                  <a:srgbClr val="888888"/>
                </a:solidFill>
              </a:defRPr>
            </a:lvl6pPr>
            <a:lvl7pPr indent="-228600" lvl="6" marL="3200400" rtl="0" algn="l">
              <a:lnSpc>
                <a:spcPct val="115000"/>
              </a:lnSpc>
              <a:spcBef>
                <a:spcPts val="1600"/>
              </a:spcBef>
              <a:spcAft>
                <a:spcPts val="0"/>
              </a:spcAft>
              <a:buClr>
                <a:srgbClr val="888888"/>
              </a:buClr>
              <a:buSzPts val="1400"/>
              <a:buNone/>
              <a:defRPr sz="1400">
                <a:solidFill>
                  <a:srgbClr val="888888"/>
                </a:solidFill>
              </a:defRPr>
            </a:lvl7pPr>
            <a:lvl8pPr indent="-228600" lvl="7" marL="3657600" rtl="0" algn="l">
              <a:lnSpc>
                <a:spcPct val="115000"/>
              </a:lnSpc>
              <a:spcBef>
                <a:spcPts val="1600"/>
              </a:spcBef>
              <a:spcAft>
                <a:spcPts val="0"/>
              </a:spcAft>
              <a:buClr>
                <a:srgbClr val="888888"/>
              </a:buClr>
              <a:buSzPts val="1400"/>
              <a:buNone/>
              <a:defRPr sz="1400">
                <a:solidFill>
                  <a:srgbClr val="888888"/>
                </a:solidFill>
              </a:defRPr>
            </a:lvl8pPr>
            <a:lvl9pPr indent="-228600" lvl="8" marL="4114800" rtl="0" algn="l">
              <a:lnSpc>
                <a:spcPct val="115000"/>
              </a:lnSpc>
              <a:spcBef>
                <a:spcPts val="1600"/>
              </a:spcBef>
              <a:spcAft>
                <a:spcPts val="1600"/>
              </a:spcAft>
              <a:buClr>
                <a:srgbClr val="888888"/>
              </a:buClr>
              <a:buSzPts val="1400"/>
              <a:buNone/>
              <a:defRPr sz="1400">
                <a:solidFill>
                  <a:srgbClr val="888888"/>
                </a:solidFill>
              </a:defRPr>
            </a:lvl9pPr>
          </a:lstStyle>
          <a:p/>
        </p:txBody>
      </p:sp>
      <p:sp>
        <p:nvSpPr>
          <p:cNvPr id="460" name="Google Shape;460;g6c5ec88a2d_0_32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1" name="Google Shape;461;g6c5ec88a2d_0_32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2" name="Google Shape;462;g6c5ec88a2d_0_32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463" name="Shape 463"/>
        <p:cNvGrpSpPr/>
        <p:nvPr/>
      </p:nvGrpSpPr>
      <p:grpSpPr>
        <a:xfrm>
          <a:off x="0" y="0"/>
          <a:ext cx="0" cy="0"/>
          <a:chOff x="0" y="0"/>
          <a:chExt cx="0" cy="0"/>
        </a:xfrm>
      </p:grpSpPr>
      <p:sp>
        <p:nvSpPr>
          <p:cNvPr id="464" name="Google Shape;464;g6c6c87539d_0_1976"/>
          <p:cNvSpPr txBox="1"/>
          <p:nvPr>
            <p:ph type="title"/>
          </p:nvPr>
        </p:nvSpPr>
        <p:spPr>
          <a:xfrm>
            <a:off x="628650" y="365128"/>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5" name="Google Shape;465;g6c6c87539d_0_197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971"/>
              </a:spcBef>
              <a:spcAft>
                <a:spcPts val="0"/>
              </a:spcAft>
              <a:buClr>
                <a:schemeClr val="dk1"/>
              </a:buClr>
              <a:buSzPts val="1800"/>
              <a:buChar char="•"/>
              <a:defRPr/>
            </a:lvl1pPr>
            <a:lvl2pPr indent="-342900" lvl="1" marL="914400" rtl="0" algn="l">
              <a:lnSpc>
                <a:spcPct val="90000"/>
              </a:lnSpc>
              <a:spcBef>
                <a:spcPts val="485"/>
              </a:spcBef>
              <a:spcAft>
                <a:spcPts val="0"/>
              </a:spcAft>
              <a:buClr>
                <a:schemeClr val="dk1"/>
              </a:buClr>
              <a:buSzPts val="1800"/>
              <a:buChar char="•"/>
              <a:defRPr/>
            </a:lvl2pPr>
            <a:lvl3pPr indent="-342900" lvl="2" marL="1371600" rtl="0" algn="l">
              <a:lnSpc>
                <a:spcPct val="90000"/>
              </a:lnSpc>
              <a:spcBef>
                <a:spcPts val="485"/>
              </a:spcBef>
              <a:spcAft>
                <a:spcPts val="0"/>
              </a:spcAft>
              <a:buClr>
                <a:schemeClr val="dk1"/>
              </a:buClr>
              <a:buSzPts val="1800"/>
              <a:buChar char="•"/>
              <a:defRPr/>
            </a:lvl3pPr>
            <a:lvl4pPr indent="-342900" lvl="3" marL="1828800" rtl="0" algn="l">
              <a:lnSpc>
                <a:spcPct val="90000"/>
              </a:lnSpc>
              <a:spcBef>
                <a:spcPts val="485"/>
              </a:spcBef>
              <a:spcAft>
                <a:spcPts val="0"/>
              </a:spcAft>
              <a:buClr>
                <a:schemeClr val="dk1"/>
              </a:buClr>
              <a:buSzPts val="1800"/>
              <a:buChar char="•"/>
              <a:defRPr/>
            </a:lvl4pPr>
            <a:lvl5pPr indent="-342900" lvl="4" marL="2286000" rtl="0" algn="l">
              <a:lnSpc>
                <a:spcPct val="90000"/>
              </a:lnSpc>
              <a:spcBef>
                <a:spcPts val="485"/>
              </a:spcBef>
              <a:spcAft>
                <a:spcPts val="0"/>
              </a:spcAft>
              <a:buClr>
                <a:schemeClr val="dk1"/>
              </a:buClr>
              <a:buSzPts val="1800"/>
              <a:buChar char="•"/>
              <a:defRPr/>
            </a:lvl5pPr>
            <a:lvl6pPr indent="-342900" lvl="5" marL="2743200" rtl="0" algn="l">
              <a:lnSpc>
                <a:spcPct val="90000"/>
              </a:lnSpc>
              <a:spcBef>
                <a:spcPts val="485"/>
              </a:spcBef>
              <a:spcAft>
                <a:spcPts val="0"/>
              </a:spcAft>
              <a:buClr>
                <a:schemeClr val="dk1"/>
              </a:buClr>
              <a:buSzPts val="1800"/>
              <a:buChar char="•"/>
              <a:defRPr/>
            </a:lvl6pPr>
            <a:lvl7pPr indent="-342900" lvl="6" marL="3200400" rtl="0" algn="l">
              <a:lnSpc>
                <a:spcPct val="90000"/>
              </a:lnSpc>
              <a:spcBef>
                <a:spcPts val="485"/>
              </a:spcBef>
              <a:spcAft>
                <a:spcPts val="0"/>
              </a:spcAft>
              <a:buClr>
                <a:schemeClr val="dk1"/>
              </a:buClr>
              <a:buSzPts val="1800"/>
              <a:buChar char="•"/>
              <a:defRPr/>
            </a:lvl7pPr>
            <a:lvl8pPr indent="-342900" lvl="7" marL="3657600" rtl="0" algn="l">
              <a:lnSpc>
                <a:spcPct val="90000"/>
              </a:lnSpc>
              <a:spcBef>
                <a:spcPts val="485"/>
              </a:spcBef>
              <a:spcAft>
                <a:spcPts val="0"/>
              </a:spcAft>
              <a:buClr>
                <a:schemeClr val="dk1"/>
              </a:buClr>
              <a:buSzPts val="1800"/>
              <a:buChar char="•"/>
              <a:defRPr/>
            </a:lvl8pPr>
            <a:lvl9pPr indent="-342900" lvl="8" marL="4114800" rtl="0" algn="l">
              <a:lnSpc>
                <a:spcPct val="90000"/>
              </a:lnSpc>
              <a:spcBef>
                <a:spcPts val="485"/>
              </a:spcBef>
              <a:spcAft>
                <a:spcPts val="0"/>
              </a:spcAft>
              <a:buClr>
                <a:schemeClr val="dk1"/>
              </a:buClr>
              <a:buSzPts val="1800"/>
              <a:buChar char="•"/>
              <a:defRPr/>
            </a:lvl9pPr>
          </a:lstStyle>
          <a:p/>
        </p:txBody>
      </p:sp>
      <p:sp>
        <p:nvSpPr>
          <p:cNvPr id="466" name="Google Shape;466;g6c6c87539d_0_1976"/>
          <p:cNvSpPr txBox="1"/>
          <p:nvPr>
            <p:ph idx="10" type="dt"/>
          </p:nvPr>
        </p:nvSpPr>
        <p:spPr>
          <a:xfrm>
            <a:off x="628650" y="6356353"/>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7" name="Google Shape;467;g6c6c87539d_0_1976"/>
          <p:cNvSpPr txBox="1"/>
          <p:nvPr>
            <p:ph idx="11" type="ftr"/>
          </p:nvPr>
        </p:nvSpPr>
        <p:spPr>
          <a:xfrm>
            <a:off x="3028950" y="6356353"/>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8" name="Google Shape;468;g6c6c87539d_0_1976"/>
          <p:cNvSpPr txBox="1"/>
          <p:nvPr>
            <p:ph idx="12" type="sldNum"/>
          </p:nvPr>
        </p:nvSpPr>
        <p:spPr>
          <a:xfrm>
            <a:off x="6457950" y="6356353"/>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4" name="Shape 54"/>
        <p:cNvGrpSpPr/>
        <p:nvPr/>
      </p:nvGrpSpPr>
      <p:grpSpPr>
        <a:xfrm>
          <a:off x="0" y="0"/>
          <a:ext cx="0" cy="0"/>
          <a:chOff x="0" y="0"/>
          <a:chExt cx="0" cy="0"/>
        </a:xfrm>
      </p:grpSpPr>
      <p:sp>
        <p:nvSpPr>
          <p:cNvPr id="55" name="Google Shape;55;g5b5c73de94_0_126"/>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6" name="Google Shape;56;g5b5c73de94_0_126"/>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7" name="Google Shape;57;g5b5c73de94_0_126"/>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g5b5c73de94_0_130"/>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g5b5c73de94_0_130"/>
          <p:cNvSpPr txBox="1"/>
          <p:nvPr>
            <p:ph idx="1" type="body"/>
          </p:nvPr>
        </p:nvSpPr>
        <p:spPr>
          <a:xfrm>
            <a:off x="3887788" y="987425"/>
            <a:ext cx="46293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g5b5c73de94_0_130"/>
          <p:cNvSpPr txBox="1"/>
          <p:nvPr>
            <p:ph idx="2" type="body"/>
          </p:nvPr>
        </p:nvSpPr>
        <p:spPr>
          <a:xfrm>
            <a:off x="630238" y="2057400"/>
            <a:ext cx="29496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g5b5c73de94_0_130"/>
          <p:cNvSpPr txBox="1"/>
          <p:nvPr>
            <p:ph idx="10" type="dt"/>
          </p:nvPr>
        </p:nvSpPr>
        <p:spPr>
          <a:xfrm>
            <a:off x="628650" y="6356350"/>
            <a:ext cx="20574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3" name="Google Shape;63;g5b5c73de94_0_130"/>
          <p:cNvSpPr txBox="1"/>
          <p:nvPr>
            <p:ph idx="11" type="ftr"/>
          </p:nvPr>
        </p:nvSpPr>
        <p:spPr>
          <a:xfrm>
            <a:off x="3028950" y="6356350"/>
            <a:ext cx="3086100" cy="365100"/>
          </a:xfrm>
          <a:prstGeom prst="rect">
            <a:avLst/>
          </a:prstGeom>
          <a:noFill/>
          <a:ln>
            <a:noFill/>
          </a:ln>
        </p:spPr>
        <p:txBody>
          <a:bodyPr anchorCtr="0" anchor="t" bIns="45700" lIns="91425" spcFirstLastPara="1" rIns="91425" wrap="square" tIns="45700">
            <a:noAutofit/>
          </a:bodyPr>
          <a:lstStyle>
            <a:lvl1pPr lvl="0"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lvl="1"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just">
              <a:lnSpc>
                <a:spcPct val="138888"/>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4" name="Google Shape;64;g5b5c73de94_0_130"/>
          <p:cNvSpPr txBox="1"/>
          <p:nvPr>
            <p:ph idx="12" type="sldNum"/>
          </p:nvPr>
        </p:nvSpPr>
        <p:spPr>
          <a:xfrm>
            <a:off x="6457950" y="6356350"/>
            <a:ext cx="20574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5.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2.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2" Type="http://schemas.openxmlformats.org/officeDocument/2006/relationships/theme" Target="../theme/theme2.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5" Type="http://schemas.openxmlformats.org/officeDocument/2006/relationships/theme" Target="../theme/theme3.xml"/><Relationship Id="rId14" Type="http://schemas.openxmlformats.org/officeDocument/2006/relationships/slideLayout" Target="../slideLayouts/slideLayout7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g5b5c73de94_0_81"/>
          <p:cNvPicPr preferRelativeResize="0"/>
          <p:nvPr/>
        </p:nvPicPr>
        <p:blipFill rotWithShape="1">
          <a:blip r:embed="rId1">
            <a:alphaModFix/>
          </a:blip>
          <a:srcRect b="0" l="0" r="0" t="0"/>
          <a:stretch/>
        </p:blipFill>
        <p:spPr>
          <a:xfrm>
            <a:off x="0" y="1"/>
            <a:ext cx="9191625" cy="68579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g5b5c73de94_0_156"/>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Calibri"/>
              <a:buNone/>
              <a:defRPr b="1" i="0" sz="3600" u="none" cap="small" strike="noStrike">
                <a:solidFill>
                  <a:schemeClr val="accen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g5b5c73de94_0_156"/>
          <p:cNvSpPr txBox="1"/>
          <p:nvPr>
            <p:ph idx="1" type="body"/>
          </p:nvPr>
        </p:nvSpPr>
        <p:spPr>
          <a:xfrm>
            <a:off x="457200" y="1600200"/>
            <a:ext cx="8229600" cy="4982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g5b5c73de94_0_156"/>
          <p:cNvSpPr/>
          <p:nvPr/>
        </p:nvSpPr>
        <p:spPr>
          <a:xfrm rot="5400000">
            <a:off x="318350" y="256425"/>
            <a:ext cx="277800" cy="927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circles_2" id="88" name="Google Shape;88;g5b5c73de94_0_156"/>
          <p:cNvPicPr preferRelativeResize="0"/>
          <p:nvPr/>
        </p:nvPicPr>
        <p:blipFill rotWithShape="1">
          <a:blip r:embed="rId1">
            <a:alphaModFix/>
          </a:blip>
          <a:srcRect b="0" l="0" r="0" t="0"/>
          <a:stretch/>
        </p:blipFill>
        <p:spPr>
          <a:xfrm rot="10800000">
            <a:off x="8166101" y="-1371600"/>
            <a:ext cx="2259013" cy="2741613"/>
          </a:xfrm>
          <a:prstGeom prst="rect">
            <a:avLst/>
          </a:prstGeom>
          <a:noFill/>
          <a:ln>
            <a:noFill/>
          </a:ln>
        </p:spPr>
      </p:pic>
      <p:pic>
        <p:nvPicPr>
          <p:cNvPr descr="circles_2" id="89" name="Google Shape;89;g5b5c73de94_0_156"/>
          <p:cNvPicPr preferRelativeResize="0"/>
          <p:nvPr/>
        </p:nvPicPr>
        <p:blipFill rotWithShape="1">
          <a:blip r:embed="rId1">
            <a:alphaModFix/>
          </a:blip>
          <a:srcRect b="0" l="0" r="0" t="0"/>
          <a:stretch/>
        </p:blipFill>
        <p:spPr>
          <a:xfrm rot="10800000">
            <a:off x="-962025" y="5486400"/>
            <a:ext cx="2259013" cy="2741613"/>
          </a:xfrm>
          <a:prstGeom prst="rect">
            <a:avLst/>
          </a:prstGeom>
          <a:noFill/>
          <a:ln>
            <a:noFill/>
          </a:ln>
        </p:spPr>
      </p:pic>
      <p:sp>
        <p:nvSpPr>
          <p:cNvPr id="90" name="Google Shape;90;g5b5c73de94_0_156"/>
          <p:cNvSpPr/>
          <p:nvPr/>
        </p:nvSpPr>
        <p:spPr>
          <a:xfrm>
            <a:off x="-6353" y="6582314"/>
            <a:ext cx="9150300" cy="2778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g5b5c73de94_0_156"/>
          <p:cNvSpPr/>
          <p:nvPr/>
        </p:nvSpPr>
        <p:spPr>
          <a:xfrm rot="5400000">
            <a:off x="8087549" y="5803664"/>
            <a:ext cx="277800" cy="1835100"/>
          </a:xfrm>
          <a:prstGeom prst="rect">
            <a:avLst/>
          </a:prstGeom>
          <a:solidFill>
            <a:srgbClr val="D8D8D8">
              <a:alpha val="552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g5b5c73de94_0_156"/>
          <p:cNvSpPr txBox="1"/>
          <p:nvPr/>
        </p:nvSpPr>
        <p:spPr>
          <a:xfrm>
            <a:off x="8553753" y="6598109"/>
            <a:ext cx="4461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fld id="{00000000-1234-1234-1234-123412341234}" type="slidenum">
              <a:rPr b="0" i="0" lang="es-CO" sz="1000" u="none" cap="none" strike="noStrike">
                <a:solidFill>
                  <a:schemeClr val="dk1"/>
                </a:solidFill>
                <a:latin typeface="Arial"/>
                <a:ea typeface="Arial"/>
                <a:cs typeface="Arial"/>
                <a:sym typeface="Arial"/>
              </a:rPr>
              <a:t>‹#›</a:t>
            </a:fld>
            <a:r>
              <a:rPr b="0" i="0" lang="es-CO"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p:txBody>
      </p:sp>
      <p:sp>
        <p:nvSpPr>
          <p:cNvPr id="93" name="Google Shape;93;g5b5c73de94_0_156"/>
          <p:cNvSpPr txBox="1"/>
          <p:nvPr/>
        </p:nvSpPr>
        <p:spPr>
          <a:xfrm>
            <a:off x="-71249" y="6582314"/>
            <a:ext cx="7308900" cy="300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3F3F3F"/>
              </a:buClr>
              <a:buSzPts val="1200"/>
              <a:buFont typeface="Arial"/>
              <a:buNone/>
            </a:pPr>
            <a:r>
              <a:rPr b="1" i="0" lang="es-CO" sz="1200" u="none" cap="small" strike="noStrike">
                <a:solidFill>
                  <a:srgbClr val="3F3F3F"/>
                </a:solidFill>
                <a:latin typeface="Arial"/>
                <a:ea typeface="Arial"/>
                <a:cs typeface="Arial"/>
                <a:sym typeface="Arial"/>
              </a:rPr>
              <a:t>Carlos Mera - Visión Artificial - Universidad Nacional de Colombia</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66" name="Shape 166"/>
        <p:cNvGrpSpPr/>
        <p:nvPr/>
      </p:nvGrpSpPr>
      <p:grpSpPr>
        <a:xfrm>
          <a:off x="0" y="0"/>
          <a:ext cx="0" cy="0"/>
          <a:chOff x="0" y="0"/>
          <a:chExt cx="0" cy="0"/>
        </a:xfrm>
      </p:grpSpPr>
      <p:sp>
        <p:nvSpPr>
          <p:cNvPr id="167" name="Google Shape;167;g5f0f32994f_0_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8" name="Google Shape;168;g5f0f32994f_0_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9" name="Google Shape;169;g5f0f32994f_0_8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0" name="Google Shape;170;g5f0f32994f_0_8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1" name="Google Shape;171;g5f0f32994f_0_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8" name="Shape 248"/>
        <p:cNvGrpSpPr/>
        <p:nvPr/>
      </p:nvGrpSpPr>
      <p:grpSpPr>
        <a:xfrm>
          <a:off x="0" y="0"/>
          <a:ext cx="0" cy="0"/>
          <a:chOff x="0" y="0"/>
          <a:chExt cx="0" cy="0"/>
        </a:xfrm>
      </p:grpSpPr>
      <p:sp>
        <p:nvSpPr>
          <p:cNvPr id="249" name="Google Shape;249;g5f0f32994f_0_736"/>
          <p:cNvSpPr txBox="1"/>
          <p:nvPr>
            <p:ph type="title"/>
          </p:nvPr>
        </p:nvSpPr>
        <p:spPr>
          <a:xfrm>
            <a:off x="920750" y="126354"/>
            <a:ext cx="77661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Calibri"/>
              <a:buNone/>
              <a:defRPr b="1" i="0" sz="3600" u="none" cap="small" strike="noStrike">
                <a:solidFill>
                  <a:schemeClr val="accen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0" name="Google Shape;250;g5f0f32994f_0_736"/>
          <p:cNvSpPr txBox="1"/>
          <p:nvPr>
            <p:ph idx="1" type="body"/>
          </p:nvPr>
        </p:nvSpPr>
        <p:spPr>
          <a:xfrm>
            <a:off x="457200" y="1600200"/>
            <a:ext cx="8229600" cy="4982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1" name="Google Shape;251;g5f0f32994f_0_736"/>
          <p:cNvSpPr/>
          <p:nvPr/>
        </p:nvSpPr>
        <p:spPr>
          <a:xfrm rot="5400000">
            <a:off x="318350" y="256425"/>
            <a:ext cx="277800" cy="927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circles_2" id="252" name="Google Shape;252;g5f0f32994f_0_736"/>
          <p:cNvPicPr preferRelativeResize="0"/>
          <p:nvPr/>
        </p:nvPicPr>
        <p:blipFill rotWithShape="1">
          <a:blip r:embed="rId1">
            <a:alphaModFix/>
          </a:blip>
          <a:srcRect b="0" l="0" r="0" t="0"/>
          <a:stretch/>
        </p:blipFill>
        <p:spPr>
          <a:xfrm rot="10800000">
            <a:off x="8166101" y="-1371600"/>
            <a:ext cx="2259013" cy="2741613"/>
          </a:xfrm>
          <a:prstGeom prst="rect">
            <a:avLst/>
          </a:prstGeom>
          <a:noFill/>
          <a:ln>
            <a:noFill/>
          </a:ln>
        </p:spPr>
      </p:pic>
      <p:pic>
        <p:nvPicPr>
          <p:cNvPr descr="circles_2" id="253" name="Google Shape;253;g5f0f32994f_0_736"/>
          <p:cNvPicPr preferRelativeResize="0"/>
          <p:nvPr/>
        </p:nvPicPr>
        <p:blipFill rotWithShape="1">
          <a:blip r:embed="rId1">
            <a:alphaModFix/>
          </a:blip>
          <a:srcRect b="0" l="0" r="0" t="0"/>
          <a:stretch/>
        </p:blipFill>
        <p:spPr>
          <a:xfrm rot="10800000">
            <a:off x="-962025" y="5486400"/>
            <a:ext cx="2259013" cy="2741613"/>
          </a:xfrm>
          <a:prstGeom prst="rect">
            <a:avLst/>
          </a:prstGeom>
          <a:noFill/>
          <a:ln>
            <a:noFill/>
          </a:ln>
        </p:spPr>
      </p:pic>
      <p:sp>
        <p:nvSpPr>
          <p:cNvPr id="254" name="Google Shape;254;g5f0f32994f_0_736"/>
          <p:cNvSpPr/>
          <p:nvPr/>
        </p:nvSpPr>
        <p:spPr>
          <a:xfrm>
            <a:off x="-6353" y="6582314"/>
            <a:ext cx="9150300" cy="2778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g5f0f32994f_0_736"/>
          <p:cNvSpPr/>
          <p:nvPr/>
        </p:nvSpPr>
        <p:spPr>
          <a:xfrm rot="5400000">
            <a:off x="8087549" y="5803664"/>
            <a:ext cx="277800" cy="1835100"/>
          </a:xfrm>
          <a:prstGeom prst="rect">
            <a:avLst/>
          </a:prstGeom>
          <a:solidFill>
            <a:srgbClr val="D8D8D8">
              <a:alpha val="556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g5f0f32994f_0_736"/>
          <p:cNvSpPr txBox="1"/>
          <p:nvPr/>
        </p:nvSpPr>
        <p:spPr>
          <a:xfrm>
            <a:off x="8553753" y="6598109"/>
            <a:ext cx="4461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fld id="{00000000-1234-1234-1234-123412341234}" type="slidenum">
              <a:rPr b="0" i="0" lang="es-CO" sz="1000" u="none" cap="none" strike="noStrike">
                <a:solidFill>
                  <a:schemeClr val="dk1"/>
                </a:solidFill>
                <a:latin typeface="Arial"/>
                <a:ea typeface="Arial"/>
                <a:cs typeface="Arial"/>
                <a:sym typeface="Arial"/>
              </a:rPr>
              <a:t>‹#›</a:t>
            </a:fld>
            <a:r>
              <a:rPr b="0" i="0" lang="es-CO"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p:txBody>
      </p:sp>
      <p:sp>
        <p:nvSpPr>
          <p:cNvPr id="257" name="Google Shape;257;g5f0f32994f_0_736"/>
          <p:cNvSpPr txBox="1"/>
          <p:nvPr/>
        </p:nvSpPr>
        <p:spPr>
          <a:xfrm>
            <a:off x="-71249" y="6582314"/>
            <a:ext cx="7308900" cy="300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3F3F3F"/>
              </a:buClr>
              <a:buSzPts val="1200"/>
              <a:buFont typeface="Arial"/>
              <a:buNone/>
            </a:pPr>
            <a:r>
              <a:rPr b="1" i="0" lang="es-CO" sz="1200" u="none" cap="small" strike="noStrike">
                <a:solidFill>
                  <a:srgbClr val="3F3F3F"/>
                </a:solidFill>
                <a:latin typeface="Arial"/>
                <a:ea typeface="Arial"/>
                <a:cs typeface="Arial"/>
                <a:sym typeface="Arial"/>
              </a:rPr>
              <a:t>Carlos Mera - Visión Artificial - Universidad Nacional de Colombia</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0" name="Shape 330"/>
        <p:cNvGrpSpPr/>
        <p:nvPr/>
      </p:nvGrpSpPr>
      <p:grpSpPr>
        <a:xfrm>
          <a:off x="0" y="0"/>
          <a:ext cx="0" cy="0"/>
          <a:chOff x="0" y="0"/>
          <a:chExt cx="0" cy="0"/>
        </a:xfrm>
      </p:grpSpPr>
      <p:sp>
        <p:nvSpPr>
          <p:cNvPr id="331" name="Google Shape;331;g6c5ec88a2d_0_1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32" name="Google Shape;332;g6c5ec88a2d_0_11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3" name="Google Shape;333;g6c5ec88a2d_0_11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4" name="Google Shape;334;g6c5ec88a2d_0_11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5" name="Google Shape;335;g6c5ec88a2d_0_11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405" name="Shape 405"/>
        <p:cNvGrpSpPr/>
        <p:nvPr/>
      </p:nvGrpSpPr>
      <p:grpSpPr>
        <a:xfrm>
          <a:off x="0" y="0"/>
          <a:ext cx="0" cy="0"/>
          <a:chOff x="0" y="0"/>
          <a:chExt cx="0" cy="0"/>
        </a:xfrm>
      </p:grpSpPr>
      <p:sp>
        <p:nvSpPr>
          <p:cNvPr id="406" name="Google Shape;406;g6c5ec88a2d_0_316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07" name="Google Shape;407;g6c5ec88a2d_0_316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8" name="Google Shape;408;g6c5ec88a2d_0_316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stanford.edu/~cpiech/cs221/handouts/kmea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 Id="rId3" Type="http://schemas.openxmlformats.org/officeDocument/2006/relationships/hyperlink" Target="https://mubaris.com/posts/kmeans-clustering/" TargetMode="Externa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5.xml"/><Relationship Id="rId3" Type="http://schemas.openxmlformats.org/officeDocument/2006/relationships/hyperlink" Target="https://www.kaggle.com/jmataya/k-nearest-neighbors-classifier" TargetMode="External"/><Relationship Id="rId4" Type="http://schemas.openxmlformats.org/officeDocument/2006/relationships/hyperlink" Target="https://www.kaggle.com/karthickaravindan/k-means-clustering-project" TargetMode="External"/><Relationship Id="rId5" Type="http://schemas.openxmlformats.org/officeDocument/2006/relationships/hyperlink" Target="https://www.kaggle.com/gabrielrs3/clustering-customers-k-means-algorithm/data"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6.xml"/><Relationship Id="rId3" Type="http://schemas.openxmlformats.org/officeDocument/2006/relationships/image" Target="../media/image17.png"/><Relationship Id="rId4" Type="http://schemas.openxmlformats.org/officeDocument/2006/relationships/hyperlink" Target="https://bookdown.org/content/2031/arboles-de-decision-parte-i.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5.xml"/><Relationship Id="rId3"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6.xml"/><Relationship Id="rId3"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7.xml"/><Relationship Id="rId3" Type="http://schemas.openxmlformats.org/officeDocument/2006/relationships/image" Target="../media/image2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8.xml"/><Relationship Id="rId3"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9.xml"/><Relationship Id="rId3" Type="http://schemas.openxmlformats.org/officeDocument/2006/relationships/hyperlink" Target="https://www.kaggle.com/shirantha/bank-marketing-data-a-decision-tree-approa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0.xml"/><Relationship Id="rId3" Type="http://schemas.openxmlformats.org/officeDocument/2006/relationships/image" Target="../media/image2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2.xml"/><Relationship Id="rId3" Type="http://schemas.openxmlformats.org/officeDocument/2006/relationships/hyperlink" Target="https://www.kaggle.com/zlatankr/titanic-random-forest-82-78"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3.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4.xml"/><Relationship Id="rId3"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5" name="Shape 535"/>
        <p:cNvGrpSpPr/>
        <p:nvPr/>
      </p:nvGrpSpPr>
      <p:grpSpPr>
        <a:xfrm>
          <a:off x="0" y="0"/>
          <a:ext cx="0" cy="0"/>
          <a:chOff x="0" y="0"/>
          <a:chExt cx="0" cy="0"/>
        </a:xfrm>
      </p:grpSpPr>
      <p:sp>
        <p:nvSpPr>
          <p:cNvPr id="536" name="Google Shape;536;g5f0f32994f_0_60"/>
          <p:cNvSpPr/>
          <p:nvPr/>
        </p:nvSpPr>
        <p:spPr>
          <a:xfrm>
            <a:off x="287524" y="1204776"/>
            <a:ext cx="8568900" cy="1846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1" i="0" lang="es-CO" sz="2400" u="none" cap="none" strike="noStrike">
                <a:solidFill>
                  <a:schemeClr val="dk1"/>
                </a:solidFill>
                <a:latin typeface="Calibri"/>
                <a:ea typeface="Calibri"/>
                <a:cs typeface="Calibri"/>
                <a:sym typeface="Calibri"/>
              </a:rPr>
              <a:t>KNN – con distancia Mínima.</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Calibri"/>
              <a:buNone/>
            </a:pPr>
            <a:r>
              <a:rPr b="0" i="0" lang="es-CO" sz="2400" u="none" cap="none" strike="noStrike">
                <a:solidFill>
                  <a:schemeClr val="dk1"/>
                </a:solidFill>
                <a:latin typeface="Calibri"/>
                <a:ea typeface="Calibri"/>
                <a:cs typeface="Calibri"/>
                <a:sym typeface="Calibri"/>
              </a:rPr>
              <a:t>Se reduce el número de casos a uno por clase (baricentro) y luego se le asigna al conjunto de características la clase del baricentro más cercano</a:t>
            </a:r>
            <a:r>
              <a:rPr b="0" i="0" lang="es-CO" sz="1100" u="none" cap="none" strike="noStrike">
                <a:solidFill>
                  <a:schemeClr val="dk1"/>
                </a:solidFill>
                <a:latin typeface="Calibri"/>
                <a:ea typeface="Calibri"/>
                <a:cs typeface="Calibri"/>
                <a:sym typeface="Calibri"/>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537" name="Google Shape;537;g5f0f32994f_0_60"/>
          <p:cNvPicPr preferRelativeResize="0"/>
          <p:nvPr/>
        </p:nvPicPr>
        <p:blipFill rotWithShape="1">
          <a:blip r:embed="rId3">
            <a:alphaModFix/>
          </a:blip>
          <a:srcRect b="0" l="0" r="0" t="0"/>
          <a:stretch/>
        </p:blipFill>
        <p:spPr>
          <a:xfrm>
            <a:off x="2123728" y="2348880"/>
            <a:ext cx="4824535" cy="3894929"/>
          </a:xfrm>
          <a:prstGeom prst="rect">
            <a:avLst/>
          </a:prstGeom>
          <a:noFill/>
          <a:ln>
            <a:noFill/>
          </a:ln>
        </p:spPr>
      </p:pic>
      <p:sp>
        <p:nvSpPr>
          <p:cNvPr id="538" name="Google Shape;538;g5f0f32994f_0_60"/>
          <p:cNvSpPr/>
          <p:nvPr/>
        </p:nvSpPr>
        <p:spPr>
          <a:xfrm>
            <a:off x="0" y="36099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39" name="Google Shape;539;g5f0f32994f_0_60"/>
          <p:cNvSpPr txBox="1"/>
          <p:nvPr/>
        </p:nvSpPr>
        <p:spPr>
          <a:xfrm>
            <a:off x="-252536" y="548680"/>
            <a:ext cx="9649200" cy="57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Clasificador KNN</a:t>
            </a:r>
            <a:endParaRPr b="0" i="0" sz="4400" u="none" cap="none" strike="noStrike">
              <a:solidFill>
                <a:srgbClr val="C00000"/>
              </a:solidFill>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3" name="Shape 543"/>
        <p:cNvGrpSpPr/>
        <p:nvPr/>
      </p:nvGrpSpPr>
      <p:grpSpPr>
        <a:xfrm>
          <a:off x="0" y="0"/>
          <a:ext cx="0" cy="0"/>
          <a:chOff x="0" y="0"/>
          <a:chExt cx="0" cy="0"/>
        </a:xfrm>
      </p:grpSpPr>
      <p:sp>
        <p:nvSpPr>
          <p:cNvPr id="544" name="Google Shape;544;g5f0f32994f_0_67"/>
          <p:cNvSpPr/>
          <p:nvPr/>
        </p:nvSpPr>
        <p:spPr>
          <a:xfrm>
            <a:off x="467543" y="1628800"/>
            <a:ext cx="8136900" cy="193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KNN – con pesado de Casos.</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Hace referencia a no contabilización homogénea de los casos, sino que se genera un peso para contabilizar cada caso, por ejemplo, el inverso de la distancia entre los casos seleccionados y el nuevo caso.</a:t>
            </a:r>
            <a:endParaRPr b="0" i="0" sz="2400" u="none" cap="none" strike="noStrike">
              <a:solidFill>
                <a:schemeClr val="dk1"/>
              </a:solidFill>
              <a:latin typeface="Calibri"/>
              <a:ea typeface="Calibri"/>
              <a:cs typeface="Calibri"/>
              <a:sym typeface="Calibri"/>
            </a:endParaRPr>
          </a:p>
        </p:txBody>
      </p:sp>
      <p:pic>
        <p:nvPicPr>
          <p:cNvPr id="545" name="Google Shape;545;g5f0f32994f_0_67"/>
          <p:cNvPicPr preferRelativeResize="0"/>
          <p:nvPr/>
        </p:nvPicPr>
        <p:blipFill rotWithShape="1">
          <a:blip r:embed="rId3">
            <a:alphaModFix/>
          </a:blip>
          <a:srcRect b="0" l="0" r="0" t="0"/>
          <a:stretch/>
        </p:blipFill>
        <p:spPr>
          <a:xfrm>
            <a:off x="2483768" y="4365104"/>
            <a:ext cx="4104455" cy="1082283"/>
          </a:xfrm>
          <a:prstGeom prst="rect">
            <a:avLst/>
          </a:prstGeom>
          <a:noFill/>
          <a:ln>
            <a:noFill/>
          </a:ln>
        </p:spPr>
      </p:pic>
      <p:sp>
        <p:nvSpPr>
          <p:cNvPr id="546" name="Google Shape;546;g5f0f32994f_0_67"/>
          <p:cNvSpPr txBox="1"/>
          <p:nvPr/>
        </p:nvSpPr>
        <p:spPr>
          <a:xfrm>
            <a:off x="-252536" y="548680"/>
            <a:ext cx="9649200" cy="57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Clasificador KNN</a:t>
            </a:r>
            <a:endParaRPr b="0" i="0" sz="4400" u="none" cap="none" strike="noStrike">
              <a:solidFill>
                <a:srgbClr val="C00000"/>
              </a:solidFill>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0" name="Shape 550"/>
        <p:cNvGrpSpPr/>
        <p:nvPr/>
      </p:nvGrpSpPr>
      <p:grpSpPr>
        <a:xfrm>
          <a:off x="0" y="0"/>
          <a:ext cx="0" cy="0"/>
          <a:chOff x="0" y="0"/>
          <a:chExt cx="0" cy="0"/>
        </a:xfrm>
      </p:grpSpPr>
      <p:sp>
        <p:nvSpPr>
          <p:cNvPr id="551" name="Google Shape;551;g5f0f32994f_0_79"/>
          <p:cNvSpPr/>
          <p:nvPr/>
        </p:nvSpPr>
        <p:spPr>
          <a:xfrm>
            <a:off x="179512" y="1453425"/>
            <a:ext cx="8640900" cy="1200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Permiten hacer agrupaciones entre los datos de tal manera que los casos de un cluster tengan una alta similaridad entre ellos y baja con respecto a casos de otro cluster. </a:t>
            </a:r>
            <a:endParaRPr b="0" i="0" sz="2400" u="none" cap="none" strike="noStrike">
              <a:solidFill>
                <a:schemeClr val="dk1"/>
              </a:solidFill>
              <a:latin typeface="Arial"/>
              <a:ea typeface="Arial"/>
              <a:cs typeface="Arial"/>
              <a:sym typeface="Arial"/>
            </a:endParaRPr>
          </a:p>
        </p:txBody>
      </p:sp>
      <p:sp>
        <p:nvSpPr>
          <p:cNvPr id="552" name="Google Shape;552;g5f0f32994f_0_79"/>
          <p:cNvSpPr/>
          <p:nvPr/>
        </p:nvSpPr>
        <p:spPr>
          <a:xfrm>
            <a:off x="0" y="25622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53" name="Google Shape;553;g5f0f32994f_0_79"/>
          <p:cNvSpPr txBox="1"/>
          <p:nvPr/>
        </p:nvSpPr>
        <p:spPr>
          <a:xfrm>
            <a:off x="-252536" y="548680"/>
            <a:ext cx="9649200" cy="57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KMEANS</a:t>
            </a:r>
            <a:endParaRPr b="0" i="0" sz="4400" u="none" cap="none" strike="noStrike">
              <a:solidFill>
                <a:srgbClr val="C00000"/>
              </a:solidFill>
              <a:latin typeface="Bookman Old Style"/>
              <a:ea typeface="Bookman Old Style"/>
              <a:cs typeface="Bookman Old Style"/>
              <a:sym typeface="Bookman Old Style"/>
            </a:endParaRPr>
          </a:p>
        </p:txBody>
      </p:sp>
      <p:pic>
        <p:nvPicPr>
          <p:cNvPr id="554" name="Google Shape;554;g5f0f32994f_0_79"/>
          <p:cNvPicPr preferRelativeResize="0"/>
          <p:nvPr/>
        </p:nvPicPr>
        <p:blipFill rotWithShape="1">
          <a:blip r:embed="rId3">
            <a:alphaModFix/>
          </a:blip>
          <a:srcRect b="0" l="0" r="0" t="0"/>
          <a:stretch/>
        </p:blipFill>
        <p:spPr>
          <a:xfrm>
            <a:off x="1326300" y="2653725"/>
            <a:ext cx="6188493" cy="3899475"/>
          </a:xfrm>
          <a:prstGeom prst="rect">
            <a:avLst/>
          </a:prstGeom>
          <a:noFill/>
          <a:ln>
            <a:noFill/>
          </a:ln>
        </p:spPr>
      </p:pic>
      <p:sp>
        <p:nvSpPr>
          <p:cNvPr id="555" name="Google Shape;555;g5f0f32994f_0_79"/>
          <p:cNvSpPr txBox="1"/>
          <p:nvPr/>
        </p:nvSpPr>
        <p:spPr>
          <a:xfrm>
            <a:off x="0" y="6553200"/>
            <a:ext cx="7732800" cy="32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CO" sz="1100" u="sng" cap="none" strike="noStrike">
                <a:solidFill>
                  <a:schemeClr val="hlink"/>
                </a:solidFill>
                <a:latin typeface="Arial"/>
                <a:ea typeface="Arial"/>
                <a:cs typeface="Arial"/>
                <a:sym typeface="Arial"/>
                <a:hlinkClick r:id="rId4"/>
              </a:rPr>
              <a:t>https://stanford.edu/~cpiech/cs221/handouts/kmeans.html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60" name="Shape 560"/>
        <p:cNvGrpSpPr/>
        <p:nvPr/>
      </p:nvGrpSpPr>
      <p:grpSpPr>
        <a:xfrm>
          <a:off x="0" y="0"/>
          <a:ext cx="0" cy="0"/>
          <a:chOff x="0" y="0"/>
          <a:chExt cx="0" cy="0"/>
        </a:xfrm>
      </p:grpSpPr>
      <p:sp>
        <p:nvSpPr>
          <p:cNvPr id="561" name="Google Shape;561;g6c5ec88a2d_0_822"/>
          <p:cNvSpPr txBox="1"/>
          <p:nvPr/>
        </p:nvSpPr>
        <p:spPr>
          <a:xfrm>
            <a:off x="2510099" y="1690179"/>
            <a:ext cx="4090500" cy="3724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CO" sz="2400" u="none" cap="none" strike="noStrike">
                <a:solidFill>
                  <a:srgbClr val="FF0000"/>
                </a:solidFill>
                <a:latin typeface="Trebuchet MS"/>
                <a:ea typeface="Trebuchet MS"/>
                <a:cs typeface="Trebuchet MS"/>
                <a:sym typeface="Trebuchet MS"/>
              </a:rPr>
              <a:t>R</a:t>
            </a:r>
            <a:r>
              <a:rPr b="0" i="0" lang="es-CO" sz="2400" u="none" cap="none" strike="noStrike">
                <a:solidFill>
                  <a:srgbClr val="3366FF"/>
                </a:solidFill>
                <a:latin typeface="Trebuchet MS"/>
                <a:ea typeface="Trebuchet MS"/>
                <a:cs typeface="Trebuchet MS"/>
                <a:sym typeface="Trebuchet MS"/>
              </a:rPr>
              <a:t>e</a:t>
            </a:r>
            <a:r>
              <a:rPr b="0" i="0" lang="es-CO" sz="2400" u="none" cap="none" strike="noStrike">
                <a:solidFill>
                  <a:srgbClr val="FFFF00"/>
                </a:solidFill>
                <a:latin typeface="Trebuchet MS"/>
                <a:ea typeface="Trebuchet MS"/>
                <a:cs typeface="Trebuchet MS"/>
                <a:sym typeface="Trebuchet MS"/>
              </a:rPr>
              <a:t>c</a:t>
            </a:r>
            <a:r>
              <a:rPr b="0" i="0" lang="es-CO" sz="2400" u="none" cap="none" strike="noStrike">
                <a:solidFill>
                  <a:srgbClr val="00FF00"/>
                </a:solidFill>
                <a:latin typeface="Trebuchet MS"/>
                <a:ea typeface="Trebuchet MS"/>
                <a:cs typeface="Trebuchet MS"/>
                <a:sym typeface="Trebuchet MS"/>
              </a:rPr>
              <a:t>o</a:t>
            </a:r>
            <a:r>
              <a:rPr b="0" i="0" lang="es-CO" sz="2400" u="none" cap="none" strike="noStrike">
                <a:solidFill>
                  <a:schemeClr val="lt1"/>
                </a:solidFill>
                <a:latin typeface="Trebuchet MS"/>
                <a:ea typeface="Trebuchet MS"/>
                <a:cs typeface="Trebuchet MS"/>
                <a:sym typeface="Trebuchet MS"/>
              </a:rPr>
              <a:t>n</a:t>
            </a:r>
            <a:r>
              <a:rPr b="0" i="0" lang="es-CO" sz="2400" u="none" cap="none" strike="noStrike">
                <a:solidFill>
                  <a:srgbClr val="FF6600"/>
                </a:solidFill>
                <a:latin typeface="Trebuchet MS"/>
                <a:ea typeface="Trebuchet MS"/>
                <a:cs typeface="Trebuchet MS"/>
                <a:sym typeface="Trebuchet MS"/>
              </a:rPr>
              <a:t>o</a:t>
            </a:r>
            <a:r>
              <a:rPr b="0" i="0" lang="es-CO" sz="2400" u="none" cap="none" strike="noStrike">
                <a:solidFill>
                  <a:srgbClr val="FF0000"/>
                </a:solidFill>
                <a:latin typeface="Trebuchet MS"/>
                <a:ea typeface="Trebuchet MS"/>
                <a:cs typeface="Trebuchet MS"/>
                <a:sym typeface="Trebuchet MS"/>
              </a:rPr>
              <a:t>c</a:t>
            </a:r>
            <a:r>
              <a:rPr b="0" i="0" lang="es-CO" sz="2400" u="none" cap="none" strike="noStrike">
                <a:solidFill>
                  <a:srgbClr val="3366FF"/>
                </a:solidFill>
                <a:latin typeface="Trebuchet MS"/>
                <a:ea typeface="Trebuchet MS"/>
                <a:cs typeface="Trebuchet MS"/>
                <a:sym typeface="Trebuchet MS"/>
              </a:rPr>
              <a:t>i</a:t>
            </a:r>
            <a:r>
              <a:rPr b="0" i="0" lang="es-CO" sz="2400" u="none" cap="none" strike="noStrike">
                <a:solidFill>
                  <a:schemeClr val="lt1"/>
                </a:solidFill>
                <a:latin typeface="Trebuchet MS"/>
                <a:ea typeface="Trebuchet MS"/>
                <a:cs typeface="Trebuchet MS"/>
                <a:sym typeface="Trebuchet MS"/>
              </a:rPr>
              <a:t>m</a:t>
            </a:r>
            <a:r>
              <a:rPr b="0" i="0" lang="es-CO" sz="2400" u="none" cap="none" strike="noStrike">
                <a:solidFill>
                  <a:srgbClr val="FFFF00"/>
                </a:solidFill>
                <a:latin typeface="Trebuchet MS"/>
                <a:ea typeface="Trebuchet MS"/>
                <a:cs typeface="Trebuchet MS"/>
                <a:sym typeface="Trebuchet MS"/>
              </a:rPr>
              <a:t>i</a:t>
            </a:r>
            <a:r>
              <a:rPr b="0" i="0" lang="es-CO" sz="2400" u="none" cap="none" strike="noStrike">
                <a:solidFill>
                  <a:srgbClr val="00FF00"/>
                </a:solidFill>
                <a:latin typeface="Trebuchet MS"/>
                <a:ea typeface="Trebuchet MS"/>
                <a:cs typeface="Trebuchet MS"/>
                <a:sym typeface="Trebuchet MS"/>
              </a:rPr>
              <a:t>e</a:t>
            </a:r>
            <a:r>
              <a:rPr b="0" i="0" lang="es-CO" sz="2400" u="none" cap="none" strike="noStrike">
                <a:solidFill>
                  <a:schemeClr val="lt1"/>
                </a:solidFill>
                <a:latin typeface="Trebuchet MS"/>
                <a:ea typeface="Trebuchet MS"/>
                <a:cs typeface="Trebuchet MS"/>
                <a:sym typeface="Trebuchet MS"/>
              </a:rPr>
              <a:t>n</a:t>
            </a:r>
            <a:r>
              <a:rPr b="0" i="0" lang="es-CO" sz="2400" u="none" cap="none" strike="noStrike">
                <a:solidFill>
                  <a:srgbClr val="FF6600"/>
                </a:solidFill>
                <a:latin typeface="Trebuchet MS"/>
                <a:ea typeface="Trebuchet MS"/>
                <a:cs typeface="Trebuchet MS"/>
                <a:sym typeface="Trebuchet MS"/>
              </a:rPr>
              <a:t>t</a:t>
            </a:r>
            <a:r>
              <a:rPr b="0" i="0" lang="es-CO" sz="2400" u="none" cap="none" strike="noStrike">
                <a:solidFill>
                  <a:srgbClr val="FF0000"/>
                </a:solidFill>
                <a:latin typeface="Trebuchet MS"/>
                <a:ea typeface="Trebuchet MS"/>
                <a:cs typeface="Trebuchet MS"/>
                <a:sym typeface="Trebuchet MS"/>
              </a:rPr>
              <a:t>o</a:t>
            </a:r>
            <a:r>
              <a:rPr b="0" i="0" lang="es-CO" sz="2400" u="none" cap="none" strike="noStrike">
                <a:solidFill>
                  <a:srgbClr val="3333CC"/>
                </a:solidFill>
                <a:latin typeface="Trebuchet MS"/>
                <a:ea typeface="Trebuchet MS"/>
                <a:cs typeface="Trebuchet MS"/>
                <a:sym typeface="Trebuchet MS"/>
              </a:rPr>
              <a:t> </a:t>
            </a:r>
            <a:r>
              <a:rPr b="0" i="0" lang="es-CO" sz="2400" u="none" cap="none" strike="noStrike">
                <a:solidFill>
                  <a:srgbClr val="3366FF"/>
                </a:solidFill>
                <a:latin typeface="Trebuchet MS"/>
                <a:ea typeface="Trebuchet MS"/>
                <a:cs typeface="Trebuchet MS"/>
                <a:sym typeface="Trebuchet MS"/>
              </a:rPr>
              <a:t>d</a:t>
            </a:r>
            <a:r>
              <a:rPr b="0" i="0" lang="es-CO" sz="2400" u="none" cap="none" strike="noStrike">
                <a:solidFill>
                  <a:srgbClr val="FFFF00"/>
                </a:solidFill>
                <a:latin typeface="Trebuchet MS"/>
                <a:ea typeface="Trebuchet MS"/>
                <a:cs typeface="Trebuchet MS"/>
                <a:sym typeface="Trebuchet MS"/>
              </a:rPr>
              <a:t>e </a:t>
            </a:r>
            <a:r>
              <a:rPr b="0" i="0" lang="es-CO" sz="2400" u="none" cap="none" strike="noStrike">
                <a:solidFill>
                  <a:srgbClr val="00FF00"/>
                </a:solidFill>
                <a:latin typeface="Trebuchet MS"/>
                <a:ea typeface="Trebuchet MS"/>
                <a:cs typeface="Trebuchet MS"/>
                <a:sym typeface="Trebuchet MS"/>
              </a:rPr>
              <a:t>P</a:t>
            </a:r>
            <a:r>
              <a:rPr b="0" i="0" lang="es-CO" sz="2400" u="none" cap="none" strike="noStrike">
                <a:solidFill>
                  <a:schemeClr val="lt1"/>
                </a:solidFill>
                <a:latin typeface="Trebuchet MS"/>
                <a:ea typeface="Trebuchet MS"/>
                <a:cs typeface="Trebuchet MS"/>
                <a:sym typeface="Trebuchet MS"/>
              </a:rPr>
              <a:t>a</a:t>
            </a:r>
            <a:r>
              <a:rPr b="0" i="0" lang="es-CO" sz="2400" u="none" cap="none" strike="noStrike">
                <a:solidFill>
                  <a:srgbClr val="FF6600"/>
                </a:solidFill>
                <a:latin typeface="Trebuchet MS"/>
                <a:ea typeface="Trebuchet MS"/>
                <a:cs typeface="Trebuchet MS"/>
                <a:sym typeface="Trebuchet MS"/>
              </a:rPr>
              <a:t>t</a:t>
            </a:r>
            <a:r>
              <a:rPr b="0" i="0" lang="es-CO" sz="2400" u="none" cap="none" strike="noStrike">
                <a:solidFill>
                  <a:srgbClr val="FF0000"/>
                </a:solidFill>
                <a:latin typeface="Trebuchet MS"/>
                <a:ea typeface="Trebuchet MS"/>
                <a:cs typeface="Trebuchet MS"/>
                <a:sym typeface="Trebuchet MS"/>
              </a:rPr>
              <a:t>r</a:t>
            </a:r>
            <a:r>
              <a:rPr b="0" i="0" lang="es-CO" sz="2400" u="none" cap="none" strike="noStrike">
                <a:solidFill>
                  <a:srgbClr val="3366FF"/>
                </a:solidFill>
                <a:latin typeface="Trebuchet MS"/>
                <a:ea typeface="Trebuchet MS"/>
                <a:cs typeface="Trebuchet MS"/>
                <a:sym typeface="Trebuchet MS"/>
              </a:rPr>
              <a:t>o</a:t>
            </a:r>
            <a:r>
              <a:rPr b="0" i="0" lang="es-CO" sz="2400" u="none" cap="none" strike="noStrike">
                <a:solidFill>
                  <a:srgbClr val="FFFF00"/>
                </a:solidFill>
                <a:latin typeface="Trebuchet MS"/>
                <a:ea typeface="Trebuchet MS"/>
                <a:cs typeface="Trebuchet MS"/>
                <a:sym typeface="Trebuchet MS"/>
              </a:rPr>
              <a:t>n</a:t>
            </a:r>
            <a:r>
              <a:rPr b="0" i="0" lang="es-CO" sz="2400" u="none" cap="none" strike="noStrike">
                <a:solidFill>
                  <a:srgbClr val="00FF00"/>
                </a:solidFill>
                <a:latin typeface="Trebuchet MS"/>
                <a:ea typeface="Trebuchet MS"/>
                <a:cs typeface="Trebuchet MS"/>
                <a:sym typeface="Trebuchet MS"/>
              </a:rPr>
              <a:t>e</a:t>
            </a:r>
            <a:r>
              <a:rPr b="0" i="0" lang="es-CO" sz="2400" u="none" cap="none" strike="noStrike">
                <a:solidFill>
                  <a:schemeClr val="lt1"/>
                </a:solidFill>
                <a:latin typeface="Trebuchet MS"/>
                <a:ea typeface="Trebuchet MS"/>
                <a:cs typeface="Trebuchet MS"/>
                <a:sym typeface="Trebuchet MS"/>
              </a:rPr>
              <a:t>s</a:t>
            </a:r>
            <a:endParaRPr b="0" i="0" sz="24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b="0" i="0" lang="es-CO" sz="2400" u="none" cap="none" strike="noStrike">
                <a:solidFill>
                  <a:srgbClr val="F4F3EC"/>
                </a:solidFill>
                <a:latin typeface="Trebuchet MS"/>
                <a:ea typeface="Trebuchet MS"/>
                <a:cs typeface="Trebuchet MS"/>
                <a:sym typeface="Trebuchet MS"/>
              </a:rPr>
              <a:t> </a:t>
            </a:r>
            <a:endParaRPr b="0" i="0" sz="2400" u="none" cap="none" strike="noStrike">
              <a:solidFill>
                <a:srgbClr val="F4F3EC"/>
              </a:solidFill>
              <a:latin typeface="Trebuchet MS"/>
              <a:ea typeface="Trebuchet MS"/>
              <a:cs typeface="Trebuchet MS"/>
              <a:sym typeface="Trebuchet MS"/>
            </a:endParaRPr>
          </a:p>
          <a:p>
            <a:pPr indent="0" lvl="0" marL="0" marR="0" rtl="0" algn="ctr">
              <a:spcBef>
                <a:spcPts val="0"/>
              </a:spcBef>
              <a:spcAft>
                <a:spcPts val="0"/>
              </a:spcAft>
              <a:buNone/>
            </a:pPr>
            <a:r>
              <a:t/>
            </a:r>
            <a:endParaRPr b="0" i="0" sz="24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t/>
            </a:r>
            <a:endParaRPr b="0" i="0" sz="24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t/>
            </a:r>
            <a:endParaRPr b="0" i="0" sz="24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t/>
            </a:r>
            <a:endParaRPr b="0" i="0" sz="24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rPr b="0" i="0" lang="es-CO" sz="1400" u="none" cap="none" strike="noStrike">
                <a:solidFill>
                  <a:srgbClr val="BFBFBF"/>
                </a:solidFill>
                <a:latin typeface="Trebuchet MS"/>
                <a:ea typeface="Trebuchet MS"/>
                <a:cs typeface="Trebuchet MS"/>
                <a:sym typeface="Trebuchet MS"/>
              </a:rPr>
              <a:t>Domingo Mery</a:t>
            </a:r>
            <a:endParaRPr/>
          </a:p>
          <a:p>
            <a:pPr indent="0" lvl="0" marL="0" marR="0" rtl="0" algn="ctr">
              <a:spcBef>
                <a:spcPts val="0"/>
              </a:spcBef>
              <a:spcAft>
                <a:spcPts val="0"/>
              </a:spcAft>
              <a:buNone/>
            </a:pPr>
            <a:r>
              <a:t/>
            </a:r>
            <a:endParaRPr b="0" i="0" sz="12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0" i="0" lang="es-CO" sz="1200" u="none" cap="none" strike="noStrike">
                <a:solidFill>
                  <a:srgbClr val="BFBFBF"/>
                </a:solidFill>
                <a:latin typeface="Trebuchet MS"/>
                <a:ea typeface="Trebuchet MS"/>
                <a:cs typeface="Trebuchet MS"/>
                <a:sym typeface="Trebuchet MS"/>
              </a:rPr>
              <a:t>Departmento de Ciencia de la Computación</a:t>
            </a:r>
            <a:endParaRPr b="0" i="0" sz="12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0" i="0" lang="es-CO" sz="1200" u="none" cap="none" strike="noStrike">
                <a:solidFill>
                  <a:srgbClr val="BFBFBF"/>
                </a:solidFill>
                <a:latin typeface="Trebuchet MS"/>
                <a:ea typeface="Trebuchet MS"/>
                <a:cs typeface="Trebuchet MS"/>
                <a:sym typeface="Trebuchet MS"/>
              </a:rPr>
              <a:t>Escuela de Ingeniería</a:t>
            </a:r>
            <a:endParaRPr/>
          </a:p>
          <a:p>
            <a:pPr indent="0" lvl="0" marL="0" marR="0" rtl="0" algn="ctr">
              <a:spcBef>
                <a:spcPts val="0"/>
              </a:spcBef>
              <a:spcAft>
                <a:spcPts val="0"/>
              </a:spcAft>
              <a:buNone/>
            </a:pPr>
            <a:r>
              <a:rPr b="0" i="0" lang="es-CO" sz="1200" u="none" cap="none" strike="noStrike">
                <a:solidFill>
                  <a:srgbClr val="BFBFBF"/>
                </a:solidFill>
                <a:latin typeface="Trebuchet MS"/>
                <a:ea typeface="Trebuchet MS"/>
                <a:cs typeface="Trebuchet MS"/>
                <a:sym typeface="Trebuchet MS"/>
              </a:rPr>
              <a:t>Universidad Católica de Chile</a:t>
            </a:r>
            <a:endParaRPr b="0" i="0" sz="12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0" i="0" lang="es-CO" sz="1200" u="none" cap="none" strike="noStrike">
                <a:solidFill>
                  <a:srgbClr val="BFBFBF"/>
                </a:solidFill>
                <a:latin typeface="Trebuchet MS"/>
                <a:ea typeface="Trebuchet MS"/>
                <a:cs typeface="Trebuchet MS"/>
                <a:sym typeface="Trebuchet MS"/>
              </a:rPr>
              <a:t>Semestre 2018-1</a:t>
            </a:r>
            <a:endParaRPr b="0" i="0" sz="1200" u="none" cap="none" strike="noStrike">
              <a:solidFill>
                <a:srgbClr val="BFBFBF"/>
              </a:solidFill>
              <a:latin typeface="Trebuchet MS"/>
              <a:ea typeface="Trebuchet MS"/>
              <a:cs typeface="Trebuchet MS"/>
              <a:sym typeface="Trebuchet MS"/>
            </a:endParaRPr>
          </a:p>
        </p:txBody>
      </p:sp>
      <p:pic>
        <p:nvPicPr>
          <p:cNvPr descr="Screen Shot 2014-07-28 at 3.30.32 PM.png" id="562" name="Google Shape;562;g6c5ec88a2d_0_822"/>
          <p:cNvPicPr preferRelativeResize="0"/>
          <p:nvPr/>
        </p:nvPicPr>
        <p:blipFill rotWithShape="1">
          <a:blip r:embed="rId3">
            <a:alphaModFix/>
          </a:blip>
          <a:srcRect b="0" l="0" r="0" t="0"/>
          <a:stretch/>
        </p:blipFill>
        <p:spPr>
          <a:xfrm>
            <a:off x="3403599" y="932796"/>
            <a:ext cx="2252133" cy="709948"/>
          </a:xfrm>
          <a:prstGeom prst="rect">
            <a:avLst/>
          </a:prstGeom>
          <a:noFill/>
          <a:ln>
            <a:noFill/>
          </a:ln>
        </p:spPr>
      </p:pic>
      <p:sp>
        <p:nvSpPr>
          <p:cNvPr id="563" name="Google Shape;563;g6c5ec88a2d_0_822"/>
          <p:cNvSpPr/>
          <p:nvPr/>
        </p:nvSpPr>
        <p:spPr>
          <a:xfrm>
            <a:off x="3700665" y="1065604"/>
            <a:ext cx="94800" cy="94800"/>
          </a:xfrm>
          <a:prstGeom prst="rect">
            <a:avLst/>
          </a:prstGeom>
          <a:solidFill>
            <a:srgbClr val="FF0000">
              <a:alpha val="729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4" name="Google Shape;564;g6c5ec88a2d_0_822"/>
          <p:cNvSpPr/>
          <p:nvPr/>
        </p:nvSpPr>
        <p:spPr>
          <a:xfrm>
            <a:off x="3853065" y="1218004"/>
            <a:ext cx="94800" cy="94800"/>
          </a:xfrm>
          <a:prstGeom prst="rect">
            <a:avLst/>
          </a:prstGeom>
          <a:solidFill>
            <a:srgbClr val="FFD300">
              <a:alpha val="729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5" name="Google Shape;565;g6c5ec88a2d_0_822"/>
          <p:cNvSpPr/>
          <p:nvPr/>
        </p:nvSpPr>
        <p:spPr>
          <a:xfrm>
            <a:off x="3618618" y="1370404"/>
            <a:ext cx="94800" cy="94800"/>
          </a:xfrm>
          <a:prstGeom prst="rect">
            <a:avLst/>
          </a:prstGeom>
          <a:solidFill>
            <a:srgbClr val="3366FF">
              <a:alpha val="729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6" name="Google Shape;566;g6c5ec88a2d_0_822"/>
          <p:cNvSpPr/>
          <p:nvPr/>
        </p:nvSpPr>
        <p:spPr>
          <a:xfrm>
            <a:off x="4005465" y="990856"/>
            <a:ext cx="94800" cy="94800"/>
          </a:xfrm>
          <a:prstGeom prst="rect">
            <a:avLst/>
          </a:prstGeom>
          <a:solidFill>
            <a:schemeClr val="lt1">
              <a:alpha val="729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7" name="Google Shape;567;g6c5ec88a2d_0_822"/>
          <p:cNvSpPr/>
          <p:nvPr/>
        </p:nvSpPr>
        <p:spPr>
          <a:xfrm>
            <a:off x="3808392" y="1501786"/>
            <a:ext cx="94800" cy="94800"/>
          </a:xfrm>
          <a:prstGeom prst="rect">
            <a:avLst/>
          </a:prstGeom>
          <a:solidFill>
            <a:srgbClr val="00FF00">
              <a:alpha val="729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8" name="Google Shape;568;g6c5ec88a2d_0_822"/>
          <p:cNvSpPr txBox="1"/>
          <p:nvPr/>
        </p:nvSpPr>
        <p:spPr>
          <a:xfrm>
            <a:off x="1" y="3031066"/>
            <a:ext cx="9144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s-CO" sz="2400" u="none" cap="none" strike="noStrike">
                <a:solidFill>
                  <a:srgbClr val="FFFFFF"/>
                </a:solidFill>
                <a:latin typeface="Trebuchet MS"/>
                <a:ea typeface="Trebuchet MS"/>
                <a:cs typeface="Trebuchet MS"/>
                <a:sym typeface="Trebuchet MS"/>
              </a:rPr>
              <a:t>Clustering: K-means</a:t>
            </a:r>
            <a:endParaRPr/>
          </a:p>
          <a:p>
            <a:pPr indent="0" lvl="0" marL="0" marR="0" rtl="0" algn="ctr">
              <a:spcBef>
                <a:spcPts val="0"/>
              </a:spcBef>
              <a:spcAft>
                <a:spcPts val="0"/>
              </a:spcAft>
              <a:buNone/>
            </a:pPr>
            <a:r>
              <a:t/>
            </a:r>
            <a:endParaRPr b="0" i="0" sz="1000" u="none" cap="none" strike="noStrike">
              <a:solidFill>
                <a:srgbClr val="FFFFFF"/>
              </a:solidFill>
              <a:latin typeface="Trebuchet MS"/>
              <a:ea typeface="Trebuchet MS"/>
              <a:cs typeface="Trebuchet MS"/>
              <a:sym typeface="Trebuchet MS"/>
            </a:endParaRPr>
          </a:p>
          <a:p>
            <a:pPr indent="0" lvl="0" marL="0" marR="0" rtl="0" algn="ctr">
              <a:spcBef>
                <a:spcPts val="0"/>
              </a:spcBef>
              <a:spcAft>
                <a:spcPts val="0"/>
              </a:spcAft>
              <a:buNone/>
            </a:pPr>
            <a:r>
              <a:rPr b="0" i="0" lang="es-CO" sz="1000" u="none" cap="none" strike="noStrike">
                <a:solidFill>
                  <a:srgbClr val="FFFFFF"/>
                </a:solidFill>
                <a:latin typeface="Trebuchet MS"/>
                <a:ea typeface="Trebuchet MS"/>
                <a:cs typeface="Trebuchet MS"/>
                <a:sym typeface="Trebuchet MS"/>
              </a:rPr>
              <a:t>[ Capítulo 6 ]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500"/>
                                        <p:tgtEl>
                                          <p:spTgt spid="56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500"/>
                                        <p:tgtEl>
                                          <p:spTgt spid="56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500"/>
                                        <p:tgtEl>
                                          <p:spTgt spid="56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500"/>
                                        <p:tgtEl>
                                          <p:spTgt spid="56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500"/>
                                        <p:tgtEl>
                                          <p:spTgt spid="563"/>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10" presetSubtype="0">
                                  <p:stCondLst>
                                    <p:cond delay="1000"/>
                                  </p:stCondLst>
                                  <p:childTnLst>
                                    <p:set>
                                      <p:cBhvr>
                                        <p:cTn dur="1" fill="hold">
                                          <p:stCondLst>
                                            <p:cond delay="0"/>
                                          </p:stCondLst>
                                        </p:cTn>
                                        <p:tgtEl>
                                          <p:spTgt spid="568"/>
                                        </p:tgtEl>
                                        <p:attrNameLst>
                                          <p:attrName>style.visibility</p:attrName>
                                        </p:attrNameLst>
                                      </p:cBhvr>
                                      <p:to>
                                        <p:strVal val="visible"/>
                                      </p:to>
                                    </p:set>
                                    <p:animEffect filter="fade" transition="in">
                                      <p:cBhvr>
                                        <p:cTn dur="2000"/>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g6c5ec88a2d_0_834"/>
          <p:cNvSpPr txBox="1"/>
          <p:nvPr/>
        </p:nvSpPr>
        <p:spPr>
          <a:xfrm>
            <a:off x="1028700" y="14269"/>
            <a:ext cx="7070700" cy="677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CO" sz="3200" u="none" cap="none" strike="noStrike">
                <a:solidFill>
                  <a:schemeClr val="dk1"/>
                </a:solidFill>
                <a:latin typeface="Calibri"/>
                <a:ea typeface="Calibri"/>
                <a:cs typeface="Calibri"/>
                <a:sym typeface="Calibri"/>
              </a:rPr>
              <a:t>Algorithm: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s-CO" sz="2400">
                <a:solidFill>
                  <a:schemeClr val="dk1"/>
                </a:solidFill>
                <a:latin typeface="Calibri"/>
                <a:ea typeface="Calibri"/>
                <a:cs typeface="Calibri"/>
                <a:sym typeface="Calibri"/>
              </a:rPr>
              <a:t>Input Data X = {x</a:t>
            </a:r>
            <a:r>
              <a:rPr baseline="-25000" lang="es-CO" sz="2400">
                <a:solidFill>
                  <a:schemeClr val="dk1"/>
                </a:solidFill>
                <a:latin typeface="Calibri"/>
                <a:ea typeface="Calibri"/>
                <a:cs typeface="Calibri"/>
                <a:sym typeface="Calibri"/>
              </a:rPr>
              <a:t>1</a:t>
            </a:r>
            <a:r>
              <a:rPr lang="es-CO" sz="2400">
                <a:solidFill>
                  <a:schemeClr val="dk1"/>
                </a:solidFill>
                <a:latin typeface="Calibri"/>
                <a:ea typeface="Calibri"/>
                <a:cs typeface="Calibri"/>
                <a:sym typeface="Calibri"/>
              </a:rPr>
              <a:t>, x</a:t>
            </a:r>
            <a:r>
              <a:rPr baseline="-25000" lang="es-CO" sz="2400">
                <a:solidFill>
                  <a:schemeClr val="dk1"/>
                </a:solidFill>
                <a:latin typeface="Calibri"/>
                <a:ea typeface="Calibri"/>
                <a:cs typeface="Calibri"/>
                <a:sym typeface="Calibri"/>
              </a:rPr>
              <a:t>2</a:t>
            </a:r>
            <a:r>
              <a:rPr lang="es-CO" sz="2400">
                <a:solidFill>
                  <a:schemeClr val="dk1"/>
                </a:solidFill>
                <a:latin typeface="Calibri"/>
                <a:ea typeface="Calibri"/>
                <a:cs typeface="Calibri"/>
                <a:sym typeface="Calibri"/>
              </a:rPr>
              <a:t>, ... x</a:t>
            </a:r>
            <a:r>
              <a:rPr baseline="-25000" lang="es-CO" sz="2400">
                <a:solidFill>
                  <a:schemeClr val="dk1"/>
                </a:solidFill>
                <a:latin typeface="Calibri"/>
                <a:ea typeface="Calibri"/>
                <a:cs typeface="Calibri"/>
                <a:sym typeface="Calibri"/>
              </a:rPr>
              <a:t>N</a:t>
            </a:r>
            <a:r>
              <a:rPr lang="es-CO" sz="2400">
                <a:solidFill>
                  <a:schemeClr val="dk1"/>
                </a:solidFill>
                <a:latin typeface="Calibri"/>
                <a:ea typeface="Calibri"/>
                <a:cs typeface="Calibri"/>
                <a:sym typeface="Calibri"/>
              </a:rPr>
              <a:t>} and number of clusters K</a:t>
            </a:r>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s-CO" sz="2400">
                <a:solidFill>
                  <a:schemeClr val="dk1"/>
                </a:solidFill>
                <a:latin typeface="Calibri"/>
                <a:ea typeface="Calibri"/>
                <a:cs typeface="Calibri"/>
                <a:sym typeface="Calibri"/>
              </a:rPr>
              <a:t>Centroids {c</a:t>
            </a:r>
            <a:r>
              <a:rPr baseline="-25000" lang="es-CO" sz="2400">
                <a:solidFill>
                  <a:schemeClr val="dk1"/>
                </a:solidFill>
                <a:latin typeface="Calibri"/>
                <a:ea typeface="Calibri"/>
                <a:cs typeface="Calibri"/>
                <a:sym typeface="Calibri"/>
              </a:rPr>
              <a:t>1</a:t>
            </a:r>
            <a:r>
              <a:rPr lang="es-CO" sz="2400">
                <a:solidFill>
                  <a:schemeClr val="dk1"/>
                </a:solidFill>
                <a:latin typeface="Calibri"/>
                <a:ea typeface="Calibri"/>
                <a:cs typeface="Calibri"/>
                <a:sym typeface="Calibri"/>
              </a:rPr>
              <a:t>, c</a:t>
            </a:r>
            <a:r>
              <a:rPr baseline="-25000" lang="es-CO" sz="2400">
                <a:solidFill>
                  <a:schemeClr val="dk1"/>
                </a:solidFill>
                <a:latin typeface="Calibri"/>
                <a:ea typeface="Calibri"/>
                <a:cs typeface="Calibri"/>
                <a:sym typeface="Calibri"/>
              </a:rPr>
              <a:t>2</a:t>
            </a:r>
            <a:r>
              <a:rPr lang="es-CO" sz="2400">
                <a:solidFill>
                  <a:schemeClr val="dk1"/>
                </a:solidFill>
                <a:latin typeface="Calibri"/>
                <a:ea typeface="Calibri"/>
                <a:cs typeface="Calibri"/>
                <a:sym typeface="Calibri"/>
              </a:rPr>
              <a:t>, ... c</a:t>
            </a:r>
            <a:r>
              <a:rPr baseline="-25000" lang="es-CO" sz="2400">
                <a:solidFill>
                  <a:schemeClr val="dk1"/>
                </a:solidFill>
                <a:latin typeface="Calibri"/>
                <a:ea typeface="Calibri"/>
                <a:cs typeface="Calibri"/>
                <a:sym typeface="Calibri"/>
              </a:rPr>
              <a:t>K</a:t>
            </a:r>
            <a:r>
              <a:rPr lang="es-CO" sz="2400">
                <a:solidFill>
                  <a:schemeClr val="dk1"/>
                </a:solidFill>
                <a:latin typeface="Calibri"/>
                <a:ea typeface="Calibri"/>
                <a:cs typeface="Calibri"/>
                <a:sym typeface="Calibri"/>
              </a:rPr>
              <a:t>}  = random K points of X</a:t>
            </a:r>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s-CO" sz="2400">
                <a:solidFill>
                  <a:schemeClr val="dk1"/>
                </a:solidFill>
                <a:latin typeface="Calibri"/>
                <a:ea typeface="Calibri"/>
                <a:cs typeface="Calibri"/>
                <a:sym typeface="Calibri"/>
              </a:rPr>
              <a:t>For each data point x</a:t>
            </a:r>
            <a:r>
              <a:rPr baseline="-25000" lang="es-CO" sz="2400">
                <a:solidFill>
                  <a:schemeClr val="dk1"/>
                </a:solidFill>
                <a:latin typeface="Calibri"/>
                <a:ea typeface="Calibri"/>
                <a:cs typeface="Calibri"/>
                <a:sym typeface="Calibri"/>
              </a:rPr>
              <a:t>i </a:t>
            </a:r>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s-CO" sz="2400">
                <a:solidFill>
                  <a:schemeClr val="dk1"/>
                </a:solidFill>
                <a:latin typeface="Calibri"/>
                <a:ea typeface="Calibri"/>
                <a:cs typeface="Calibri"/>
                <a:sym typeface="Calibri"/>
              </a:rPr>
              <a:t>       Compute distance d</a:t>
            </a:r>
            <a:r>
              <a:rPr baseline="-25000" lang="es-CO" sz="2400">
                <a:solidFill>
                  <a:schemeClr val="dk1"/>
                </a:solidFill>
                <a:latin typeface="Calibri"/>
                <a:ea typeface="Calibri"/>
                <a:cs typeface="Calibri"/>
                <a:sym typeface="Calibri"/>
              </a:rPr>
              <a:t>ij</a:t>
            </a:r>
            <a:r>
              <a:rPr lang="es-CO" sz="2400">
                <a:solidFill>
                  <a:schemeClr val="dk1"/>
                </a:solidFill>
                <a:latin typeface="Calibri"/>
                <a:ea typeface="Calibri"/>
                <a:cs typeface="Calibri"/>
                <a:sym typeface="Calibri"/>
              </a:rPr>
              <a:t> = d(x</a:t>
            </a:r>
            <a:r>
              <a:rPr baseline="-25000" lang="es-CO" sz="2400">
                <a:solidFill>
                  <a:schemeClr val="dk1"/>
                </a:solidFill>
                <a:latin typeface="Calibri"/>
                <a:ea typeface="Calibri"/>
                <a:cs typeface="Calibri"/>
                <a:sym typeface="Calibri"/>
              </a:rPr>
              <a:t>i</a:t>
            </a:r>
            <a:r>
              <a:rPr lang="es-CO" sz="2400">
                <a:solidFill>
                  <a:schemeClr val="dk1"/>
                </a:solidFill>
                <a:latin typeface="Calibri"/>
                <a:ea typeface="Calibri"/>
                <a:cs typeface="Calibri"/>
                <a:sym typeface="Calibri"/>
              </a:rPr>
              <a:t>,c</a:t>
            </a:r>
            <a:r>
              <a:rPr baseline="-25000" lang="es-CO" sz="2400">
                <a:solidFill>
                  <a:schemeClr val="dk1"/>
                </a:solidFill>
                <a:latin typeface="Calibri"/>
                <a:ea typeface="Calibri"/>
                <a:cs typeface="Calibri"/>
                <a:sym typeface="Calibri"/>
              </a:rPr>
              <a:t>j</a:t>
            </a:r>
            <a:r>
              <a:rPr lang="es-CO" sz="2400">
                <a:solidFill>
                  <a:schemeClr val="dk1"/>
                </a:solidFill>
                <a:latin typeface="Calibri"/>
                <a:ea typeface="Calibri"/>
                <a:cs typeface="Calibri"/>
                <a:sym typeface="Calibri"/>
              </a:rPr>
              <a:t>)  i=1,...,N, j=1,...K</a:t>
            </a:r>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s-CO" sz="2400">
                <a:solidFill>
                  <a:schemeClr val="dk1"/>
                </a:solidFill>
                <a:latin typeface="Calibri"/>
                <a:ea typeface="Calibri"/>
                <a:cs typeface="Calibri"/>
                <a:sym typeface="Calibri"/>
              </a:rPr>
              <a:t>       Assign x</a:t>
            </a:r>
            <a:r>
              <a:rPr baseline="-25000" lang="es-CO" sz="2400">
                <a:solidFill>
                  <a:schemeClr val="dk1"/>
                </a:solidFill>
                <a:latin typeface="Calibri"/>
                <a:ea typeface="Calibri"/>
                <a:cs typeface="Calibri"/>
                <a:sym typeface="Calibri"/>
              </a:rPr>
              <a:t>i</a:t>
            </a:r>
            <a:r>
              <a:rPr lang="es-CO" sz="2400">
                <a:solidFill>
                  <a:schemeClr val="dk1"/>
                </a:solidFill>
                <a:latin typeface="Calibri"/>
                <a:ea typeface="Calibri"/>
                <a:cs typeface="Calibri"/>
                <a:sym typeface="Calibri"/>
              </a:rPr>
              <a:t> to the nearest centroid: y</a:t>
            </a:r>
            <a:r>
              <a:rPr baseline="-25000" lang="es-CO" sz="2400">
                <a:solidFill>
                  <a:schemeClr val="dk1"/>
                </a:solidFill>
                <a:latin typeface="Calibri"/>
                <a:ea typeface="Calibri"/>
                <a:cs typeface="Calibri"/>
                <a:sym typeface="Calibri"/>
              </a:rPr>
              <a:t>i</a:t>
            </a:r>
            <a:r>
              <a:rPr lang="es-CO" sz="2400">
                <a:solidFill>
                  <a:schemeClr val="dk1"/>
                </a:solidFill>
                <a:latin typeface="Calibri"/>
                <a:ea typeface="Calibri"/>
                <a:cs typeface="Calibri"/>
                <a:sym typeface="Calibri"/>
              </a:rPr>
              <a:t> = argmin</a:t>
            </a:r>
            <a:r>
              <a:rPr baseline="-25000" lang="es-CO" sz="2400">
                <a:solidFill>
                  <a:schemeClr val="dk1"/>
                </a:solidFill>
                <a:latin typeface="Calibri"/>
                <a:ea typeface="Calibri"/>
                <a:cs typeface="Calibri"/>
                <a:sym typeface="Calibri"/>
              </a:rPr>
              <a:t>j</a:t>
            </a:r>
            <a:r>
              <a:rPr lang="es-CO" sz="2400">
                <a:solidFill>
                  <a:schemeClr val="dk1"/>
                </a:solidFill>
                <a:latin typeface="Calibri"/>
                <a:ea typeface="Calibri"/>
                <a:cs typeface="Calibri"/>
                <a:sym typeface="Calibri"/>
              </a:rPr>
              <a:t>{d</a:t>
            </a:r>
            <a:r>
              <a:rPr baseline="-25000" lang="es-CO" sz="2400">
                <a:solidFill>
                  <a:schemeClr val="dk1"/>
                </a:solidFill>
                <a:latin typeface="Calibri"/>
                <a:ea typeface="Calibri"/>
                <a:cs typeface="Calibri"/>
                <a:sym typeface="Calibri"/>
              </a:rPr>
              <a:t>ij</a:t>
            </a:r>
            <a:r>
              <a:rPr lang="es-CO" sz="2400">
                <a:solidFill>
                  <a:schemeClr val="dk1"/>
                </a:solidFill>
                <a:latin typeface="Calibri"/>
                <a:ea typeface="Calibri"/>
                <a:cs typeface="Calibri"/>
                <a:sym typeface="Calibri"/>
              </a:rPr>
              <a:t>}</a:t>
            </a:r>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s-CO" sz="2400">
                <a:solidFill>
                  <a:schemeClr val="dk1"/>
                </a:solidFill>
                <a:latin typeface="Calibri"/>
                <a:ea typeface="Calibri"/>
                <a:cs typeface="Calibri"/>
                <a:sym typeface="Calibri"/>
              </a:rPr>
              <a:t>Compute the new centroids of each cluster</a:t>
            </a:r>
            <a:endParaRPr/>
          </a:p>
          <a:p>
            <a:pPr indent="0" lvl="0" marL="0" marR="0" rtl="0" algn="l">
              <a:spcBef>
                <a:spcPts val="0"/>
              </a:spcBef>
              <a:spcAft>
                <a:spcPts val="0"/>
              </a:spcAft>
              <a:buNone/>
            </a:pPr>
            <a:r>
              <a:rPr lang="es-CO" sz="2400">
                <a:solidFill>
                  <a:schemeClr val="dk1"/>
                </a:solidFill>
                <a:latin typeface="Calibri"/>
                <a:ea typeface="Calibri"/>
                <a:cs typeface="Calibri"/>
                <a:sym typeface="Calibri"/>
              </a:rPr>
              <a:t>	      c</a:t>
            </a:r>
            <a:r>
              <a:rPr baseline="30000" lang="es-CO" sz="1600">
                <a:solidFill>
                  <a:schemeClr val="dk1"/>
                </a:solidFill>
                <a:latin typeface="Calibri"/>
                <a:ea typeface="Calibri"/>
                <a:cs typeface="Calibri"/>
                <a:sym typeface="Calibri"/>
              </a:rPr>
              <a:t>*</a:t>
            </a:r>
            <a:r>
              <a:rPr baseline="-25000" lang="es-CO" sz="2400">
                <a:solidFill>
                  <a:schemeClr val="dk1"/>
                </a:solidFill>
                <a:latin typeface="Calibri"/>
                <a:ea typeface="Calibri"/>
                <a:cs typeface="Calibri"/>
                <a:sym typeface="Calibri"/>
              </a:rPr>
              <a:t>j</a:t>
            </a:r>
            <a:r>
              <a:rPr lang="es-CO" sz="2400">
                <a:solidFill>
                  <a:schemeClr val="dk1"/>
                </a:solidFill>
                <a:latin typeface="Calibri"/>
                <a:ea typeface="Calibri"/>
                <a:cs typeface="Calibri"/>
                <a:sym typeface="Calibri"/>
              </a:rPr>
              <a:t> = mean(x</a:t>
            </a:r>
            <a:r>
              <a:rPr baseline="-25000" lang="es-CO" sz="2400">
                <a:solidFill>
                  <a:schemeClr val="dk1"/>
                </a:solidFill>
                <a:latin typeface="Calibri"/>
                <a:ea typeface="Calibri"/>
                <a:cs typeface="Calibri"/>
                <a:sym typeface="Calibri"/>
              </a:rPr>
              <a:t>i</a:t>
            </a:r>
            <a:r>
              <a:rPr lang="es-CO" sz="2400">
                <a:solidFill>
                  <a:schemeClr val="dk1"/>
                </a:solidFill>
                <a:latin typeface="Calibri"/>
                <a:ea typeface="Calibri"/>
                <a:cs typeface="Calibri"/>
                <a:sym typeface="Calibri"/>
              </a:rPr>
              <a:t>)  for y</a:t>
            </a:r>
            <a:r>
              <a:rPr baseline="-25000" lang="es-CO" sz="2400">
                <a:solidFill>
                  <a:schemeClr val="dk1"/>
                </a:solidFill>
                <a:latin typeface="Calibri"/>
                <a:ea typeface="Calibri"/>
                <a:cs typeface="Calibri"/>
                <a:sym typeface="Calibri"/>
              </a:rPr>
              <a:t>i</a:t>
            </a:r>
            <a:r>
              <a:rPr lang="es-CO" sz="2400">
                <a:solidFill>
                  <a:schemeClr val="dk1"/>
                </a:solidFill>
                <a:latin typeface="Calibri"/>
                <a:ea typeface="Calibri"/>
                <a:cs typeface="Calibri"/>
                <a:sym typeface="Calibri"/>
              </a:rPr>
              <a:t> = j</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startAt="7"/>
            </a:pPr>
            <a:r>
              <a:rPr lang="es-CO" sz="2400">
                <a:solidFill>
                  <a:schemeClr val="dk1"/>
                </a:solidFill>
                <a:latin typeface="Calibri"/>
                <a:ea typeface="Calibri"/>
                <a:cs typeface="Calibri"/>
                <a:sym typeface="Calibri"/>
              </a:rPr>
              <a:t>if c</a:t>
            </a:r>
            <a:r>
              <a:rPr baseline="30000" lang="es-CO" sz="1600">
                <a:solidFill>
                  <a:schemeClr val="dk1"/>
                </a:solidFill>
                <a:latin typeface="Calibri"/>
                <a:ea typeface="Calibri"/>
                <a:cs typeface="Calibri"/>
                <a:sym typeface="Calibri"/>
              </a:rPr>
              <a:t>*</a:t>
            </a:r>
            <a:r>
              <a:rPr baseline="-25000" lang="es-CO" sz="2400">
                <a:solidFill>
                  <a:schemeClr val="dk1"/>
                </a:solidFill>
                <a:latin typeface="Calibri"/>
                <a:ea typeface="Calibri"/>
                <a:cs typeface="Calibri"/>
                <a:sym typeface="Calibri"/>
              </a:rPr>
              <a:t>j</a:t>
            </a:r>
            <a:r>
              <a:rPr lang="es-CO" sz="2400">
                <a:solidFill>
                  <a:schemeClr val="dk1"/>
                </a:solidFill>
                <a:latin typeface="Calibri"/>
                <a:ea typeface="Calibri"/>
                <a:cs typeface="Calibri"/>
                <a:sym typeface="Calibri"/>
              </a:rPr>
              <a:t>       c</a:t>
            </a:r>
            <a:r>
              <a:rPr baseline="-25000" lang="es-CO" sz="2400">
                <a:solidFill>
                  <a:schemeClr val="dk1"/>
                </a:solidFill>
                <a:latin typeface="Calibri"/>
                <a:ea typeface="Calibri"/>
                <a:cs typeface="Calibri"/>
                <a:sym typeface="Calibri"/>
              </a:rPr>
              <a:t>j </a:t>
            </a:r>
            <a:r>
              <a:rPr lang="es-CO" sz="2400">
                <a:solidFill>
                  <a:schemeClr val="dk1"/>
                </a:solidFill>
                <a:latin typeface="Calibri"/>
                <a:ea typeface="Calibri"/>
                <a:cs typeface="Calibri"/>
                <a:sym typeface="Calibri"/>
              </a:rPr>
              <a:t>then c</a:t>
            </a:r>
            <a:r>
              <a:rPr baseline="-25000" lang="es-CO" sz="2400">
                <a:solidFill>
                  <a:schemeClr val="dk1"/>
                </a:solidFill>
                <a:latin typeface="Calibri"/>
                <a:ea typeface="Calibri"/>
                <a:cs typeface="Calibri"/>
                <a:sym typeface="Calibri"/>
              </a:rPr>
              <a:t>j</a:t>
            </a:r>
            <a:r>
              <a:rPr lang="es-CO" sz="2400">
                <a:solidFill>
                  <a:schemeClr val="dk1"/>
                </a:solidFill>
                <a:latin typeface="Calibri"/>
                <a:ea typeface="Calibri"/>
                <a:cs typeface="Calibri"/>
                <a:sym typeface="Calibri"/>
              </a:rPr>
              <a:t> = c</a:t>
            </a:r>
            <a:r>
              <a:rPr baseline="30000" lang="es-CO" sz="1600">
                <a:solidFill>
                  <a:schemeClr val="dk1"/>
                </a:solidFill>
                <a:latin typeface="Calibri"/>
                <a:ea typeface="Calibri"/>
                <a:cs typeface="Calibri"/>
                <a:sym typeface="Calibri"/>
              </a:rPr>
              <a:t>*</a:t>
            </a:r>
            <a:r>
              <a:rPr baseline="-25000" lang="es-CO" sz="2400">
                <a:solidFill>
                  <a:schemeClr val="dk1"/>
                </a:solidFill>
                <a:latin typeface="Calibri"/>
                <a:ea typeface="Calibri"/>
                <a:cs typeface="Calibri"/>
                <a:sym typeface="Calibri"/>
              </a:rPr>
              <a:t>j</a:t>
            </a:r>
            <a:r>
              <a:rPr lang="es-CO" sz="2400">
                <a:solidFill>
                  <a:schemeClr val="dk1"/>
                </a:solidFill>
                <a:latin typeface="Calibri"/>
                <a:ea typeface="Calibri"/>
                <a:cs typeface="Calibri"/>
                <a:sym typeface="Calibri"/>
              </a:rPr>
              <a:t>   go to step 3</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startAt="7"/>
            </a:pPr>
            <a:r>
              <a:rPr lang="es-CO" sz="2400">
                <a:solidFill>
                  <a:schemeClr val="dk1"/>
                </a:solidFill>
                <a:latin typeface="Calibri"/>
                <a:ea typeface="Calibri"/>
                <a:cs typeface="Calibri"/>
                <a:sym typeface="Calibri"/>
              </a:rPr>
              <a:t>Output: {c</a:t>
            </a:r>
            <a:r>
              <a:rPr baseline="30000" lang="es-CO" sz="2400">
                <a:solidFill>
                  <a:schemeClr val="dk1"/>
                </a:solidFill>
                <a:latin typeface="Calibri"/>
                <a:ea typeface="Calibri"/>
                <a:cs typeface="Calibri"/>
                <a:sym typeface="Calibri"/>
              </a:rPr>
              <a:t>*</a:t>
            </a:r>
            <a:r>
              <a:rPr baseline="-25000" lang="es-CO" sz="2400">
                <a:solidFill>
                  <a:schemeClr val="dk1"/>
                </a:solidFill>
                <a:latin typeface="Calibri"/>
                <a:ea typeface="Calibri"/>
                <a:cs typeface="Calibri"/>
                <a:sym typeface="Calibri"/>
              </a:rPr>
              <a:t>1</a:t>
            </a:r>
            <a:r>
              <a:rPr lang="es-CO" sz="2400">
                <a:solidFill>
                  <a:schemeClr val="dk1"/>
                </a:solidFill>
                <a:latin typeface="Calibri"/>
                <a:ea typeface="Calibri"/>
                <a:cs typeface="Calibri"/>
                <a:sym typeface="Calibri"/>
              </a:rPr>
              <a:t>, c</a:t>
            </a:r>
            <a:r>
              <a:rPr baseline="30000" lang="es-CO" sz="2400">
                <a:solidFill>
                  <a:schemeClr val="dk1"/>
                </a:solidFill>
                <a:latin typeface="Calibri"/>
                <a:ea typeface="Calibri"/>
                <a:cs typeface="Calibri"/>
                <a:sym typeface="Calibri"/>
              </a:rPr>
              <a:t>*</a:t>
            </a:r>
            <a:r>
              <a:rPr baseline="-25000" lang="es-CO" sz="2400">
                <a:solidFill>
                  <a:schemeClr val="dk1"/>
                </a:solidFill>
                <a:latin typeface="Calibri"/>
                <a:ea typeface="Calibri"/>
                <a:cs typeface="Calibri"/>
                <a:sym typeface="Calibri"/>
              </a:rPr>
              <a:t>2</a:t>
            </a:r>
            <a:r>
              <a:rPr lang="es-CO" sz="2400">
                <a:solidFill>
                  <a:schemeClr val="dk1"/>
                </a:solidFill>
                <a:latin typeface="Calibri"/>
                <a:ea typeface="Calibri"/>
                <a:cs typeface="Calibri"/>
                <a:sym typeface="Calibri"/>
              </a:rPr>
              <a:t>, ... c</a:t>
            </a:r>
            <a:r>
              <a:rPr baseline="30000" lang="es-CO" sz="2400">
                <a:solidFill>
                  <a:schemeClr val="dk1"/>
                </a:solidFill>
                <a:latin typeface="Calibri"/>
                <a:ea typeface="Calibri"/>
                <a:cs typeface="Calibri"/>
                <a:sym typeface="Calibri"/>
              </a:rPr>
              <a:t>*</a:t>
            </a:r>
            <a:r>
              <a:rPr baseline="-25000" lang="es-CO" sz="2400">
                <a:solidFill>
                  <a:schemeClr val="dk1"/>
                </a:solidFill>
                <a:latin typeface="Calibri"/>
                <a:ea typeface="Calibri"/>
                <a:cs typeface="Calibri"/>
                <a:sym typeface="Calibri"/>
              </a:rPr>
              <a:t>K</a:t>
            </a:r>
            <a:r>
              <a:rPr lang="es-CO" sz="2400">
                <a:solidFill>
                  <a:schemeClr val="dk1"/>
                </a:solidFill>
                <a:latin typeface="Calibri"/>
                <a:ea typeface="Calibri"/>
                <a:cs typeface="Calibri"/>
                <a:sym typeface="Calibri"/>
              </a:rPr>
              <a:t>} and y</a:t>
            </a:r>
            <a:r>
              <a:rPr baseline="-25000" lang="es-CO" sz="2400">
                <a:solidFill>
                  <a:schemeClr val="dk1"/>
                </a:solidFill>
                <a:latin typeface="Calibri"/>
                <a:ea typeface="Calibri"/>
                <a:cs typeface="Calibri"/>
                <a:sym typeface="Calibri"/>
              </a:rPr>
              <a:t>i</a:t>
            </a:r>
            <a:r>
              <a:rPr lang="es-CO" sz="2400">
                <a:solidFill>
                  <a:schemeClr val="dk1"/>
                </a:solidFill>
                <a:latin typeface="Calibri"/>
                <a:ea typeface="Calibri"/>
                <a:cs typeface="Calibri"/>
                <a:sym typeface="Calibri"/>
              </a:rPr>
              <a:t> for i=1,...,N</a:t>
            </a:r>
            <a:endParaRPr sz="2400">
              <a:solidFill>
                <a:schemeClr val="dk1"/>
              </a:solidFill>
              <a:latin typeface="Calibri"/>
              <a:ea typeface="Calibri"/>
              <a:cs typeface="Calibri"/>
              <a:sym typeface="Calibri"/>
            </a:endParaRPr>
          </a:p>
        </p:txBody>
      </p:sp>
      <p:pic>
        <p:nvPicPr>
          <p:cNvPr id="574" name="Google Shape;574;g6c5ec88a2d_0_834"/>
          <p:cNvPicPr preferRelativeResize="0"/>
          <p:nvPr/>
        </p:nvPicPr>
        <p:blipFill rotWithShape="1">
          <a:blip r:embed="rId3">
            <a:alphaModFix/>
          </a:blip>
          <a:srcRect b="0" l="0" r="0" t="0"/>
          <a:stretch/>
        </p:blipFill>
        <p:spPr>
          <a:xfrm>
            <a:off x="2128829" y="5619748"/>
            <a:ext cx="257185" cy="3429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g6c5ec88a2d_0_839"/>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g6c5ec88a2d_0_839"/>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g6c5ec88a2d_0_839"/>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g6c5ec88a2d_0_839"/>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g6c5ec88a2d_0_839"/>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g6c5ec88a2d_0_839"/>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5" name="Google Shape;585;g6c5ec88a2d_0_839"/>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g6c5ec88a2d_0_839"/>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 name="Google Shape;587;g6c5ec88a2d_0_839"/>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8" name="Google Shape;588;g6c5ec88a2d_0_839"/>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9" name="Google Shape;589;g6c5ec88a2d_0_839"/>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0" name="Google Shape;590;g6c5ec88a2d_0_839"/>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g6c5ec88a2d_0_839"/>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g6c5ec88a2d_0_839"/>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g6c5ec88a2d_0_839"/>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Google Shape;594;g6c5ec88a2d_0_839"/>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g6c5ec88a2d_0_839"/>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g6c5ec88a2d_0_839"/>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 name="Google Shape;597;g6c5ec88a2d_0_839"/>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g6c5ec88a2d_0_839"/>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g6c5ec88a2d_0_839"/>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g6c5ec88a2d_0_839"/>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g6c5ec88a2d_0_839"/>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2" name="Google Shape;602;g6c5ec88a2d_0_839"/>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g6c5ec88a2d_0_866"/>
          <p:cNvSpPr/>
          <p:nvPr/>
        </p:nvSpPr>
        <p:spPr>
          <a:xfrm>
            <a:off x="4031456" y="2500317"/>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8" name="Google Shape;608;g6c5ec88a2d_0_866"/>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9" name="Google Shape;609;g6c5ec88a2d_0_866"/>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0" name="Google Shape;610;g6c5ec88a2d_0_866"/>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g6c5ec88a2d_0_866"/>
          <p:cNvSpPr/>
          <p:nvPr/>
        </p:nvSpPr>
        <p:spPr>
          <a:xfrm>
            <a:off x="3552824" y="1323977"/>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g6c5ec88a2d_0_866"/>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g6c5ec88a2d_0_866"/>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4" name="Google Shape;614;g6c5ec88a2d_0_866"/>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g6c5ec88a2d_0_866"/>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Google Shape;616;g6c5ec88a2d_0_866"/>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7" name="Google Shape;617;g6c5ec88a2d_0_866"/>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8" name="Google Shape;618;g6c5ec88a2d_0_866"/>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 name="Google Shape;619;g6c5ec88a2d_0_866"/>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 name="Google Shape;620;g6c5ec88a2d_0_866"/>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Google Shape;621;g6c5ec88a2d_0_866"/>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Google Shape;622;g6c5ec88a2d_0_866"/>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Google Shape;623;g6c5ec88a2d_0_866"/>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g6c5ec88a2d_0_866"/>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5" name="Google Shape;625;g6c5ec88a2d_0_866"/>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6" name="Google Shape;626;g6c5ec88a2d_0_866"/>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 name="Google Shape;627;g6c5ec88a2d_0_866"/>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 name="Google Shape;628;g6c5ec88a2d_0_866"/>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9" name="Google Shape;629;g6c5ec88a2d_0_866"/>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0" name="Google Shape;630;g6c5ec88a2d_0_866"/>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 name="Google Shape;631;g6c5ec88a2d_0_866"/>
          <p:cNvSpPr txBox="1"/>
          <p:nvPr/>
        </p:nvSpPr>
        <p:spPr>
          <a:xfrm>
            <a:off x="4893467" y="1028700"/>
            <a:ext cx="377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Choose random K=2 points (centroids)</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g6c5ec88a2d_0_894"/>
          <p:cNvSpPr/>
          <p:nvPr/>
        </p:nvSpPr>
        <p:spPr>
          <a:xfrm>
            <a:off x="4031456" y="2500317"/>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 name="Google Shape;637;g6c5ec88a2d_0_894"/>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 name="Google Shape;638;g6c5ec88a2d_0_894"/>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9" name="Google Shape;639;g6c5ec88a2d_0_894"/>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g6c5ec88a2d_0_894"/>
          <p:cNvSpPr/>
          <p:nvPr/>
        </p:nvSpPr>
        <p:spPr>
          <a:xfrm>
            <a:off x="3552824" y="1323977"/>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g6c5ec88a2d_0_894"/>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 name="Google Shape;642;g6c5ec88a2d_0_894"/>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3" name="Google Shape;643;g6c5ec88a2d_0_894"/>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4" name="Google Shape;644;g6c5ec88a2d_0_894"/>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 name="Google Shape;645;g6c5ec88a2d_0_894"/>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g6c5ec88a2d_0_894"/>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g6c5ec88a2d_0_894"/>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g6c5ec88a2d_0_894"/>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g6c5ec88a2d_0_894"/>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g6c5ec88a2d_0_894"/>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1" name="Google Shape;651;g6c5ec88a2d_0_894"/>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2" name="Google Shape;652;g6c5ec88a2d_0_894"/>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g6c5ec88a2d_0_894"/>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Google Shape;654;g6c5ec88a2d_0_894"/>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g6c5ec88a2d_0_894"/>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6" name="Google Shape;656;g6c5ec88a2d_0_894"/>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7" name="Google Shape;657;g6c5ec88a2d_0_894"/>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8" name="Google Shape;658;g6c5ec88a2d_0_894"/>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9" name="Google Shape;659;g6c5ec88a2d_0_894"/>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0" name="Google Shape;660;g6c5ec88a2d_0_894"/>
          <p:cNvSpPr txBox="1"/>
          <p:nvPr/>
        </p:nvSpPr>
        <p:spPr>
          <a:xfrm>
            <a:off x="5522121" y="1028700"/>
            <a:ext cx="2991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Assign to the nearest centroid</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g6c5ec88a2d_0_922"/>
          <p:cNvSpPr/>
          <p:nvPr/>
        </p:nvSpPr>
        <p:spPr>
          <a:xfrm>
            <a:off x="4031456" y="2500317"/>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Google Shape;666;g6c5ec88a2d_0_922"/>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7" name="Google Shape;667;g6c5ec88a2d_0_922"/>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8" name="Google Shape;668;g6c5ec88a2d_0_922"/>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g6c5ec88a2d_0_922"/>
          <p:cNvSpPr/>
          <p:nvPr/>
        </p:nvSpPr>
        <p:spPr>
          <a:xfrm>
            <a:off x="3552824" y="1323977"/>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g6c5ec88a2d_0_922"/>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Google Shape;671;g6c5ec88a2d_0_922"/>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2" name="Google Shape;672;g6c5ec88a2d_0_922"/>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3" name="Google Shape;673;g6c5ec88a2d_0_922"/>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g6c5ec88a2d_0_922"/>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5" name="Google Shape;675;g6c5ec88a2d_0_922"/>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6" name="Google Shape;676;g6c5ec88a2d_0_922"/>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7" name="Google Shape;677;g6c5ec88a2d_0_922"/>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8" name="Google Shape;678;g6c5ec88a2d_0_922"/>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9" name="Google Shape;679;g6c5ec88a2d_0_922"/>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Google Shape;680;g6c5ec88a2d_0_922"/>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1" name="Google Shape;681;g6c5ec88a2d_0_922"/>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g6c5ec88a2d_0_922"/>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g6c5ec88a2d_0_922"/>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g6c5ec88a2d_0_922"/>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Google Shape;685;g6c5ec88a2d_0_922"/>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Google Shape;686;g6c5ec88a2d_0_922"/>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g6c5ec88a2d_0_922"/>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Google Shape;688;g6c5ec88a2d_0_922"/>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g6c5ec88a2d_0_922"/>
          <p:cNvSpPr txBox="1"/>
          <p:nvPr/>
        </p:nvSpPr>
        <p:spPr>
          <a:xfrm>
            <a:off x="5522121" y="1028700"/>
            <a:ext cx="2991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Assign to the nearest centroid</a:t>
            </a:r>
            <a:endParaRPr sz="1800">
              <a:solidFill>
                <a:schemeClr val="dk1"/>
              </a:solidFill>
              <a:latin typeface="Calibri"/>
              <a:ea typeface="Calibri"/>
              <a:cs typeface="Calibri"/>
              <a:sym typeface="Calibri"/>
            </a:endParaRPr>
          </a:p>
        </p:txBody>
      </p:sp>
      <p:cxnSp>
        <p:nvCxnSpPr>
          <p:cNvPr id="690" name="Google Shape;690;g6c5ec88a2d_0_922"/>
          <p:cNvCxnSpPr/>
          <p:nvPr/>
        </p:nvCxnSpPr>
        <p:spPr>
          <a:xfrm flipH="1" rot="10800000">
            <a:off x="1143000" y="800208"/>
            <a:ext cx="5041200" cy="2652600"/>
          </a:xfrm>
          <a:prstGeom prst="straightConnector1">
            <a:avLst/>
          </a:prstGeom>
          <a:noFill/>
          <a:ln cap="flat" cmpd="sng" w="25400">
            <a:solidFill>
              <a:srgbClr val="3F3F3F"/>
            </a:solidFill>
            <a:prstDash val="dash"/>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g6c5ec88a2d_0_951"/>
          <p:cNvSpPr/>
          <p:nvPr/>
        </p:nvSpPr>
        <p:spPr>
          <a:xfrm>
            <a:off x="4031456" y="2500317"/>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6" name="Google Shape;696;g6c5ec88a2d_0_951"/>
          <p:cNvSpPr/>
          <p:nvPr/>
        </p:nvSpPr>
        <p:spPr>
          <a:xfrm>
            <a:off x="5998368" y="345280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7" name="Google Shape;697;g6c5ec88a2d_0_951"/>
          <p:cNvSpPr/>
          <p:nvPr/>
        </p:nvSpPr>
        <p:spPr>
          <a:xfrm>
            <a:off x="3102765" y="2233619"/>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g6c5ec88a2d_0_951"/>
          <p:cNvSpPr/>
          <p:nvPr/>
        </p:nvSpPr>
        <p:spPr>
          <a:xfrm>
            <a:off x="3562351" y="169545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9" name="Google Shape;699;g6c5ec88a2d_0_951"/>
          <p:cNvSpPr/>
          <p:nvPr/>
        </p:nvSpPr>
        <p:spPr>
          <a:xfrm>
            <a:off x="3552824" y="1323977"/>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0" name="Google Shape;700;g6c5ec88a2d_0_951"/>
          <p:cNvSpPr/>
          <p:nvPr/>
        </p:nvSpPr>
        <p:spPr>
          <a:xfrm>
            <a:off x="3938588" y="20097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1" name="Google Shape;701;g6c5ec88a2d_0_951"/>
          <p:cNvSpPr/>
          <p:nvPr/>
        </p:nvSpPr>
        <p:spPr>
          <a:xfrm>
            <a:off x="3319458" y="278605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2" name="Google Shape;702;g6c5ec88a2d_0_951"/>
          <p:cNvSpPr/>
          <p:nvPr/>
        </p:nvSpPr>
        <p:spPr>
          <a:xfrm>
            <a:off x="6567483" y="41433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Google Shape;703;g6c5ec88a2d_0_951"/>
          <p:cNvSpPr/>
          <p:nvPr/>
        </p:nvSpPr>
        <p:spPr>
          <a:xfrm>
            <a:off x="3133725" y="179546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g6c5ec88a2d_0_951"/>
          <p:cNvSpPr/>
          <p:nvPr/>
        </p:nvSpPr>
        <p:spPr>
          <a:xfrm>
            <a:off x="5614990" y="358140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5" name="Google Shape;705;g6c5ec88a2d_0_951"/>
          <p:cNvSpPr/>
          <p:nvPr/>
        </p:nvSpPr>
        <p:spPr>
          <a:xfrm>
            <a:off x="5912646" y="298608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6" name="Google Shape;706;g6c5ec88a2d_0_951"/>
          <p:cNvSpPr/>
          <p:nvPr/>
        </p:nvSpPr>
        <p:spPr>
          <a:xfrm>
            <a:off x="5981701" y="392906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7" name="Google Shape;707;g6c5ec88a2d_0_951"/>
          <p:cNvSpPr/>
          <p:nvPr/>
        </p:nvSpPr>
        <p:spPr>
          <a:xfrm>
            <a:off x="2621753" y="285274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8" name="Google Shape;708;g6c5ec88a2d_0_951"/>
          <p:cNvSpPr/>
          <p:nvPr/>
        </p:nvSpPr>
        <p:spPr>
          <a:xfrm>
            <a:off x="3795709" y="298608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Google Shape;709;g6c5ec88a2d_0_951"/>
          <p:cNvSpPr/>
          <p:nvPr/>
        </p:nvSpPr>
        <p:spPr>
          <a:xfrm>
            <a:off x="2305045" y="2066931"/>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g6c5ec88a2d_0_951"/>
          <p:cNvSpPr/>
          <p:nvPr/>
        </p:nvSpPr>
        <p:spPr>
          <a:xfrm>
            <a:off x="5366151" y="396240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1" name="Google Shape;711;g6c5ec88a2d_0_951"/>
          <p:cNvSpPr/>
          <p:nvPr/>
        </p:nvSpPr>
        <p:spPr>
          <a:xfrm>
            <a:off x="2886070" y="1447803"/>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2" name="Google Shape;712;g6c5ec88a2d_0_951"/>
          <p:cNvSpPr/>
          <p:nvPr/>
        </p:nvSpPr>
        <p:spPr>
          <a:xfrm>
            <a:off x="2807490" y="2324106"/>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3" name="Google Shape;713;g6c5ec88a2d_0_951"/>
          <p:cNvSpPr/>
          <p:nvPr/>
        </p:nvSpPr>
        <p:spPr>
          <a:xfrm>
            <a:off x="6167438" y="4681544"/>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Google Shape;714;g6c5ec88a2d_0_951"/>
          <p:cNvSpPr/>
          <p:nvPr/>
        </p:nvSpPr>
        <p:spPr>
          <a:xfrm>
            <a:off x="6567484" y="348139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5" name="Google Shape;715;g6c5ec88a2d_0_951"/>
          <p:cNvSpPr/>
          <p:nvPr/>
        </p:nvSpPr>
        <p:spPr>
          <a:xfrm>
            <a:off x="2719385" y="197644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6" name="Google Shape;716;g6c5ec88a2d_0_951"/>
          <p:cNvSpPr/>
          <p:nvPr/>
        </p:nvSpPr>
        <p:spPr>
          <a:xfrm>
            <a:off x="3552824" y="230505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Google Shape;717;g6c5ec88a2d_0_951"/>
          <p:cNvSpPr/>
          <p:nvPr/>
        </p:nvSpPr>
        <p:spPr>
          <a:xfrm>
            <a:off x="4867271" y="392906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8" name="Google Shape;718;g6c5ec88a2d_0_951"/>
          <p:cNvSpPr/>
          <p:nvPr/>
        </p:nvSpPr>
        <p:spPr>
          <a:xfrm>
            <a:off x="5522121" y="434340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9" name="Google Shape;719;g6c5ec88a2d_0_951"/>
          <p:cNvSpPr txBox="1"/>
          <p:nvPr/>
        </p:nvSpPr>
        <p:spPr>
          <a:xfrm>
            <a:off x="5522121" y="1028700"/>
            <a:ext cx="2991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Assign to the nearest centroid</a:t>
            </a:r>
            <a:endParaRPr sz="1800">
              <a:solidFill>
                <a:schemeClr val="dk1"/>
              </a:solidFill>
              <a:latin typeface="Calibri"/>
              <a:ea typeface="Calibri"/>
              <a:cs typeface="Calibri"/>
              <a:sym typeface="Calibri"/>
            </a:endParaRPr>
          </a:p>
        </p:txBody>
      </p:sp>
      <p:cxnSp>
        <p:nvCxnSpPr>
          <p:cNvPr id="720" name="Google Shape;720;g6c5ec88a2d_0_951"/>
          <p:cNvCxnSpPr/>
          <p:nvPr/>
        </p:nvCxnSpPr>
        <p:spPr>
          <a:xfrm flipH="1" rot="10800000">
            <a:off x="1143000" y="800208"/>
            <a:ext cx="5041200" cy="2652600"/>
          </a:xfrm>
          <a:prstGeom prst="straightConnector1">
            <a:avLst/>
          </a:prstGeom>
          <a:noFill/>
          <a:ln cap="flat" cmpd="sng" w="25400">
            <a:solidFill>
              <a:srgbClr val="262626"/>
            </a:solidFill>
            <a:prstDash val="dash"/>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g5b5c73de94_0_62"/>
          <p:cNvSpPr txBox="1"/>
          <p:nvPr>
            <p:ph type="ctrTitle"/>
          </p:nvPr>
        </p:nvSpPr>
        <p:spPr>
          <a:xfrm>
            <a:off x="628650" y="365126"/>
            <a:ext cx="7886700" cy="720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800"/>
              <a:buFont typeface="Calibri"/>
              <a:buNone/>
            </a:pPr>
            <a:r>
              <a:rPr lang="es-CO" sz="4800"/>
              <a:t>Reconocimiento de Patrones</a:t>
            </a:r>
            <a:endParaRPr sz="4800" cap="small"/>
          </a:p>
        </p:txBody>
      </p:sp>
      <p:sp>
        <p:nvSpPr>
          <p:cNvPr id="480" name="Google Shape;480;g5b5c73de94_0_62"/>
          <p:cNvSpPr txBox="1"/>
          <p:nvPr/>
        </p:nvSpPr>
        <p:spPr>
          <a:xfrm>
            <a:off x="555981" y="6291618"/>
            <a:ext cx="184800" cy="38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g5b5c73de94_0_62"/>
          <p:cNvSpPr txBox="1"/>
          <p:nvPr/>
        </p:nvSpPr>
        <p:spPr>
          <a:xfrm>
            <a:off x="1071" y="2105482"/>
            <a:ext cx="9142800" cy="147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lang="es-CO" sz="3200" cap="small">
                <a:solidFill>
                  <a:schemeClr val="dk1"/>
                </a:solidFill>
                <a:latin typeface="Calibri"/>
                <a:ea typeface="Calibri"/>
                <a:cs typeface="Calibri"/>
                <a:sym typeface="Calibri"/>
              </a:rPr>
              <a:t>Carlos Madrigal</a:t>
            </a:r>
            <a:endParaRPr b="0" i="0" sz="1400" u="none" cap="none" strike="noStrike">
              <a:solidFill>
                <a:srgbClr val="000000"/>
              </a:solidFill>
              <a:latin typeface="Arial"/>
              <a:ea typeface="Arial"/>
              <a:cs typeface="Arial"/>
              <a:sym typeface="Arial"/>
            </a:endParaRPr>
          </a:p>
          <a:p>
            <a:pPr indent="0" lvl="0" marL="0" rtl="0" algn="ctr">
              <a:spcBef>
                <a:spcPts val="0"/>
              </a:spcBef>
              <a:spcAft>
                <a:spcPts val="0"/>
              </a:spcAft>
              <a:buClr>
                <a:schemeClr val="dk1"/>
              </a:buClr>
              <a:buSzPts val="3200"/>
              <a:buFont typeface="Arial"/>
              <a:buNone/>
            </a:pPr>
            <a:r>
              <a:rPr b="1" lang="es-CO" sz="3200" cap="small">
                <a:solidFill>
                  <a:schemeClr val="dk1"/>
                </a:solidFill>
                <a:latin typeface="Calibri"/>
                <a:ea typeface="Calibri"/>
                <a:cs typeface="Calibri"/>
                <a:sym typeface="Calibri"/>
              </a:rPr>
              <a:t>John W. Branch</a:t>
            </a:r>
            <a:endParaRPr>
              <a:solidFill>
                <a:schemeClr val="dk1"/>
              </a:solidFill>
            </a:endParaRPr>
          </a:p>
          <a:p>
            <a:pPr indent="0" lvl="0" marL="0" marR="0" rtl="0" algn="ctr">
              <a:lnSpc>
                <a:spcPct val="125000"/>
              </a:lnSpc>
              <a:spcBef>
                <a:spcPts val="600"/>
              </a:spcBef>
              <a:spcAft>
                <a:spcPts val="0"/>
              </a:spcAft>
              <a:buClr>
                <a:schemeClr val="dk1"/>
              </a:buClr>
              <a:buSzPts val="2000"/>
              <a:buFont typeface="Arial"/>
              <a:buNone/>
            </a:pPr>
            <a:r>
              <a:rPr b="0" i="0" lang="es-CO" sz="2000" u="none" cap="small" strike="noStrike">
                <a:solidFill>
                  <a:schemeClr val="dk1"/>
                </a:solidFill>
                <a:latin typeface="Calibri"/>
                <a:ea typeface="Calibri"/>
                <a:cs typeface="Calibri"/>
                <a:sym typeface="Calibri"/>
              </a:rPr>
              <a:t>Departamento de Ciencias de la Computación y de la Decisión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40"/>
              </a:spcBef>
              <a:spcAft>
                <a:spcPts val="0"/>
              </a:spcAft>
              <a:buClr>
                <a:schemeClr val="dk1"/>
              </a:buClr>
              <a:buSzPts val="3200"/>
              <a:buFont typeface="Arial"/>
              <a:buNone/>
            </a:pPr>
            <a:r>
              <a:t/>
            </a:r>
            <a:endParaRPr b="0" i="0" sz="3200" u="none" cap="small" strike="noStrike">
              <a:solidFill>
                <a:srgbClr val="595959"/>
              </a:solidFill>
              <a:latin typeface="Calibri"/>
              <a:ea typeface="Calibri"/>
              <a:cs typeface="Calibri"/>
              <a:sym typeface="Calibri"/>
            </a:endParaRPr>
          </a:p>
          <a:p>
            <a:pPr indent="0" lvl="0" marL="0" marR="0" rtl="0" algn="ctr">
              <a:lnSpc>
                <a:spcPct val="100000"/>
              </a:lnSpc>
              <a:spcBef>
                <a:spcPts val="400"/>
              </a:spcBef>
              <a:spcAft>
                <a:spcPts val="0"/>
              </a:spcAft>
              <a:buClr>
                <a:schemeClr val="dk1"/>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5b5c73de94_0_62"/>
          <p:cNvSpPr txBox="1"/>
          <p:nvPr/>
        </p:nvSpPr>
        <p:spPr>
          <a:xfrm>
            <a:off x="1071" y="6346049"/>
            <a:ext cx="91428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1" i="0" lang="es-CO" sz="1100" u="none" cap="none" strike="noStrike">
                <a:solidFill>
                  <a:srgbClr val="000000"/>
                </a:solidFill>
                <a:latin typeface="Calibri"/>
                <a:ea typeface="Calibri"/>
                <a:cs typeface="Calibri"/>
                <a:sym typeface="Calibri"/>
              </a:rPr>
              <a:t>Nota:</a:t>
            </a:r>
            <a:r>
              <a:rPr b="0" i="0" lang="es-CO" sz="1100" u="none" cap="none" strike="noStrike">
                <a:solidFill>
                  <a:srgbClr val="000000"/>
                </a:solidFill>
                <a:latin typeface="Calibri"/>
                <a:ea typeface="Calibri"/>
                <a:cs typeface="Calibri"/>
                <a:sym typeface="Calibri"/>
              </a:rPr>
              <a:t> Este material se ha adaptado con base a diferentes fuentes de información académica</a:t>
            </a:r>
            <a:endParaRPr b="0" i="0" sz="1100" u="none" cap="none" strike="noStrike">
              <a:solidFill>
                <a:srgbClr val="000000"/>
              </a:solidFill>
              <a:latin typeface="Calibri"/>
              <a:ea typeface="Calibri"/>
              <a:cs typeface="Calibri"/>
              <a:sym typeface="Calibri"/>
            </a:endParaRPr>
          </a:p>
        </p:txBody>
      </p:sp>
      <p:sp>
        <p:nvSpPr>
          <p:cNvPr id="483" name="Google Shape;483;g5b5c73de94_0_62"/>
          <p:cNvSpPr txBox="1"/>
          <p:nvPr/>
        </p:nvSpPr>
        <p:spPr>
          <a:xfrm>
            <a:off x="1152688" y="4672550"/>
            <a:ext cx="6839700" cy="3000000"/>
          </a:xfrm>
          <a:prstGeom prst="rect">
            <a:avLst/>
          </a:prstGeom>
          <a:noFill/>
          <a:ln>
            <a:noFill/>
          </a:ln>
        </p:spPr>
        <p:txBody>
          <a:bodyPr anchorCtr="0" anchor="t" bIns="91425" lIns="91425" spcFirstLastPara="1" rIns="91425" wrap="square" tIns="91425">
            <a:noAutofit/>
          </a:bodyPr>
          <a:lstStyle/>
          <a:p>
            <a:pPr indent="0" lvl="0" marL="457200" marR="0" rtl="0" algn="ctr">
              <a:lnSpc>
                <a:spcPct val="125000"/>
              </a:lnSpc>
              <a:spcBef>
                <a:spcPts val="600"/>
              </a:spcBef>
              <a:spcAft>
                <a:spcPts val="0"/>
              </a:spcAft>
              <a:buClr>
                <a:srgbClr val="000000"/>
              </a:buClr>
              <a:buSzPts val="2000"/>
              <a:buFont typeface="Arial"/>
              <a:buNone/>
            </a:pPr>
            <a:r>
              <a:rPr b="0" i="0" lang="es-CO" sz="2000" u="none" cap="small" strike="noStrike">
                <a:solidFill>
                  <a:schemeClr val="dk1"/>
                </a:solidFill>
                <a:latin typeface="Calibri"/>
                <a:ea typeface="Calibri"/>
                <a:cs typeface="Calibri"/>
                <a:sym typeface="Calibri"/>
              </a:rPr>
              <a:t>Maestría en ingeniería - ingeniería de sistemas</a:t>
            </a:r>
            <a:endParaRPr b="0" i="0" sz="2000" u="none" cap="small" strike="noStrike">
              <a:solidFill>
                <a:schemeClr val="dk1"/>
              </a:solidFill>
              <a:latin typeface="Calibri"/>
              <a:ea typeface="Calibri"/>
              <a:cs typeface="Calibri"/>
              <a:sym typeface="Calibri"/>
            </a:endParaRPr>
          </a:p>
          <a:p>
            <a:pPr indent="0" lvl="0" marL="457200" marR="0" rtl="0" algn="ctr">
              <a:lnSpc>
                <a:spcPct val="125000"/>
              </a:lnSpc>
              <a:spcBef>
                <a:spcPts val="600"/>
              </a:spcBef>
              <a:spcAft>
                <a:spcPts val="0"/>
              </a:spcAft>
              <a:buClr>
                <a:schemeClr val="dk1"/>
              </a:buClr>
              <a:buSzPts val="1100"/>
              <a:buFont typeface="Arial"/>
              <a:buNone/>
            </a:pPr>
            <a:r>
              <a:rPr b="0" i="0" lang="es-CO" sz="2000" u="none" cap="small" strike="noStrike">
                <a:solidFill>
                  <a:schemeClr val="dk1"/>
                </a:solidFill>
                <a:latin typeface="Calibri"/>
                <a:ea typeface="Calibri"/>
                <a:cs typeface="Calibri"/>
                <a:sym typeface="Calibri"/>
              </a:rPr>
              <a:t>Maestría en ingeniería - analítica</a:t>
            </a:r>
            <a:endParaRPr b="0" i="0" sz="2000" u="none" cap="small" strike="noStrike">
              <a:solidFill>
                <a:schemeClr val="dk1"/>
              </a:solidFill>
              <a:latin typeface="Calibri"/>
              <a:ea typeface="Calibri"/>
              <a:cs typeface="Calibri"/>
              <a:sym typeface="Calibri"/>
            </a:endParaRPr>
          </a:p>
          <a:p>
            <a:pPr indent="0" lvl="0" marL="457200" marR="0" rtl="0" algn="ctr">
              <a:lnSpc>
                <a:spcPct val="125000"/>
              </a:lnSpc>
              <a:spcBef>
                <a:spcPts val="600"/>
              </a:spcBef>
              <a:spcAft>
                <a:spcPts val="0"/>
              </a:spcAft>
              <a:buClr>
                <a:srgbClr val="000000"/>
              </a:buClr>
              <a:buSzPts val="2000"/>
              <a:buFont typeface="Arial"/>
              <a:buNone/>
            </a:pPr>
            <a:r>
              <a:rPr b="0" i="0" lang="es-CO" sz="2000" u="none" cap="small" strike="noStrike">
                <a:solidFill>
                  <a:schemeClr val="dk1"/>
                </a:solidFill>
                <a:latin typeface="Calibri"/>
                <a:ea typeface="Calibri"/>
                <a:cs typeface="Calibri"/>
                <a:sym typeface="Calibri"/>
              </a:rPr>
              <a:t>Especialización en sistemas</a:t>
            </a:r>
            <a:endParaRPr b="0" i="0" sz="2000" u="none" cap="small"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g6c5ec88a2d_0_980"/>
          <p:cNvSpPr/>
          <p:nvPr/>
        </p:nvSpPr>
        <p:spPr>
          <a:xfrm>
            <a:off x="4031456" y="2500317"/>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6" name="Google Shape;726;g6c5ec88a2d_0_980"/>
          <p:cNvSpPr/>
          <p:nvPr/>
        </p:nvSpPr>
        <p:spPr>
          <a:xfrm>
            <a:off x="5998368" y="345280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7" name="Google Shape;727;g6c5ec88a2d_0_980"/>
          <p:cNvSpPr/>
          <p:nvPr/>
        </p:nvSpPr>
        <p:spPr>
          <a:xfrm>
            <a:off x="3102765" y="2233619"/>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8" name="Google Shape;728;g6c5ec88a2d_0_980"/>
          <p:cNvSpPr/>
          <p:nvPr/>
        </p:nvSpPr>
        <p:spPr>
          <a:xfrm>
            <a:off x="3562351" y="169545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9" name="Google Shape;729;g6c5ec88a2d_0_980"/>
          <p:cNvSpPr/>
          <p:nvPr/>
        </p:nvSpPr>
        <p:spPr>
          <a:xfrm>
            <a:off x="3552824" y="1323977"/>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g6c5ec88a2d_0_980"/>
          <p:cNvSpPr/>
          <p:nvPr/>
        </p:nvSpPr>
        <p:spPr>
          <a:xfrm>
            <a:off x="3938588" y="20097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Google Shape;731;g6c5ec88a2d_0_980"/>
          <p:cNvSpPr/>
          <p:nvPr/>
        </p:nvSpPr>
        <p:spPr>
          <a:xfrm>
            <a:off x="3319458" y="278605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g6c5ec88a2d_0_980"/>
          <p:cNvSpPr/>
          <p:nvPr/>
        </p:nvSpPr>
        <p:spPr>
          <a:xfrm>
            <a:off x="6567483" y="41433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3" name="Google Shape;733;g6c5ec88a2d_0_980"/>
          <p:cNvSpPr/>
          <p:nvPr/>
        </p:nvSpPr>
        <p:spPr>
          <a:xfrm>
            <a:off x="3133725" y="179546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4" name="Google Shape;734;g6c5ec88a2d_0_980"/>
          <p:cNvSpPr/>
          <p:nvPr/>
        </p:nvSpPr>
        <p:spPr>
          <a:xfrm>
            <a:off x="5614990" y="358140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Google Shape;735;g6c5ec88a2d_0_980"/>
          <p:cNvSpPr/>
          <p:nvPr/>
        </p:nvSpPr>
        <p:spPr>
          <a:xfrm>
            <a:off x="5912646" y="298608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6" name="Google Shape;736;g6c5ec88a2d_0_980"/>
          <p:cNvSpPr/>
          <p:nvPr/>
        </p:nvSpPr>
        <p:spPr>
          <a:xfrm>
            <a:off x="5981701" y="392906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g6c5ec88a2d_0_980"/>
          <p:cNvSpPr/>
          <p:nvPr/>
        </p:nvSpPr>
        <p:spPr>
          <a:xfrm>
            <a:off x="2621753" y="285274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g6c5ec88a2d_0_980"/>
          <p:cNvSpPr/>
          <p:nvPr/>
        </p:nvSpPr>
        <p:spPr>
          <a:xfrm>
            <a:off x="3795709" y="298608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9" name="Google Shape;739;g6c5ec88a2d_0_980"/>
          <p:cNvSpPr/>
          <p:nvPr/>
        </p:nvSpPr>
        <p:spPr>
          <a:xfrm>
            <a:off x="2305045" y="2066931"/>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0" name="Google Shape;740;g6c5ec88a2d_0_980"/>
          <p:cNvSpPr/>
          <p:nvPr/>
        </p:nvSpPr>
        <p:spPr>
          <a:xfrm>
            <a:off x="5366151" y="396240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1" name="Google Shape;741;g6c5ec88a2d_0_980"/>
          <p:cNvSpPr/>
          <p:nvPr/>
        </p:nvSpPr>
        <p:spPr>
          <a:xfrm>
            <a:off x="2886070" y="1447803"/>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2" name="Google Shape;742;g6c5ec88a2d_0_980"/>
          <p:cNvSpPr/>
          <p:nvPr/>
        </p:nvSpPr>
        <p:spPr>
          <a:xfrm>
            <a:off x="2807490" y="2324106"/>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3" name="Google Shape;743;g6c5ec88a2d_0_980"/>
          <p:cNvSpPr/>
          <p:nvPr/>
        </p:nvSpPr>
        <p:spPr>
          <a:xfrm>
            <a:off x="6167438" y="4681544"/>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Google Shape;744;g6c5ec88a2d_0_980"/>
          <p:cNvSpPr/>
          <p:nvPr/>
        </p:nvSpPr>
        <p:spPr>
          <a:xfrm>
            <a:off x="6567484" y="348139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Google Shape;745;g6c5ec88a2d_0_980"/>
          <p:cNvSpPr/>
          <p:nvPr/>
        </p:nvSpPr>
        <p:spPr>
          <a:xfrm>
            <a:off x="2719385" y="197644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Google Shape;746;g6c5ec88a2d_0_980"/>
          <p:cNvSpPr/>
          <p:nvPr/>
        </p:nvSpPr>
        <p:spPr>
          <a:xfrm>
            <a:off x="3552824" y="230505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g6c5ec88a2d_0_980"/>
          <p:cNvSpPr/>
          <p:nvPr/>
        </p:nvSpPr>
        <p:spPr>
          <a:xfrm>
            <a:off x="4867271" y="392906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g6c5ec88a2d_0_980"/>
          <p:cNvSpPr/>
          <p:nvPr/>
        </p:nvSpPr>
        <p:spPr>
          <a:xfrm>
            <a:off x="5522121" y="434340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g6c5ec88a2d_0_1007"/>
          <p:cNvSpPr/>
          <p:nvPr/>
        </p:nvSpPr>
        <p:spPr>
          <a:xfrm>
            <a:off x="4031456" y="2500317"/>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4" name="Google Shape;754;g6c5ec88a2d_0_1007"/>
          <p:cNvSpPr/>
          <p:nvPr/>
        </p:nvSpPr>
        <p:spPr>
          <a:xfrm>
            <a:off x="5998368" y="345280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5" name="Google Shape;755;g6c5ec88a2d_0_1007"/>
          <p:cNvSpPr/>
          <p:nvPr/>
        </p:nvSpPr>
        <p:spPr>
          <a:xfrm>
            <a:off x="3102765" y="2233619"/>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6" name="Google Shape;756;g6c5ec88a2d_0_1007"/>
          <p:cNvSpPr/>
          <p:nvPr/>
        </p:nvSpPr>
        <p:spPr>
          <a:xfrm>
            <a:off x="3562351" y="169545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7" name="Google Shape;757;g6c5ec88a2d_0_1007"/>
          <p:cNvSpPr/>
          <p:nvPr/>
        </p:nvSpPr>
        <p:spPr>
          <a:xfrm>
            <a:off x="3552824" y="1323977"/>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8" name="Google Shape;758;g6c5ec88a2d_0_1007"/>
          <p:cNvSpPr/>
          <p:nvPr/>
        </p:nvSpPr>
        <p:spPr>
          <a:xfrm>
            <a:off x="3938588" y="20097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g6c5ec88a2d_0_1007"/>
          <p:cNvSpPr/>
          <p:nvPr/>
        </p:nvSpPr>
        <p:spPr>
          <a:xfrm>
            <a:off x="3319458" y="278605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Google Shape;760;g6c5ec88a2d_0_1007"/>
          <p:cNvSpPr/>
          <p:nvPr/>
        </p:nvSpPr>
        <p:spPr>
          <a:xfrm>
            <a:off x="6567483" y="41433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1" name="Google Shape;761;g6c5ec88a2d_0_1007"/>
          <p:cNvSpPr/>
          <p:nvPr/>
        </p:nvSpPr>
        <p:spPr>
          <a:xfrm>
            <a:off x="3133725" y="179546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g6c5ec88a2d_0_1007"/>
          <p:cNvSpPr/>
          <p:nvPr/>
        </p:nvSpPr>
        <p:spPr>
          <a:xfrm>
            <a:off x="5614990" y="358140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g6c5ec88a2d_0_1007"/>
          <p:cNvSpPr/>
          <p:nvPr/>
        </p:nvSpPr>
        <p:spPr>
          <a:xfrm>
            <a:off x="5912646" y="298608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g6c5ec88a2d_0_1007"/>
          <p:cNvSpPr/>
          <p:nvPr/>
        </p:nvSpPr>
        <p:spPr>
          <a:xfrm>
            <a:off x="5981701" y="392906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g6c5ec88a2d_0_1007"/>
          <p:cNvSpPr/>
          <p:nvPr/>
        </p:nvSpPr>
        <p:spPr>
          <a:xfrm>
            <a:off x="2621753" y="285274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6" name="Google Shape;766;g6c5ec88a2d_0_1007"/>
          <p:cNvSpPr/>
          <p:nvPr/>
        </p:nvSpPr>
        <p:spPr>
          <a:xfrm>
            <a:off x="3795709" y="298608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7" name="Google Shape;767;g6c5ec88a2d_0_1007"/>
          <p:cNvSpPr/>
          <p:nvPr/>
        </p:nvSpPr>
        <p:spPr>
          <a:xfrm>
            <a:off x="2305045" y="2066931"/>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g6c5ec88a2d_0_1007"/>
          <p:cNvSpPr/>
          <p:nvPr/>
        </p:nvSpPr>
        <p:spPr>
          <a:xfrm>
            <a:off x="5366151" y="396240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9" name="Google Shape;769;g6c5ec88a2d_0_1007"/>
          <p:cNvSpPr/>
          <p:nvPr/>
        </p:nvSpPr>
        <p:spPr>
          <a:xfrm>
            <a:off x="2886070" y="1447803"/>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0" name="Google Shape;770;g6c5ec88a2d_0_1007"/>
          <p:cNvSpPr/>
          <p:nvPr/>
        </p:nvSpPr>
        <p:spPr>
          <a:xfrm>
            <a:off x="2807490" y="2324106"/>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1" name="Google Shape;771;g6c5ec88a2d_0_1007"/>
          <p:cNvSpPr/>
          <p:nvPr/>
        </p:nvSpPr>
        <p:spPr>
          <a:xfrm>
            <a:off x="6167438" y="4681544"/>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2" name="Google Shape;772;g6c5ec88a2d_0_1007"/>
          <p:cNvSpPr/>
          <p:nvPr/>
        </p:nvSpPr>
        <p:spPr>
          <a:xfrm>
            <a:off x="6567484" y="348139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3" name="Google Shape;773;g6c5ec88a2d_0_1007"/>
          <p:cNvSpPr/>
          <p:nvPr/>
        </p:nvSpPr>
        <p:spPr>
          <a:xfrm>
            <a:off x="2719385" y="197644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4" name="Google Shape;774;g6c5ec88a2d_0_1007"/>
          <p:cNvSpPr/>
          <p:nvPr/>
        </p:nvSpPr>
        <p:spPr>
          <a:xfrm>
            <a:off x="3552824" y="230505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5" name="Google Shape;775;g6c5ec88a2d_0_1007"/>
          <p:cNvSpPr/>
          <p:nvPr/>
        </p:nvSpPr>
        <p:spPr>
          <a:xfrm>
            <a:off x="4867271" y="392906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6" name="Google Shape;776;g6c5ec88a2d_0_1007"/>
          <p:cNvSpPr/>
          <p:nvPr/>
        </p:nvSpPr>
        <p:spPr>
          <a:xfrm>
            <a:off x="5522121" y="434340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7" name="Google Shape;777;g6c5ec88a2d_0_1007"/>
          <p:cNvSpPr txBox="1"/>
          <p:nvPr/>
        </p:nvSpPr>
        <p:spPr>
          <a:xfrm>
            <a:off x="5522121" y="1028700"/>
            <a:ext cx="242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Compute new centroids</a:t>
            </a:r>
            <a:endParaRPr sz="1800">
              <a:solidFill>
                <a:schemeClr val="dk1"/>
              </a:solidFill>
              <a:latin typeface="Calibri"/>
              <a:ea typeface="Calibri"/>
              <a:cs typeface="Calibri"/>
              <a:sym typeface="Calibri"/>
            </a:endParaRPr>
          </a:p>
        </p:txBody>
      </p:sp>
      <p:sp>
        <p:nvSpPr>
          <p:cNvPr id="778" name="Google Shape;778;g6c5ec88a2d_0_1007"/>
          <p:cNvSpPr/>
          <p:nvPr/>
        </p:nvSpPr>
        <p:spPr>
          <a:xfrm>
            <a:off x="5726917" y="3681436"/>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9" name="Google Shape;779;g6c5ec88a2d_0_1007"/>
          <p:cNvSpPr/>
          <p:nvPr/>
        </p:nvSpPr>
        <p:spPr>
          <a:xfrm>
            <a:off x="3062283" y="1847859"/>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g6c5ec88a2d_0_1037"/>
          <p:cNvSpPr/>
          <p:nvPr/>
        </p:nvSpPr>
        <p:spPr>
          <a:xfrm>
            <a:off x="4031456" y="2500317"/>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Google Shape;785;g6c5ec88a2d_0_1037"/>
          <p:cNvSpPr/>
          <p:nvPr/>
        </p:nvSpPr>
        <p:spPr>
          <a:xfrm>
            <a:off x="5998368" y="345280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6" name="Google Shape;786;g6c5ec88a2d_0_1037"/>
          <p:cNvSpPr/>
          <p:nvPr/>
        </p:nvSpPr>
        <p:spPr>
          <a:xfrm>
            <a:off x="3102765" y="2233619"/>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g6c5ec88a2d_0_1037"/>
          <p:cNvSpPr/>
          <p:nvPr/>
        </p:nvSpPr>
        <p:spPr>
          <a:xfrm>
            <a:off x="3562351" y="169545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Google Shape;788;g6c5ec88a2d_0_1037"/>
          <p:cNvSpPr/>
          <p:nvPr/>
        </p:nvSpPr>
        <p:spPr>
          <a:xfrm>
            <a:off x="3552824" y="1323977"/>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g6c5ec88a2d_0_1037"/>
          <p:cNvSpPr/>
          <p:nvPr/>
        </p:nvSpPr>
        <p:spPr>
          <a:xfrm>
            <a:off x="3938588" y="20097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g6c5ec88a2d_0_1037"/>
          <p:cNvSpPr/>
          <p:nvPr/>
        </p:nvSpPr>
        <p:spPr>
          <a:xfrm>
            <a:off x="3319458" y="278605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1" name="Google Shape;791;g6c5ec88a2d_0_1037"/>
          <p:cNvSpPr/>
          <p:nvPr/>
        </p:nvSpPr>
        <p:spPr>
          <a:xfrm>
            <a:off x="6567483" y="41433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2" name="Google Shape;792;g6c5ec88a2d_0_1037"/>
          <p:cNvSpPr/>
          <p:nvPr/>
        </p:nvSpPr>
        <p:spPr>
          <a:xfrm>
            <a:off x="3133725" y="179546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3" name="Google Shape;793;g6c5ec88a2d_0_1037"/>
          <p:cNvSpPr/>
          <p:nvPr/>
        </p:nvSpPr>
        <p:spPr>
          <a:xfrm>
            <a:off x="5614990" y="358140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4" name="Google Shape;794;g6c5ec88a2d_0_1037"/>
          <p:cNvSpPr/>
          <p:nvPr/>
        </p:nvSpPr>
        <p:spPr>
          <a:xfrm>
            <a:off x="5912646" y="298608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5" name="Google Shape;795;g6c5ec88a2d_0_1037"/>
          <p:cNvSpPr/>
          <p:nvPr/>
        </p:nvSpPr>
        <p:spPr>
          <a:xfrm>
            <a:off x="5981701" y="392906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6" name="Google Shape;796;g6c5ec88a2d_0_1037"/>
          <p:cNvSpPr/>
          <p:nvPr/>
        </p:nvSpPr>
        <p:spPr>
          <a:xfrm>
            <a:off x="2621753" y="285274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Google Shape;797;g6c5ec88a2d_0_1037"/>
          <p:cNvSpPr/>
          <p:nvPr/>
        </p:nvSpPr>
        <p:spPr>
          <a:xfrm>
            <a:off x="3795709" y="298608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8" name="Google Shape;798;g6c5ec88a2d_0_1037"/>
          <p:cNvSpPr/>
          <p:nvPr/>
        </p:nvSpPr>
        <p:spPr>
          <a:xfrm>
            <a:off x="2305045" y="2066931"/>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9" name="Google Shape;799;g6c5ec88a2d_0_1037"/>
          <p:cNvSpPr/>
          <p:nvPr/>
        </p:nvSpPr>
        <p:spPr>
          <a:xfrm>
            <a:off x="5366151" y="396240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0" name="Google Shape;800;g6c5ec88a2d_0_1037"/>
          <p:cNvSpPr/>
          <p:nvPr/>
        </p:nvSpPr>
        <p:spPr>
          <a:xfrm>
            <a:off x="2886070" y="1447803"/>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1" name="Google Shape;801;g6c5ec88a2d_0_1037"/>
          <p:cNvSpPr/>
          <p:nvPr/>
        </p:nvSpPr>
        <p:spPr>
          <a:xfrm>
            <a:off x="2807490" y="2324106"/>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2" name="Google Shape;802;g6c5ec88a2d_0_1037"/>
          <p:cNvSpPr/>
          <p:nvPr/>
        </p:nvSpPr>
        <p:spPr>
          <a:xfrm>
            <a:off x="6167438" y="4681544"/>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3" name="Google Shape;803;g6c5ec88a2d_0_1037"/>
          <p:cNvSpPr/>
          <p:nvPr/>
        </p:nvSpPr>
        <p:spPr>
          <a:xfrm>
            <a:off x="6567484" y="348139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4" name="Google Shape;804;g6c5ec88a2d_0_1037"/>
          <p:cNvSpPr/>
          <p:nvPr/>
        </p:nvSpPr>
        <p:spPr>
          <a:xfrm>
            <a:off x="2719385" y="197644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5" name="Google Shape;805;g6c5ec88a2d_0_1037"/>
          <p:cNvSpPr/>
          <p:nvPr/>
        </p:nvSpPr>
        <p:spPr>
          <a:xfrm>
            <a:off x="3552824" y="230505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Google Shape;806;g6c5ec88a2d_0_1037"/>
          <p:cNvSpPr/>
          <p:nvPr/>
        </p:nvSpPr>
        <p:spPr>
          <a:xfrm>
            <a:off x="4867271" y="392906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7" name="Google Shape;807;g6c5ec88a2d_0_1037"/>
          <p:cNvSpPr/>
          <p:nvPr/>
        </p:nvSpPr>
        <p:spPr>
          <a:xfrm>
            <a:off x="5522121" y="434340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8" name="Google Shape;808;g6c5ec88a2d_0_1037"/>
          <p:cNvSpPr/>
          <p:nvPr/>
        </p:nvSpPr>
        <p:spPr>
          <a:xfrm>
            <a:off x="5726917" y="3681436"/>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9" name="Google Shape;809;g6c5ec88a2d_0_1037"/>
          <p:cNvSpPr/>
          <p:nvPr/>
        </p:nvSpPr>
        <p:spPr>
          <a:xfrm>
            <a:off x="3062283" y="1847859"/>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Google Shape;810;g6c5ec88a2d_0_1037"/>
          <p:cNvSpPr txBox="1"/>
          <p:nvPr/>
        </p:nvSpPr>
        <p:spPr>
          <a:xfrm>
            <a:off x="5522121" y="1028700"/>
            <a:ext cx="2991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Assign to the nearest centroid</a:t>
            </a:r>
            <a:endParaRPr sz="1800">
              <a:solidFill>
                <a:schemeClr val="dk1"/>
              </a:solidFill>
              <a:latin typeface="Calibri"/>
              <a:ea typeface="Calibri"/>
              <a:cs typeface="Calibri"/>
              <a:sym typeface="Calibri"/>
            </a:endParaRPr>
          </a:p>
        </p:txBody>
      </p:sp>
      <p:cxnSp>
        <p:nvCxnSpPr>
          <p:cNvPr id="811" name="Google Shape;811;g6c5ec88a2d_0_1037"/>
          <p:cNvCxnSpPr/>
          <p:nvPr/>
        </p:nvCxnSpPr>
        <p:spPr>
          <a:xfrm flipH="1" rot="10800000">
            <a:off x="2397913" y="1119045"/>
            <a:ext cx="4223100" cy="3867300"/>
          </a:xfrm>
          <a:prstGeom prst="straightConnector1">
            <a:avLst/>
          </a:prstGeom>
          <a:noFill/>
          <a:ln cap="flat" cmpd="sng" w="25400">
            <a:solidFill>
              <a:srgbClr val="3F3F3F"/>
            </a:solidFill>
            <a:prstDash val="dash"/>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g6c5ec88a2d_0_1068"/>
          <p:cNvSpPr/>
          <p:nvPr/>
        </p:nvSpPr>
        <p:spPr>
          <a:xfrm>
            <a:off x="4031456" y="2500317"/>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7" name="Google Shape;817;g6c5ec88a2d_0_1068"/>
          <p:cNvSpPr/>
          <p:nvPr/>
        </p:nvSpPr>
        <p:spPr>
          <a:xfrm>
            <a:off x="5998368" y="345280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8" name="Google Shape;818;g6c5ec88a2d_0_1068"/>
          <p:cNvSpPr/>
          <p:nvPr/>
        </p:nvSpPr>
        <p:spPr>
          <a:xfrm>
            <a:off x="3102765" y="2233619"/>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9" name="Google Shape;819;g6c5ec88a2d_0_1068"/>
          <p:cNvSpPr/>
          <p:nvPr/>
        </p:nvSpPr>
        <p:spPr>
          <a:xfrm>
            <a:off x="3562351" y="169545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0" name="Google Shape;820;g6c5ec88a2d_0_1068"/>
          <p:cNvSpPr/>
          <p:nvPr/>
        </p:nvSpPr>
        <p:spPr>
          <a:xfrm>
            <a:off x="3552824" y="1323977"/>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1" name="Google Shape;821;g6c5ec88a2d_0_1068"/>
          <p:cNvSpPr/>
          <p:nvPr/>
        </p:nvSpPr>
        <p:spPr>
          <a:xfrm>
            <a:off x="3938588" y="200977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g6c5ec88a2d_0_1068"/>
          <p:cNvSpPr/>
          <p:nvPr/>
        </p:nvSpPr>
        <p:spPr>
          <a:xfrm>
            <a:off x="3319458" y="2786058"/>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g6c5ec88a2d_0_1068"/>
          <p:cNvSpPr/>
          <p:nvPr/>
        </p:nvSpPr>
        <p:spPr>
          <a:xfrm>
            <a:off x="6567483" y="41433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g6c5ec88a2d_0_1068"/>
          <p:cNvSpPr/>
          <p:nvPr/>
        </p:nvSpPr>
        <p:spPr>
          <a:xfrm>
            <a:off x="3133725" y="179546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Google Shape;825;g6c5ec88a2d_0_1068"/>
          <p:cNvSpPr/>
          <p:nvPr/>
        </p:nvSpPr>
        <p:spPr>
          <a:xfrm>
            <a:off x="5614990" y="358140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Google Shape;826;g6c5ec88a2d_0_1068"/>
          <p:cNvSpPr/>
          <p:nvPr/>
        </p:nvSpPr>
        <p:spPr>
          <a:xfrm>
            <a:off x="5912646" y="298608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g6c5ec88a2d_0_1068"/>
          <p:cNvSpPr/>
          <p:nvPr/>
        </p:nvSpPr>
        <p:spPr>
          <a:xfrm>
            <a:off x="5981701" y="392906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g6c5ec88a2d_0_1068"/>
          <p:cNvSpPr/>
          <p:nvPr/>
        </p:nvSpPr>
        <p:spPr>
          <a:xfrm>
            <a:off x="2621753" y="285274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9" name="Google Shape;829;g6c5ec88a2d_0_1068"/>
          <p:cNvSpPr/>
          <p:nvPr/>
        </p:nvSpPr>
        <p:spPr>
          <a:xfrm>
            <a:off x="3795709" y="298608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0" name="Google Shape;830;g6c5ec88a2d_0_1068"/>
          <p:cNvSpPr/>
          <p:nvPr/>
        </p:nvSpPr>
        <p:spPr>
          <a:xfrm>
            <a:off x="2305045" y="2066931"/>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1" name="Google Shape;831;g6c5ec88a2d_0_1068"/>
          <p:cNvSpPr/>
          <p:nvPr/>
        </p:nvSpPr>
        <p:spPr>
          <a:xfrm>
            <a:off x="5366151" y="396240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2" name="Google Shape;832;g6c5ec88a2d_0_1068"/>
          <p:cNvSpPr/>
          <p:nvPr/>
        </p:nvSpPr>
        <p:spPr>
          <a:xfrm>
            <a:off x="2886070" y="1447803"/>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3" name="Google Shape;833;g6c5ec88a2d_0_1068"/>
          <p:cNvSpPr/>
          <p:nvPr/>
        </p:nvSpPr>
        <p:spPr>
          <a:xfrm>
            <a:off x="2807490" y="2324106"/>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4" name="Google Shape;834;g6c5ec88a2d_0_1068"/>
          <p:cNvSpPr/>
          <p:nvPr/>
        </p:nvSpPr>
        <p:spPr>
          <a:xfrm>
            <a:off x="6167438" y="4681544"/>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5" name="Google Shape;835;g6c5ec88a2d_0_1068"/>
          <p:cNvSpPr/>
          <p:nvPr/>
        </p:nvSpPr>
        <p:spPr>
          <a:xfrm>
            <a:off x="6567484" y="348139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6" name="Google Shape;836;g6c5ec88a2d_0_1068"/>
          <p:cNvSpPr/>
          <p:nvPr/>
        </p:nvSpPr>
        <p:spPr>
          <a:xfrm>
            <a:off x="2719385" y="197644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7" name="Google Shape;837;g6c5ec88a2d_0_1068"/>
          <p:cNvSpPr/>
          <p:nvPr/>
        </p:nvSpPr>
        <p:spPr>
          <a:xfrm>
            <a:off x="3552824" y="2305053"/>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8" name="Google Shape;838;g6c5ec88a2d_0_1068"/>
          <p:cNvSpPr/>
          <p:nvPr/>
        </p:nvSpPr>
        <p:spPr>
          <a:xfrm>
            <a:off x="4867271" y="392906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9" name="Google Shape;839;g6c5ec88a2d_0_1068"/>
          <p:cNvSpPr/>
          <p:nvPr/>
        </p:nvSpPr>
        <p:spPr>
          <a:xfrm>
            <a:off x="5522121" y="434340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0" name="Google Shape;840;g6c5ec88a2d_0_1068"/>
          <p:cNvSpPr txBox="1"/>
          <p:nvPr/>
        </p:nvSpPr>
        <p:spPr>
          <a:xfrm>
            <a:off x="5522121" y="1028700"/>
            <a:ext cx="2991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Assign to the nearest centroid</a:t>
            </a:r>
            <a:endParaRPr sz="1800">
              <a:solidFill>
                <a:schemeClr val="dk1"/>
              </a:solidFill>
              <a:latin typeface="Calibri"/>
              <a:ea typeface="Calibri"/>
              <a:cs typeface="Calibri"/>
              <a:sym typeface="Calibri"/>
            </a:endParaRPr>
          </a:p>
        </p:txBody>
      </p:sp>
      <p:cxnSp>
        <p:nvCxnSpPr>
          <p:cNvPr id="841" name="Google Shape;841;g6c5ec88a2d_0_1068"/>
          <p:cNvCxnSpPr/>
          <p:nvPr/>
        </p:nvCxnSpPr>
        <p:spPr>
          <a:xfrm flipH="1" rot="10800000">
            <a:off x="2397913" y="1119045"/>
            <a:ext cx="4223100" cy="3867300"/>
          </a:xfrm>
          <a:prstGeom prst="straightConnector1">
            <a:avLst/>
          </a:prstGeom>
          <a:noFill/>
          <a:ln cap="flat" cmpd="sng" w="25400">
            <a:solidFill>
              <a:srgbClr val="3F3F3F"/>
            </a:solidFill>
            <a:prstDash val="dash"/>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g6c5ec88a2d_0_1097"/>
          <p:cNvSpPr/>
          <p:nvPr/>
        </p:nvSpPr>
        <p:spPr>
          <a:xfrm>
            <a:off x="4031456" y="2500317"/>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7" name="Google Shape;847;g6c5ec88a2d_0_1097"/>
          <p:cNvSpPr/>
          <p:nvPr/>
        </p:nvSpPr>
        <p:spPr>
          <a:xfrm>
            <a:off x="5998368" y="3452808"/>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8" name="Google Shape;848;g6c5ec88a2d_0_1097"/>
          <p:cNvSpPr/>
          <p:nvPr/>
        </p:nvSpPr>
        <p:spPr>
          <a:xfrm>
            <a:off x="3102765" y="2233619"/>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9" name="Google Shape;849;g6c5ec88a2d_0_1097"/>
          <p:cNvSpPr/>
          <p:nvPr/>
        </p:nvSpPr>
        <p:spPr>
          <a:xfrm>
            <a:off x="3562351" y="169545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0" name="Google Shape;850;g6c5ec88a2d_0_1097"/>
          <p:cNvSpPr/>
          <p:nvPr/>
        </p:nvSpPr>
        <p:spPr>
          <a:xfrm>
            <a:off x="3552824" y="1323977"/>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Google Shape;851;g6c5ec88a2d_0_1097"/>
          <p:cNvSpPr/>
          <p:nvPr/>
        </p:nvSpPr>
        <p:spPr>
          <a:xfrm>
            <a:off x="3938588" y="200977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2" name="Google Shape;852;g6c5ec88a2d_0_1097"/>
          <p:cNvSpPr/>
          <p:nvPr/>
        </p:nvSpPr>
        <p:spPr>
          <a:xfrm>
            <a:off x="3319458" y="2786058"/>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3" name="Google Shape;853;g6c5ec88a2d_0_1097"/>
          <p:cNvSpPr/>
          <p:nvPr/>
        </p:nvSpPr>
        <p:spPr>
          <a:xfrm>
            <a:off x="6567483" y="4143375"/>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g6c5ec88a2d_0_1097"/>
          <p:cNvSpPr/>
          <p:nvPr/>
        </p:nvSpPr>
        <p:spPr>
          <a:xfrm>
            <a:off x="3133725" y="179546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Google Shape;855;g6c5ec88a2d_0_1097"/>
          <p:cNvSpPr/>
          <p:nvPr/>
        </p:nvSpPr>
        <p:spPr>
          <a:xfrm>
            <a:off x="5614990" y="358140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Google Shape;856;g6c5ec88a2d_0_1097"/>
          <p:cNvSpPr/>
          <p:nvPr/>
        </p:nvSpPr>
        <p:spPr>
          <a:xfrm>
            <a:off x="5912646" y="2986083"/>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g6c5ec88a2d_0_1097"/>
          <p:cNvSpPr/>
          <p:nvPr/>
        </p:nvSpPr>
        <p:spPr>
          <a:xfrm>
            <a:off x="5981701" y="3929062"/>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8" name="Google Shape;858;g6c5ec88a2d_0_1097"/>
          <p:cNvSpPr/>
          <p:nvPr/>
        </p:nvSpPr>
        <p:spPr>
          <a:xfrm>
            <a:off x="2621753" y="2852745"/>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9" name="Google Shape;859;g6c5ec88a2d_0_1097"/>
          <p:cNvSpPr/>
          <p:nvPr/>
        </p:nvSpPr>
        <p:spPr>
          <a:xfrm>
            <a:off x="3795709" y="298608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0" name="Google Shape;860;g6c5ec88a2d_0_1097"/>
          <p:cNvSpPr/>
          <p:nvPr/>
        </p:nvSpPr>
        <p:spPr>
          <a:xfrm>
            <a:off x="2305045" y="2066931"/>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1" name="Google Shape;861;g6c5ec88a2d_0_1097"/>
          <p:cNvSpPr/>
          <p:nvPr/>
        </p:nvSpPr>
        <p:spPr>
          <a:xfrm>
            <a:off x="5366151" y="396240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2" name="Google Shape;862;g6c5ec88a2d_0_1097"/>
          <p:cNvSpPr/>
          <p:nvPr/>
        </p:nvSpPr>
        <p:spPr>
          <a:xfrm>
            <a:off x="2886070" y="1447803"/>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3" name="Google Shape;863;g6c5ec88a2d_0_1097"/>
          <p:cNvSpPr/>
          <p:nvPr/>
        </p:nvSpPr>
        <p:spPr>
          <a:xfrm>
            <a:off x="2807490" y="2324106"/>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4" name="Google Shape;864;g6c5ec88a2d_0_1097"/>
          <p:cNvSpPr/>
          <p:nvPr/>
        </p:nvSpPr>
        <p:spPr>
          <a:xfrm>
            <a:off x="6167438" y="4681544"/>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5" name="Google Shape;865;g6c5ec88a2d_0_1097"/>
          <p:cNvSpPr/>
          <p:nvPr/>
        </p:nvSpPr>
        <p:spPr>
          <a:xfrm>
            <a:off x="6567484" y="348139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6" name="Google Shape;866;g6c5ec88a2d_0_1097"/>
          <p:cNvSpPr/>
          <p:nvPr/>
        </p:nvSpPr>
        <p:spPr>
          <a:xfrm>
            <a:off x="2719385" y="1976442"/>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g6c5ec88a2d_0_1097"/>
          <p:cNvSpPr/>
          <p:nvPr/>
        </p:nvSpPr>
        <p:spPr>
          <a:xfrm>
            <a:off x="3552824" y="2305053"/>
            <a:ext cx="185700" cy="200100"/>
          </a:xfrm>
          <a:prstGeom prst="ellipse">
            <a:avLst/>
          </a:prstGeom>
          <a:solidFill>
            <a:srgbClr val="00B05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g6c5ec88a2d_0_1097"/>
          <p:cNvSpPr/>
          <p:nvPr/>
        </p:nvSpPr>
        <p:spPr>
          <a:xfrm>
            <a:off x="4867271" y="3929061"/>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Google Shape;869;g6c5ec88a2d_0_1097"/>
          <p:cNvSpPr/>
          <p:nvPr/>
        </p:nvSpPr>
        <p:spPr>
          <a:xfrm>
            <a:off x="5522121" y="4343400"/>
            <a:ext cx="185700" cy="200100"/>
          </a:xfrm>
          <a:prstGeom prst="ellipse">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0" name="Google Shape;870;g6c5ec88a2d_0_1097"/>
          <p:cNvSpPr txBox="1"/>
          <p:nvPr/>
        </p:nvSpPr>
        <p:spPr>
          <a:xfrm>
            <a:off x="5522121" y="1028700"/>
            <a:ext cx="2562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Repeat until convergence</a:t>
            </a:r>
            <a:endParaRPr sz="1800">
              <a:solidFill>
                <a:schemeClr val="dk1"/>
              </a:solidFill>
              <a:latin typeface="Calibri"/>
              <a:ea typeface="Calibri"/>
              <a:cs typeface="Calibri"/>
              <a:sym typeface="Calibri"/>
            </a:endParaRPr>
          </a:p>
        </p:txBody>
      </p:sp>
      <p:sp>
        <p:nvSpPr>
          <p:cNvPr id="871" name="Google Shape;871;g6c5ec88a2d_0_1097"/>
          <p:cNvSpPr/>
          <p:nvPr/>
        </p:nvSpPr>
        <p:spPr>
          <a:xfrm>
            <a:off x="5941231" y="3910039"/>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Google Shape;872;g6c5ec88a2d_0_1097"/>
          <p:cNvSpPr/>
          <p:nvPr/>
        </p:nvSpPr>
        <p:spPr>
          <a:xfrm>
            <a:off x="3276597" y="2076462"/>
            <a:ext cx="185700" cy="200100"/>
          </a:xfrm>
          <a:prstGeom prst="ellipse">
            <a:avLst/>
          </a:prstGeom>
          <a:solidFill>
            <a:schemeClr val="accent6"/>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6" name="Shape 876"/>
        <p:cNvGrpSpPr/>
        <p:nvPr/>
      </p:nvGrpSpPr>
      <p:grpSpPr>
        <a:xfrm>
          <a:off x="0" y="0"/>
          <a:ext cx="0" cy="0"/>
          <a:chOff x="0" y="0"/>
          <a:chExt cx="0" cy="0"/>
        </a:xfrm>
      </p:grpSpPr>
      <p:sp>
        <p:nvSpPr>
          <p:cNvPr id="877" name="Google Shape;877;g6c6c87539d_0_48"/>
          <p:cNvSpPr/>
          <p:nvPr/>
        </p:nvSpPr>
        <p:spPr>
          <a:xfrm>
            <a:off x="179512" y="1453425"/>
            <a:ext cx="8640900" cy="1200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lang="es-CO" sz="1800">
                <a:solidFill>
                  <a:schemeClr val="dk1"/>
                </a:solidFill>
                <a:latin typeface="Calibri"/>
                <a:ea typeface="Calibri"/>
                <a:cs typeface="Calibri"/>
                <a:sym typeface="Calibri"/>
              </a:rPr>
              <a:t>Elbow</a:t>
            </a:r>
            <a:r>
              <a:rPr lang="es-CO" sz="1800">
                <a:solidFill>
                  <a:schemeClr val="dk1"/>
                </a:solidFill>
                <a:latin typeface="Calibri"/>
                <a:ea typeface="Calibri"/>
                <a:cs typeface="Calibri"/>
                <a:sym typeface="Calibri"/>
              </a:rPr>
              <a:t>: Se ejecuta el algoritmo K-means para diferentes valores de K [7,1] y se gráfica el error </a:t>
            </a:r>
            <a:r>
              <a:rPr lang="es-CO" sz="1800">
                <a:solidFill>
                  <a:schemeClr val="dk1"/>
                </a:solidFill>
                <a:latin typeface="Calibri"/>
                <a:ea typeface="Calibri"/>
                <a:cs typeface="Calibri"/>
                <a:sym typeface="Calibri"/>
              </a:rPr>
              <a:t>cuadrático</a:t>
            </a:r>
            <a:r>
              <a:rPr lang="es-CO" sz="1800">
                <a:solidFill>
                  <a:schemeClr val="dk1"/>
                </a:solidFill>
                <a:latin typeface="Calibri"/>
                <a:ea typeface="Calibri"/>
                <a:cs typeface="Calibri"/>
                <a:sym typeface="Calibri"/>
              </a:rPr>
              <a:t> medio SSE con respecto a K. Se escoge el valor de K en el codo de la gráfica. Este método funciona porque el valor de la media disminuirá a medida que se aumenta el valor de K.</a:t>
            </a:r>
            <a:endParaRPr b="0" i="0" sz="1800" u="none" cap="none" strike="noStrike">
              <a:solidFill>
                <a:schemeClr val="dk1"/>
              </a:solidFill>
              <a:latin typeface="Arial"/>
              <a:ea typeface="Arial"/>
              <a:cs typeface="Arial"/>
              <a:sym typeface="Arial"/>
            </a:endParaRPr>
          </a:p>
        </p:txBody>
      </p:sp>
      <p:sp>
        <p:nvSpPr>
          <p:cNvPr id="878" name="Google Shape;878;g6c6c87539d_0_48"/>
          <p:cNvSpPr txBox="1"/>
          <p:nvPr/>
        </p:nvSpPr>
        <p:spPr>
          <a:xfrm>
            <a:off x="-252536" y="548680"/>
            <a:ext cx="9649200" cy="57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s-CO" sz="3600" cap="small">
                <a:solidFill>
                  <a:srgbClr val="980000"/>
                </a:solidFill>
                <a:latin typeface="Calibri"/>
                <a:ea typeface="Calibri"/>
                <a:cs typeface="Calibri"/>
                <a:sym typeface="Calibri"/>
              </a:rPr>
              <a:t>¿</a:t>
            </a:r>
            <a:r>
              <a:rPr b="1" lang="es-CO" sz="3600" cap="small">
                <a:solidFill>
                  <a:srgbClr val="980000"/>
                </a:solidFill>
                <a:latin typeface="Calibri"/>
                <a:ea typeface="Calibri"/>
                <a:cs typeface="Calibri"/>
                <a:sym typeface="Calibri"/>
              </a:rPr>
              <a:t>Cómo</a:t>
            </a:r>
            <a:r>
              <a:rPr b="1" lang="es-CO" sz="3600" cap="small">
                <a:solidFill>
                  <a:srgbClr val="980000"/>
                </a:solidFill>
                <a:latin typeface="Calibri"/>
                <a:ea typeface="Calibri"/>
                <a:cs typeface="Calibri"/>
                <a:sym typeface="Calibri"/>
              </a:rPr>
              <a:t> seleccionar el valor de K?</a:t>
            </a:r>
            <a:endParaRPr b="0" i="0" sz="4400" u="none" cap="none" strike="noStrike">
              <a:solidFill>
                <a:srgbClr val="C00000"/>
              </a:solidFill>
              <a:latin typeface="Bookman Old Style"/>
              <a:ea typeface="Bookman Old Style"/>
              <a:cs typeface="Bookman Old Style"/>
              <a:sym typeface="Bookman Old Style"/>
            </a:endParaRPr>
          </a:p>
        </p:txBody>
      </p:sp>
      <p:sp>
        <p:nvSpPr>
          <p:cNvPr id="879" name="Google Shape;879;g6c6c87539d_0_48"/>
          <p:cNvSpPr txBox="1"/>
          <p:nvPr/>
        </p:nvSpPr>
        <p:spPr>
          <a:xfrm>
            <a:off x="0" y="6553200"/>
            <a:ext cx="7732800" cy="32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CO" sz="1100" u="sng">
                <a:solidFill>
                  <a:schemeClr val="hlink"/>
                </a:solidFill>
                <a:hlinkClick r:id="rId3"/>
              </a:rPr>
              <a:t>https://mubaris.com/posts/kmeans-clustering/</a:t>
            </a:r>
            <a:endParaRPr b="0" i="0" sz="1400" u="none" cap="none" strike="noStrike">
              <a:solidFill>
                <a:srgbClr val="000000"/>
              </a:solidFill>
              <a:latin typeface="Arial"/>
              <a:ea typeface="Arial"/>
              <a:cs typeface="Arial"/>
              <a:sym typeface="Arial"/>
            </a:endParaRPr>
          </a:p>
        </p:txBody>
      </p:sp>
      <p:pic>
        <p:nvPicPr>
          <p:cNvPr id="880" name="Google Shape;880;g6c6c87539d_0_48"/>
          <p:cNvPicPr preferRelativeResize="0"/>
          <p:nvPr/>
        </p:nvPicPr>
        <p:blipFill>
          <a:blip r:embed="rId4">
            <a:alphaModFix/>
          </a:blip>
          <a:stretch>
            <a:fillRect/>
          </a:stretch>
        </p:blipFill>
        <p:spPr>
          <a:xfrm>
            <a:off x="2770463" y="2958525"/>
            <a:ext cx="5495116" cy="3594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85" name="Shape 885"/>
        <p:cNvGrpSpPr/>
        <p:nvPr/>
      </p:nvGrpSpPr>
      <p:grpSpPr>
        <a:xfrm>
          <a:off x="0" y="0"/>
          <a:ext cx="0" cy="0"/>
          <a:chOff x="0" y="0"/>
          <a:chExt cx="0" cy="0"/>
        </a:xfrm>
      </p:grpSpPr>
      <p:sp>
        <p:nvSpPr>
          <p:cNvPr id="886" name="Google Shape;886;g6c5ec88a2d_0_1202"/>
          <p:cNvSpPr txBox="1"/>
          <p:nvPr/>
        </p:nvSpPr>
        <p:spPr>
          <a:xfrm>
            <a:off x="2510099" y="1690179"/>
            <a:ext cx="4090500" cy="3724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CO" sz="2400" u="none" cap="none" strike="noStrike">
                <a:solidFill>
                  <a:srgbClr val="FF0000"/>
                </a:solidFill>
                <a:latin typeface="Trebuchet MS"/>
                <a:ea typeface="Trebuchet MS"/>
                <a:cs typeface="Trebuchet MS"/>
                <a:sym typeface="Trebuchet MS"/>
              </a:rPr>
              <a:t>R</a:t>
            </a:r>
            <a:r>
              <a:rPr b="0" i="0" lang="es-CO" sz="2400" u="none" cap="none" strike="noStrike">
                <a:solidFill>
                  <a:srgbClr val="3366FF"/>
                </a:solidFill>
                <a:latin typeface="Trebuchet MS"/>
                <a:ea typeface="Trebuchet MS"/>
                <a:cs typeface="Trebuchet MS"/>
                <a:sym typeface="Trebuchet MS"/>
              </a:rPr>
              <a:t>e</a:t>
            </a:r>
            <a:r>
              <a:rPr b="0" i="0" lang="es-CO" sz="2400" u="none" cap="none" strike="noStrike">
                <a:solidFill>
                  <a:srgbClr val="FFFF00"/>
                </a:solidFill>
                <a:latin typeface="Trebuchet MS"/>
                <a:ea typeface="Trebuchet MS"/>
                <a:cs typeface="Trebuchet MS"/>
                <a:sym typeface="Trebuchet MS"/>
              </a:rPr>
              <a:t>c</a:t>
            </a:r>
            <a:r>
              <a:rPr b="0" i="0" lang="es-CO" sz="2400" u="none" cap="none" strike="noStrike">
                <a:solidFill>
                  <a:srgbClr val="00FF00"/>
                </a:solidFill>
                <a:latin typeface="Trebuchet MS"/>
                <a:ea typeface="Trebuchet MS"/>
                <a:cs typeface="Trebuchet MS"/>
                <a:sym typeface="Trebuchet MS"/>
              </a:rPr>
              <a:t>o</a:t>
            </a:r>
            <a:r>
              <a:rPr b="0" i="0" lang="es-CO" sz="2400" u="none" cap="none" strike="noStrike">
                <a:solidFill>
                  <a:schemeClr val="lt1"/>
                </a:solidFill>
                <a:latin typeface="Trebuchet MS"/>
                <a:ea typeface="Trebuchet MS"/>
                <a:cs typeface="Trebuchet MS"/>
                <a:sym typeface="Trebuchet MS"/>
              </a:rPr>
              <a:t>n</a:t>
            </a:r>
            <a:r>
              <a:rPr b="0" i="0" lang="es-CO" sz="2400" u="none" cap="none" strike="noStrike">
                <a:solidFill>
                  <a:srgbClr val="FF6600"/>
                </a:solidFill>
                <a:latin typeface="Trebuchet MS"/>
                <a:ea typeface="Trebuchet MS"/>
                <a:cs typeface="Trebuchet MS"/>
                <a:sym typeface="Trebuchet MS"/>
              </a:rPr>
              <a:t>o</a:t>
            </a:r>
            <a:r>
              <a:rPr b="0" i="0" lang="es-CO" sz="2400" u="none" cap="none" strike="noStrike">
                <a:solidFill>
                  <a:srgbClr val="FF0000"/>
                </a:solidFill>
                <a:latin typeface="Trebuchet MS"/>
                <a:ea typeface="Trebuchet MS"/>
                <a:cs typeface="Trebuchet MS"/>
                <a:sym typeface="Trebuchet MS"/>
              </a:rPr>
              <a:t>c</a:t>
            </a:r>
            <a:r>
              <a:rPr b="0" i="0" lang="es-CO" sz="2400" u="none" cap="none" strike="noStrike">
                <a:solidFill>
                  <a:srgbClr val="3366FF"/>
                </a:solidFill>
                <a:latin typeface="Trebuchet MS"/>
                <a:ea typeface="Trebuchet MS"/>
                <a:cs typeface="Trebuchet MS"/>
                <a:sym typeface="Trebuchet MS"/>
              </a:rPr>
              <a:t>i</a:t>
            </a:r>
            <a:r>
              <a:rPr b="0" i="0" lang="es-CO" sz="2400" u="none" cap="none" strike="noStrike">
                <a:solidFill>
                  <a:schemeClr val="lt1"/>
                </a:solidFill>
                <a:latin typeface="Trebuchet MS"/>
                <a:ea typeface="Trebuchet MS"/>
                <a:cs typeface="Trebuchet MS"/>
                <a:sym typeface="Trebuchet MS"/>
              </a:rPr>
              <a:t>m</a:t>
            </a:r>
            <a:r>
              <a:rPr b="0" i="0" lang="es-CO" sz="2400" u="none" cap="none" strike="noStrike">
                <a:solidFill>
                  <a:srgbClr val="FFFF00"/>
                </a:solidFill>
                <a:latin typeface="Trebuchet MS"/>
                <a:ea typeface="Trebuchet MS"/>
                <a:cs typeface="Trebuchet MS"/>
                <a:sym typeface="Trebuchet MS"/>
              </a:rPr>
              <a:t>i</a:t>
            </a:r>
            <a:r>
              <a:rPr b="0" i="0" lang="es-CO" sz="2400" u="none" cap="none" strike="noStrike">
                <a:solidFill>
                  <a:srgbClr val="00FF00"/>
                </a:solidFill>
                <a:latin typeface="Trebuchet MS"/>
                <a:ea typeface="Trebuchet MS"/>
                <a:cs typeface="Trebuchet MS"/>
                <a:sym typeface="Trebuchet MS"/>
              </a:rPr>
              <a:t>e</a:t>
            </a:r>
            <a:r>
              <a:rPr b="0" i="0" lang="es-CO" sz="2400" u="none" cap="none" strike="noStrike">
                <a:solidFill>
                  <a:schemeClr val="lt1"/>
                </a:solidFill>
                <a:latin typeface="Trebuchet MS"/>
                <a:ea typeface="Trebuchet MS"/>
                <a:cs typeface="Trebuchet MS"/>
                <a:sym typeface="Trebuchet MS"/>
              </a:rPr>
              <a:t>n</a:t>
            </a:r>
            <a:r>
              <a:rPr b="0" i="0" lang="es-CO" sz="2400" u="none" cap="none" strike="noStrike">
                <a:solidFill>
                  <a:srgbClr val="FF6600"/>
                </a:solidFill>
                <a:latin typeface="Trebuchet MS"/>
                <a:ea typeface="Trebuchet MS"/>
                <a:cs typeface="Trebuchet MS"/>
                <a:sym typeface="Trebuchet MS"/>
              </a:rPr>
              <a:t>t</a:t>
            </a:r>
            <a:r>
              <a:rPr b="0" i="0" lang="es-CO" sz="2400" u="none" cap="none" strike="noStrike">
                <a:solidFill>
                  <a:srgbClr val="FF0000"/>
                </a:solidFill>
                <a:latin typeface="Trebuchet MS"/>
                <a:ea typeface="Trebuchet MS"/>
                <a:cs typeface="Trebuchet MS"/>
                <a:sym typeface="Trebuchet MS"/>
              </a:rPr>
              <a:t>o</a:t>
            </a:r>
            <a:r>
              <a:rPr b="0" i="0" lang="es-CO" sz="2400" u="none" cap="none" strike="noStrike">
                <a:solidFill>
                  <a:srgbClr val="3333CC"/>
                </a:solidFill>
                <a:latin typeface="Trebuchet MS"/>
                <a:ea typeface="Trebuchet MS"/>
                <a:cs typeface="Trebuchet MS"/>
                <a:sym typeface="Trebuchet MS"/>
              </a:rPr>
              <a:t> </a:t>
            </a:r>
            <a:r>
              <a:rPr b="0" i="0" lang="es-CO" sz="2400" u="none" cap="none" strike="noStrike">
                <a:solidFill>
                  <a:srgbClr val="3366FF"/>
                </a:solidFill>
                <a:latin typeface="Trebuchet MS"/>
                <a:ea typeface="Trebuchet MS"/>
                <a:cs typeface="Trebuchet MS"/>
                <a:sym typeface="Trebuchet MS"/>
              </a:rPr>
              <a:t>d</a:t>
            </a:r>
            <a:r>
              <a:rPr b="0" i="0" lang="es-CO" sz="2400" u="none" cap="none" strike="noStrike">
                <a:solidFill>
                  <a:srgbClr val="FFFF00"/>
                </a:solidFill>
                <a:latin typeface="Trebuchet MS"/>
                <a:ea typeface="Trebuchet MS"/>
                <a:cs typeface="Trebuchet MS"/>
                <a:sym typeface="Trebuchet MS"/>
              </a:rPr>
              <a:t>e </a:t>
            </a:r>
            <a:r>
              <a:rPr b="0" i="0" lang="es-CO" sz="2400" u="none" cap="none" strike="noStrike">
                <a:solidFill>
                  <a:srgbClr val="00FF00"/>
                </a:solidFill>
                <a:latin typeface="Trebuchet MS"/>
                <a:ea typeface="Trebuchet MS"/>
                <a:cs typeface="Trebuchet MS"/>
                <a:sym typeface="Trebuchet MS"/>
              </a:rPr>
              <a:t>P</a:t>
            </a:r>
            <a:r>
              <a:rPr b="0" i="0" lang="es-CO" sz="2400" u="none" cap="none" strike="noStrike">
                <a:solidFill>
                  <a:schemeClr val="lt1"/>
                </a:solidFill>
                <a:latin typeface="Trebuchet MS"/>
                <a:ea typeface="Trebuchet MS"/>
                <a:cs typeface="Trebuchet MS"/>
                <a:sym typeface="Trebuchet MS"/>
              </a:rPr>
              <a:t>a</a:t>
            </a:r>
            <a:r>
              <a:rPr b="0" i="0" lang="es-CO" sz="2400" u="none" cap="none" strike="noStrike">
                <a:solidFill>
                  <a:srgbClr val="FF6600"/>
                </a:solidFill>
                <a:latin typeface="Trebuchet MS"/>
                <a:ea typeface="Trebuchet MS"/>
                <a:cs typeface="Trebuchet MS"/>
                <a:sym typeface="Trebuchet MS"/>
              </a:rPr>
              <a:t>t</a:t>
            </a:r>
            <a:r>
              <a:rPr b="0" i="0" lang="es-CO" sz="2400" u="none" cap="none" strike="noStrike">
                <a:solidFill>
                  <a:srgbClr val="FF0000"/>
                </a:solidFill>
                <a:latin typeface="Trebuchet MS"/>
                <a:ea typeface="Trebuchet MS"/>
                <a:cs typeface="Trebuchet MS"/>
                <a:sym typeface="Trebuchet MS"/>
              </a:rPr>
              <a:t>r</a:t>
            </a:r>
            <a:r>
              <a:rPr b="0" i="0" lang="es-CO" sz="2400" u="none" cap="none" strike="noStrike">
                <a:solidFill>
                  <a:srgbClr val="3366FF"/>
                </a:solidFill>
                <a:latin typeface="Trebuchet MS"/>
                <a:ea typeface="Trebuchet MS"/>
                <a:cs typeface="Trebuchet MS"/>
                <a:sym typeface="Trebuchet MS"/>
              </a:rPr>
              <a:t>o</a:t>
            </a:r>
            <a:r>
              <a:rPr b="0" i="0" lang="es-CO" sz="2400" u="none" cap="none" strike="noStrike">
                <a:solidFill>
                  <a:srgbClr val="FFFF00"/>
                </a:solidFill>
                <a:latin typeface="Trebuchet MS"/>
                <a:ea typeface="Trebuchet MS"/>
                <a:cs typeface="Trebuchet MS"/>
                <a:sym typeface="Trebuchet MS"/>
              </a:rPr>
              <a:t>n</a:t>
            </a:r>
            <a:r>
              <a:rPr b="0" i="0" lang="es-CO" sz="2400" u="none" cap="none" strike="noStrike">
                <a:solidFill>
                  <a:srgbClr val="00FF00"/>
                </a:solidFill>
                <a:latin typeface="Trebuchet MS"/>
                <a:ea typeface="Trebuchet MS"/>
                <a:cs typeface="Trebuchet MS"/>
                <a:sym typeface="Trebuchet MS"/>
              </a:rPr>
              <a:t>e</a:t>
            </a:r>
            <a:r>
              <a:rPr b="0" i="0" lang="es-CO" sz="2400" u="none" cap="none" strike="noStrike">
                <a:solidFill>
                  <a:schemeClr val="lt1"/>
                </a:solidFill>
                <a:latin typeface="Trebuchet MS"/>
                <a:ea typeface="Trebuchet MS"/>
                <a:cs typeface="Trebuchet MS"/>
                <a:sym typeface="Trebuchet MS"/>
              </a:rPr>
              <a:t>s</a:t>
            </a:r>
            <a:endParaRPr b="0" i="0" sz="24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b="0" i="0" lang="es-CO" sz="2400" u="none" cap="none" strike="noStrike">
                <a:solidFill>
                  <a:srgbClr val="F4F3EC"/>
                </a:solidFill>
                <a:latin typeface="Trebuchet MS"/>
                <a:ea typeface="Trebuchet MS"/>
                <a:cs typeface="Trebuchet MS"/>
                <a:sym typeface="Trebuchet MS"/>
              </a:rPr>
              <a:t> </a:t>
            </a:r>
            <a:endParaRPr b="0" i="0" sz="2400" u="none" cap="none" strike="noStrike">
              <a:solidFill>
                <a:srgbClr val="F4F3EC"/>
              </a:solidFill>
              <a:latin typeface="Trebuchet MS"/>
              <a:ea typeface="Trebuchet MS"/>
              <a:cs typeface="Trebuchet MS"/>
              <a:sym typeface="Trebuchet MS"/>
            </a:endParaRPr>
          </a:p>
          <a:p>
            <a:pPr indent="0" lvl="0" marL="0" marR="0" rtl="0" algn="ctr">
              <a:spcBef>
                <a:spcPts val="0"/>
              </a:spcBef>
              <a:spcAft>
                <a:spcPts val="0"/>
              </a:spcAft>
              <a:buNone/>
            </a:pPr>
            <a:r>
              <a:t/>
            </a:r>
            <a:endParaRPr b="0" i="0" sz="24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t/>
            </a:r>
            <a:endParaRPr b="0" i="0" sz="24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t/>
            </a:r>
            <a:endParaRPr b="0" i="0" sz="24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t/>
            </a:r>
            <a:endParaRPr b="0" i="0" sz="24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rgbClr val="3333CC"/>
              </a:solidFill>
              <a:latin typeface="Trebuchet MS"/>
              <a:ea typeface="Trebuchet MS"/>
              <a:cs typeface="Trebuchet MS"/>
              <a:sym typeface="Trebuchet MS"/>
            </a:endParaRPr>
          </a:p>
          <a:p>
            <a:pPr indent="0" lvl="0" marL="0" marR="0" rtl="0" algn="ctr">
              <a:spcBef>
                <a:spcPts val="0"/>
              </a:spcBef>
              <a:spcAft>
                <a:spcPts val="0"/>
              </a:spcAft>
              <a:buNone/>
            </a:pPr>
            <a:r>
              <a:rPr b="0" i="0" lang="es-CO" sz="1400" u="none" cap="none" strike="noStrike">
                <a:solidFill>
                  <a:srgbClr val="BFBFBF"/>
                </a:solidFill>
                <a:latin typeface="Trebuchet MS"/>
                <a:ea typeface="Trebuchet MS"/>
                <a:cs typeface="Trebuchet MS"/>
                <a:sym typeface="Trebuchet MS"/>
              </a:rPr>
              <a:t>Domingo Mery</a:t>
            </a:r>
            <a:endParaRPr/>
          </a:p>
          <a:p>
            <a:pPr indent="0" lvl="0" marL="0" marR="0" rtl="0" algn="ctr">
              <a:spcBef>
                <a:spcPts val="0"/>
              </a:spcBef>
              <a:spcAft>
                <a:spcPts val="0"/>
              </a:spcAft>
              <a:buNone/>
            </a:pPr>
            <a:r>
              <a:t/>
            </a:r>
            <a:endParaRPr b="0" i="0" sz="12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0" i="0" lang="es-CO" sz="1200" u="none" cap="none" strike="noStrike">
                <a:solidFill>
                  <a:srgbClr val="BFBFBF"/>
                </a:solidFill>
                <a:latin typeface="Trebuchet MS"/>
                <a:ea typeface="Trebuchet MS"/>
                <a:cs typeface="Trebuchet MS"/>
                <a:sym typeface="Trebuchet MS"/>
              </a:rPr>
              <a:t>Departmento de Ciencia de la Computación</a:t>
            </a:r>
            <a:endParaRPr b="0" i="0" sz="12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0" i="0" lang="es-CO" sz="1200" u="none" cap="none" strike="noStrike">
                <a:solidFill>
                  <a:srgbClr val="BFBFBF"/>
                </a:solidFill>
                <a:latin typeface="Trebuchet MS"/>
                <a:ea typeface="Trebuchet MS"/>
                <a:cs typeface="Trebuchet MS"/>
                <a:sym typeface="Trebuchet MS"/>
              </a:rPr>
              <a:t>Escuela de Ingeniería</a:t>
            </a:r>
            <a:endParaRPr/>
          </a:p>
          <a:p>
            <a:pPr indent="0" lvl="0" marL="0" marR="0" rtl="0" algn="ctr">
              <a:spcBef>
                <a:spcPts val="0"/>
              </a:spcBef>
              <a:spcAft>
                <a:spcPts val="0"/>
              </a:spcAft>
              <a:buNone/>
            </a:pPr>
            <a:r>
              <a:rPr b="0" i="0" lang="es-CO" sz="1200" u="none" cap="none" strike="noStrike">
                <a:solidFill>
                  <a:srgbClr val="BFBFBF"/>
                </a:solidFill>
                <a:latin typeface="Trebuchet MS"/>
                <a:ea typeface="Trebuchet MS"/>
                <a:cs typeface="Trebuchet MS"/>
                <a:sym typeface="Trebuchet MS"/>
              </a:rPr>
              <a:t>Universidad Católica de Chile</a:t>
            </a:r>
            <a:endParaRPr b="0" i="0" sz="12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0" i="0" lang="es-CO" sz="1200" u="none" cap="none" strike="noStrike">
                <a:solidFill>
                  <a:srgbClr val="BFBFBF"/>
                </a:solidFill>
                <a:latin typeface="Trebuchet MS"/>
                <a:ea typeface="Trebuchet MS"/>
                <a:cs typeface="Trebuchet MS"/>
                <a:sym typeface="Trebuchet MS"/>
              </a:rPr>
              <a:t>Semestre 2018-1</a:t>
            </a:r>
            <a:endParaRPr b="0" i="0" sz="1200" u="none" cap="none" strike="noStrike">
              <a:solidFill>
                <a:srgbClr val="BFBFBF"/>
              </a:solidFill>
              <a:latin typeface="Trebuchet MS"/>
              <a:ea typeface="Trebuchet MS"/>
              <a:cs typeface="Trebuchet MS"/>
              <a:sym typeface="Trebuchet MS"/>
            </a:endParaRPr>
          </a:p>
        </p:txBody>
      </p:sp>
      <p:pic>
        <p:nvPicPr>
          <p:cNvPr descr="Screen Shot 2014-07-28 at 3.30.32 PM.png" id="887" name="Google Shape;887;g6c5ec88a2d_0_1202"/>
          <p:cNvPicPr preferRelativeResize="0"/>
          <p:nvPr/>
        </p:nvPicPr>
        <p:blipFill rotWithShape="1">
          <a:blip r:embed="rId3">
            <a:alphaModFix/>
          </a:blip>
          <a:srcRect b="0" l="0" r="0" t="0"/>
          <a:stretch/>
        </p:blipFill>
        <p:spPr>
          <a:xfrm>
            <a:off x="3403599" y="932796"/>
            <a:ext cx="2252133" cy="709948"/>
          </a:xfrm>
          <a:prstGeom prst="rect">
            <a:avLst/>
          </a:prstGeom>
          <a:noFill/>
          <a:ln>
            <a:noFill/>
          </a:ln>
        </p:spPr>
      </p:pic>
      <p:sp>
        <p:nvSpPr>
          <p:cNvPr id="888" name="Google Shape;888;g6c5ec88a2d_0_1202"/>
          <p:cNvSpPr/>
          <p:nvPr/>
        </p:nvSpPr>
        <p:spPr>
          <a:xfrm>
            <a:off x="3700665" y="1065604"/>
            <a:ext cx="94800" cy="94800"/>
          </a:xfrm>
          <a:prstGeom prst="rect">
            <a:avLst/>
          </a:prstGeom>
          <a:solidFill>
            <a:srgbClr val="FF0000">
              <a:alpha val="729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9" name="Google Shape;889;g6c5ec88a2d_0_1202"/>
          <p:cNvSpPr/>
          <p:nvPr/>
        </p:nvSpPr>
        <p:spPr>
          <a:xfrm>
            <a:off x="3853065" y="1218004"/>
            <a:ext cx="94800" cy="94800"/>
          </a:xfrm>
          <a:prstGeom prst="rect">
            <a:avLst/>
          </a:prstGeom>
          <a:solidFill>
            <a:srgbClr val="FFD300">
              <a:alpha val="729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0" name="Google Shape;890;g6c5ec88a2d_0_1202"/>
          <p:cNvSpPr/>
          <p:nvPr/>
        </p:nvSpPr>
        <p:spPr>
          <a:xfrm>
            <a:off x="3618618" y="1370404"/>
            <a:ext cx="94800" cy="94800"/>
          </a:xfrm>
          <a:prstGeom prst="rect">
            <a:avLst/>
          </a:prstGeom>
          <a:solidFill>
            <a:srgbClr val="3366FF">
              <a:alpha val="729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1" name="Google Shape;891;g6c5ec88a2d_0_1202"/>
          <p:cNvSpPr/>
          <p:nvPr/>
        </p:nvSpPr>
        <p:spPr>
          <a:xfrm>
            <a:off x="4005465" y="990856"/>
            <a:ext cx="94800" cy="94800"/>
          </a:xfrm>
          <a:prstGeom prst="rect">
            <a:avLst/>
          </a:prstGeom>
          <a:solidFill>
            <a:schemeClr val="lt1">
              <a:alpha val="729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2" name="Google Shape;892;g6c5ec88a2d_0_1202"/>
          <p:cNvSpPr/>
          <p:nvPr/>
        </p:nvSpPr>
        <p:spPr>
          <a:xfrm>
            <a:off x="3808392" y="1501786"/>
            <a:ext cx="94800" cy="94800"/>
          </a:xfrm>
          <a:prstGeom prst="rect">
            <a:avLst/>
          </a:prstGeom>
          <a:solidFill>
            <a:srgbClr val="00FF00">
              <a:alpha val="729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3" name="Google Shape;893;g6c5ec88a2d_0_1202"/>
          <p:cNvSpPr txBox="1"/>
          <p:nvPr/>
        </p:nvSpPr>
        <p:spPr>
          <a:xfrm>
            <a:off x="1" y="3031066"/>
            <a:ext cx="9144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s-CO" sz="2400" u="none" cap="none" strike="noStrike">
                <a:solidFill>
                  <a:srgbClr val="FFFFFF"/>
                </a:solidFill>
                <a:latin typeface="Trebuchet MS"/>
                <a:ea typeface="Trebuchet MS"/>
                <a:cs typeface="Trebuchet MS"/>
                <a:sym typeface="Trebuchet MS"/>
              </a:rPr>
              <a:t>Clustering: Hierarchical</a:t>
            </a:r>
            <a:endParaRPr/>
          </a:p>
          <a:p>
            <a:pPr indent="0" lvl="0" marL="0" marR="0" rtl="0" algn="ctr">
              <a:spcBef>
                <a:spcPts val="0"/>
              </a:spcBef>
              <a:spcAft>
                <a:spcPts val="0"/>
              </a:spcAft>
              <a:buNone/>
            </a:pPr>
            <a:r>
              <a:t/>
            </a:r>
            <a:endParaRPr b="0" i="0" sz="1000" u="none" cap="none" strike="noStrike">
              <a:solidFill>
                <a:srgbClr val="FFFFFF"/>
              </a:solidFill>
              <a:latin typeface="Trebuchet MS"/>
              <a:ea typeface="Trebuchet MS"/>
              <a:cs typeface="Trebuchet MS"/>
              <a:sym typeface="Trebuchet MS"/>
            </a:endParaRPr>
          </a:p>
          <a:p>
            <a:pPr indent="0" lvl="0" marL="0" marR="0" rtl="0" algn="ctr">
              <a:spcBef>
                <a:spcPts val="0"/>
              </a:spcBef>
              <a:spcAft>
                <a:spcPts val="0"/>
              </a:spcAft>
              <a:buNone/>
            </a:pPr>
            <a:r>
              <a:rPr b="0" i="0" lang="es-CO" sz="1000" u="none" cap="none" strike="noStrike">
                <a:solidFill>
                  <a:srgbClr val="FFFFFF"/>
                </a:solidFill>
                <a:latin typeface="Trebuchet MS"/>
                <a:ea typeface="Trebuchet MS"/>
                <a:cs typeface="Trebuchet MS"/>
                <a:sym typeface="Trebuchet MS"/>
              </a:rPr>
              <a:t>[ Capítulo 6 ]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2"/>
                                        </p:tgtEl>
                                        <p:attrNameLst>
                                          <p:attrName>style.visibility</p:attrName>
                                        </p:attrNameLst>
                                      </p:cBhvr>
                                      <p:to>
                                        <p:strVal val="visible"/>
                                      </p:to>
                                    </p:set>
                                    <p:anim calcmode="lin" valueType="num">
                                      <p:cBhvr additive="base">
                                        <p:cTn dur="500"/>
                                        <p:tgtEl>
                                          <p:spTgt spid="89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890"/>
                                        </p:tgtEl>
                                        <p:attrNameLst>
                                          <p:attrName>style.visibility</p:attrName>
                                        </p:attrNameLst>
                                      </p:cBhvr>
                                      <p:to>
                                        <p:strVal val="visible"/>
                                      </p:to>
                                    </p:set>
                                    <p:anim calcmode="lin" valueType="num">
                                      <p:cBhvr additive="base">
                                        <p:cTn dur="500"/>
                                        <p:tgtEl>
                                          <p:spTgt spid="89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889"/>
                                        </p:tgtEl>
                                        <p:attrNameLst>
                                          <p:attrName>style.visibility</p:attrName>
                                        </p:attrNameLst>
                                      </p:cBhvr>
                                      <p:to>
                                        <p:strVal val="visible"/>
                                      </p:to>
                                    </p:set>
                                    <p:anim calcmode="lin" valueType="num">
                                      <p:cBhvr additive="base">
                                        <p:cTn dur="500"/>
                                        <p:tgtEl>
                                          <p:spTgt spid="88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891"/>
                                        </p:tgtEl>
                                        <p:attrNameLst>
                                          <p:attrName>style.visibility</p:attrName>
                                        </p:attrNameLst>
                                      </p:cBhvr>
                                      <p:to>
                                        <p:strVal val="visible"/>
                                      </p:to>
                                    </p:set>
                                    <p:anim calcmode="lin" valueType="num">
                                      <p:cBhvr additive="base">
                                        <p:cTn dur="500"/>
                                        <p:tgtEl>
                                          <p:spTgt spid="89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888"/>
                                        </p:tgtEl>
                                        <p:attrNameLst>
                                          <p:attrName>style.visibility</p:attrName>
                                        </p:attrNameLst>
                                      </p:cBhvr>
                                      <p:to>
                                        <p:strVal val="visible"/>
                                      </p:to>
                                    </p:set>
                                    <p:anim calcmode="lin" valueType="num">
                                      <p:cBhvr additive="base">
                                        <p:cTn dur="500"/>
                                        <p:tgtEl>
                                          <p:spTgt spid="888"/>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10" presetSubtype="0">
                                  <p:stCondLst>
                                    <p:cond delay="1000"/>
                                  </p:stCondLst>
                                  <p:childTnLst>
                                    <p:set>
                                      <p:cBhvr>
                                        <p:cTn dur="1" fill="hold">
                                          <p:stCondLst>
                                            <p:cond delay="0"/>
                                          </p:stCondLst>
                                        </p:cTn>
                                        <p:tgtEl>
                                          <p:spTgt spid="893"/>
                                        </p:tgtEl>
                                        <p:attrNameLst>
                                          <p:attrName>style.visibility</p:attrName>
                                        </p:attrNameLst>
                                      </p:cBhvr>
                                      <p:to>
                                        <p:strVal val="visible"/>
                                      </p:to>
                                    </p:set>
                                    <p:animEffect filter="fade" transition="in">
                                      <p:cBhvr>
                                        <p:cTn dur="2000"/>
                                        <p:tgtEl>
                                          <p:spTgt spid="8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Google Shape;898;g6c5ec88a2d_0_12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s-CO"/>
              <a:t>Hierarchical Clustering</a:t>
            </a:r>
            <a:endParaRPr/>
          </a:p>
        </p:txBody>
      </p:sp>
      <p:sp>
        <p:nvSpPr>
          <p:cNvPr id="899" name="Google Shape;899;g6c5ec88a2d_0_12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s-CO"/>
              <a:t>General Idea:</a:t>
            </a:r>
            <a:endParaRPr/>
          </a:p>
          <a:p>
            <a:pPr indent="-342900" lvl="0" marL="342900" rtl="0" algn="l">
              <a:spcBef>
                <a:spcPts val="640"/>
              </a:spcBef>
              <a:spcAft>
                <a:spcPts val="0"/>
              </a:spcAft>
              <a:buClr>
                <a:schemeClr val="dk1"/>
              </a:buClr>
              <a:buSzPts val="3200"/>
              <a:buChar char="•"/>
            </a:pPr>
            <a:r>
              <a:rPr lang="es-CO"/>
              <a:t>Find the closest two points and cluster them</a:t>
            </a:r>
            <a:endParaRPr/>
          </a:p>
          <a:p>
            <a:pPr indent="-342900" lvl="0" marL="342900" rtl="0" algn="l">
              <a:spcBef>
                <a:spcPts val="640"/>
              </a:spcBef>
              <a:spcAft>
                <a:spcPts val="0"/>
              </a:spcAft>
              <a:buClr>
                <a:schemeClr val="dk1"/>
              </a:buClr>
              <a:buSzPts val="3200"/>
              <a:buChar char="•"/>
            </a:pPr>
            <a:r>
              <a:rPr lang="es-CO"/>
              <a:t>The clustered points are considered as a new point</a:t>
            </a:r>
            <a:endParaRPr/>
          </a:p>
          <a:p>
            <a:pPr indent="-342900" lvl="0" marL="342900" rtl="0" algn="l">
              <a:spcBef>
                <a:spcPts val="640"/>
              </a:spcBef>
              <a:spcAft>
                <a:spcPts val="0"/>
              </a:spcAft>
              <a:buClr>
                <a:schemeClr val="dk1"/>
              </a:buClr>
              <a:buSzPts val="3200"/>
              <a:buChar char="•"/>
            </a:pPr>
            <a:r>
              <a:rPr lang="es-CO"/>
              <a:t>Repeat until the distance of the closest two points is too large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g6c5ec88a2d_0_1219"/>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5" name="Google Shape;905;g6c5ec88a2d_0_1219"/>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6" name="Google Shape;906;g6c5ec88a2d_0_1219"/>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7" name="Google Shape;907;g6c5ec88a2d_0_1219"/>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8" name="Google Shape;908;g6c5ec88a2d_0_1219"/>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9" name="Google Shape;909;g6c5ec88a2d_0_1219"/>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0" name="Google Shape;910;g6c5ec88a2d_0_1219"/>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1" name="Google Shape;911;g6c5ec88a2d_0_1219"/>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2" name="Google Shape;912;g6c5ec88a2d_0_1219"/>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3" name="Google Shape;913;g6c5ec88a2d_0_1219"/>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4" name="Google Shape;914;g6c5ec88a2d_0_1219"/>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5" name="Google Shape;915;g6c5ec88a2d_0_1219"/>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6" name="Google Shape;916;g6c5ec88a2d_0_1219"/>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7" name="Google Shape;917;g6c5ec88a2d_0_1219"/>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8" name="Google Shape;918;g6c5ec88a2d_0_1219"/>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9" name="Google Shape;919;g6c5ec88a2d_0_1219"/>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0" name="Google Shape;920;g6c5ec88a2d_0_1219"/>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1" name="Google Shape;921;g6c5ec88a2d_0_1219"/>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2" name="Google Shape;922;g6c5ec88a2d_0_1219"/>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3" name="Google Shape;923;g6c5ec88a2d_0_1219"/>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4" name="Google Shape;924;g6c5ec88a2d_0_1219"/>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5" name="Google Shape;925;g6c5ec88a2d_0_1219"/>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6" name="Google Shape;926;g6c5ec88a2d_0_1219"/>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7" name="Google Shape;927;g6c5ec88a2d_0_1219"/>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g6c5ec88a2d_0_1246"/>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3" name="Google Shape;933;g6c5ec88a2d_0_1246"/>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4" name="Google Shape;934;g6c5ec88a2d_0_1246"/>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5" name="Google Shape;935;g6c5ec88a2d_0_1246"/>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6" name="Google Shape;936;g6c5ec88a2d_0_1246"/>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7" name="Google Shape;937;g6c5ec88a2d_0_1246"/>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8" name="Google Shape;938;g6c5ec88a2d_0_1246"/>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9" name="Google Shape;939;g6c5ec88a2d_0_1246"/>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0" name="Google Shape;940;g6c5ec88a2d_0_1246"/>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1" name="Google Shape;941;g6c5ec88a2d_0_1246"/>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2" name="Google Shape;942;g6c5ec88a2d_0_1246"/>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3" name="Google Shape;943;g6c5ec88a2d_0_1246"/>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4" name="Google Shape;944;g6c5ec88a2d_0_1246"/>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5" name="Google Shape;945;g6c5ec88a2d_0_1246"/>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6" name="Google Shape;946;g6c5ec88a2d_0_1246"/>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7" name="Google Shape;947;g6c5ec88a2d_0_1246"/>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8" name="Google Shape;948;g6c5ec88a2d_0_1246"/>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9" name="Google Shape;949;g6c5ec88a2d_0_1246"/>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0" name="Google Shape;950;g6c5ec88a2d_0_1246"/>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1" name="Google Shape;951;g6c5ec88a2d_0_1246"/>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2" name="Google Shape;952;g6c5ec88a2d_0_1246"/>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3" name="Google Shape;953;g6c5ec88a2d_0_1246"/>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4" name="Google Shape;954;g6c5ec88a2d_0_1246"/>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5" name="Google Shape;955;g6c5ec88a2d_0_1246"/>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56" name="Google Shape;956;g6c5ec88a2d_0_1246"/>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88" name="Shape 488"/>
        <p:cNvGrpSpPr/>
        <p:nvPr/>
      </p:nvGrpSpPr>
      <p:grpSpPr>
        <a:xfrm>
          <a:off x="0" y="0"/>
          <a:ext cx="0" cy="0"/>
          <a:chOff x="0" y="0"/>
          <a:chExt cx="0" cy="0"/>
        </a:xfrm>
      </p:grpSpPr>
      <p:sp>
        <p:nvSpPr>
          <p:cNvPr id="489" name="Google Shape;489;g5b5c73de94_0_71"/>
          <p:cNvSpPr txBox="1"/>
          <p:nvPr>
            <p:ph type="title"/>
          </p:nvPr>
        </p:nvSpPr>
        <p:spPr>
          <a:xfrm>
            <a:off x="658018" y="-14501"/>
            <a:ext cx="77661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600"/>
              <a:buNone/>
            </a:pPr>
            <a:r>
              <a:rPr lang="es-CO"/>
              <a:t>Contenido</a:t>
            </a:r>
            <a:endParaRPr b="1" sz="3600" cap="small"/>
          </a:p>
        </p:txBody>
      </p:sp>
      <p:sp>
        <p:nvSpPr>
          <p:cNvPr id="490" name="Google Shape;490;g5b5c73de94_0_71"/>
          <p:cNvSpPr/>
          <p:nvPr/>
        </p:nvSpPr>
        <p:spPr>
          <a:xfrm>
            <a:off x="395349" y="1584223"/>
            <a:ext cx="8291400" cy="5063700"/>
          </a:xfrm>
          <a:prstGeom prst="rect">
            <a:avLst/>
          </a:prstGeom>
          <a:noFill/>
          <a:ln>
            <a:noFill/>
          </a:ln>
        </p:spPr>
        <p:txBody>
          <a:bodyPr anchorCtr="0" anchor="t" bIns="46800" lIns="90000" spcFirstLastPara="1" rIns="90000" wrap="square" tIns="46800">
            <a:noAutofit/>
          </a:bodyPr>
          <a:lstStyle/>
          <a:p>
            <a:pPr indent="0" lvl="0" marL="273050" marR="0" rtl="0" algn="just">
              <a:lnSpc>
                <a:spcPct val="156250"/>
              </a:lnSpc>
              <a:spcBef>
                <a:spcPts val="0"/>
              </a:spcBef>
              <a:spcAft>
                <a:spcPts val="0"/>
              </a:spcAft>
              <a:buClr>
                <a:srgbClr val="000000"/>
              </a:buClr>
              <a:buSzPts val="2000"/>
              <a:buFont typeface="Arial"/>
              <a:buNone/>
            </a:pPr>
            <a:r>
              <a:rPr b="1" i="0" lang="es-CO" sz="2000" u="none" cap="none" strike="noStrike">
                <a:solidFill>
                  <a:srgbClr val="080808"/>
                </a:solidFill>
                <a:latin typeface="Arial"/>
                <a:ea typeface="Arial"/>
                <a:cs typeface="Arial"/>
                <a:sym typeface="Arial"/>
              </a:rPr>
              <a:t>Técnicas de Clasificación y Agrupamiento</a:t>
            </a:r>
            <a:endParaRPr b="0" i="0" sz="2000" u="none" cap="none" strike="noStrike">
              <a:solidFill>
                <a:schemeClr val="dk1"/>
              </a:solidFill>
              <a:latin typeface="Arial"/>
              <a:ea typeface="Arial"/>
              <a:cs typeface="Arial"/>
              <a:sym typeface="Arial"/>
            </a:endParaRPr>
          </a:p>
          <a:p>
            <a:pPr indent="-355600" lvl="1" marL="914400" marR="0" rtl="0" algn="just">
              <a:lnSpc>
                <a:spcPct val="15625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KNN</a:t>
            </a:r>
            <a:endParaRPr b="0" i="0" sz="2000" u="none" cap="none" strike="noStrike">
              <a:solidFill>
                <a:schemeClr val="dk1"/>
              </a:solidFill>
              <a:latin typeface="Arial"/>
              <a:ea typeface="Arial"/>
              <a:cs typeface="Arial"/>
              <a:sym typeface="Arial"/>
            </a:endParaRPr>
          </a:p>
          <a:p>
            <a:pPr indent="-355600" lvl="1" marL="914400" marR="0" rtl="0" algn="just">
              <a:lnSpc>
                <a:spcPct val="15625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K-means</a:t>
            </a:r>
            <a:endParaRPr b="0" i="0" sz="2000" u="none" cap="none" strike="noStrike">
              <a:solidFill>
                <a:schemeClr val="dk1"/>
              </a:solidFill>
              <a:latin typeface="Arial"/>
              <a:ea typeface="Arial"/>
              <a:cs typeface="Arial"/>
              <a:sym typeface="Arial"/>
            </a:endParaRPr>
          </a:p>
          <a:p>
            <a:pPr indent="-355600" lvl="1" marL="914400" marR="0" rtl="0" algn="just">
              <a:lnSpc>
                <a:spcPct val="156250"/>
              </a:lnSpc>
              <a:spcBef>
                <a:spcPts val="0"/>
              </a:spcBef>
              <a:spcAft>
                <a:spcPts val="0"/>
              </a:spcAft>
              <a:buClr>
                <a:schemeClr val="dk1"/>
              </a:buClr>
              <a:buSzPts val="2000"/>
              <a:buFont typeface="Arial"/>
              <a:buChar char="○"/>
            </a:pPr>
            <a:r>
              <a:rPr lang="es-CO" sz="2000">
                <a:solidFill>
                  <a:schemeClr val="dk1"/>
                </a:solidFill>
              </a:rPr>
              <a:t>Cluster </a:t>
            </a:r>
            <a:r>
              <a:rPr lang="es-CO" sz="2000">
                <a:solidFill>
                  <a:schemeClr val="dk1"/>
                </a:solidFill>
              </a:rPr>
              <a:t>Jerárquico</a:t>
            </a:r>
            <a:endParaRPr sz="2000">
              <a:solidFill>
                <a:schemeClr val="dk1"/>
              </a:solidFill>
            </a:endParaRPr>
          </a:p>
          <a:p>
            <a:pPr indent="-355600" lvl="1" marL="914400" marR="0" rtl="0" algn="just">
              <a:lnSpc>
                <a:spcPct val="156250"/>
              </a:lnSpc>
              <a:spcBef>
                <a:spcPts val="0"/>
              </a:spcBef>
              <a:spcAft>
                <a:spcPts val="0"/>
              </a:spcAft>
              <a:buClr>
                <a:schemeClr val="dk1"/>
              </a:buClr>
              <a:buSzPts val="2000"/>
              <a:buChar char="○"/>
            </a:pPr>
            <a:r>
              <a:rPr lang="es-CO" sz="2000">
                <a:solidFill>
                  <a:schemeClr val="dk1"/>
                </a:solidFill>
              </a:rPr>
              <a:t>Árboles</a:t>
            </a:r>
            <a:r>
              <a:rPr lang="es-CO" sz="2000">
                <a:solidFill>
                  <a:schemeClr val="dk1"/>
                </a:solidFill>
              </a:rPr>
              <a:t> de </a:t>
            </a:r>
            <a:r>
              <a:rPr lang="es-CO" sz="2000">
                <a:solidFill>
                  <a:schemeClr val="dk1"/>
                </a:solidFill>
              </a:rPr>
              <a:t>Decisión</a:t>
            </a:r>
            <a:r>
              <a:rPr lang="es-CO" sz="2000">
                <a:solidFill>
                  <a:schemeClr val="dk1"/>
                </a:solidFill>
              </a:rPr>
              <a:t>: Random Forest, XGBoost</a:t>
            </a:r>
            <a:endParaRPr sz="2000">
              <a:solidFill>
                <a:schemeClr val="dk1"/>
              </a:solidFill>
            </a:endParaRPr>
          </a:p>
          <a:p>
            <a:pPr indent="-355600" lvl="1" marL="914400" marR="0" rtl="0" algn="just">
              <a:lnSpc>
                <a:spcPct val="156250"/>
              </a:lnSpc>
              <a:spcBef>
                <a:spcPts val="0"/>
              </a:spcBef>
              <a:spcAft>
                <a:spcPts val="0"/>
              </a:spcAft>
              <a:buClr>
                <a:schemeClr val="dk1"/>
              </a:buClr>
              <a:buSzPts val="2000"/>
              <a:buChar char="○"/>
            </a:pPr>
            <a:r>
              <a:rPr lang="es-CO" sz="2000">
                <a:solidFill>
                  <a:schemeClr val="dk1"/>
                </a:solidFill>
              </a:rPr>
              <a:t>Redes Neuronales: </a:t>
            </a:r>
            <a:r>
              <a:rPr lang="es-CO" sz="2000">
                <a:solidFill>
                  <a:schemeClr val="dk1"/>
                </a:solidFill>
              </a:rPr>
              <a:t>Perceptrón</a:t>
            </a:r>
            <a:r>
              <a:rPr lang="es-CO" sz="2000">
                <a:solidFill>
                  <a:schemeClr val="dk1"/>
                </a:solidFill>
              </a:rPr>
              <a:t> Simple, </a:t>
            </a:r>
            <a:r>
              <a:rPr lang="es-CO" sz="2000">
                <a:solidFill>
                  <a:schemeClr val="dk1"/>
                </a:solidFill>
              </a:rPr>
              <a:t>Perceptrón</a:t>
            </a:r>
            <a:r>
              <a:rPr lang="es-CO" sz="2000">
                <a:solidFill>
                  <a:schemeClr val="dk1"/>
                </a:solidFill>
              </a:rPr>
              <a:t> Multicapa,</a:t>
            </a:r>
            <a:endParaRPr sz="2000">
              <a:solidFill>
                <a:schemeClr val="dk1"/>
              </a:solidFill>
            </a:endParaRPr>
          </a:p>
          <a:p>
            <a:pPr indent="-355600" lvl="1" marL="914400" marR="0" rtl="0" algn="just">
              <a:lnSpc>
                <a:spcPct val="156250"/>
              </a:lnSpc>
              <a:spcBef>
                <a:spcPts val="0"/>
              </a:spcBef>
              <a:spcAft>
                <a:spcPts val="0"/>
              </a:spcAft>
              <a:buClr>
                <a:schemeClr val="dk1"/>
              </a:buClr>
              <a:buSzPts val="2000"/>
              <a:buChar char="○"/>
            </a:pPr>
            <a:r>
              <a:rPr lang="es-CO" sz="2000">
                <a:solidFill>
                  <a:schemeClr val="dk1"/>
                </a:solidFill>
              </a:rPr>
              <a:t>Redes Neuronales Profundas: Redes Neuronales Convolucionales, Redes Neuronales Recurrentes, AutoEncoders, GANs</a:t>
            </a:r>
            <a:endParaRPr b="0" i="0" sz="1600" u="none" cap="none" strike="noStrike">
              <a:solidFill>
                <a:schemeClr val="dk1"/>
              </a:solidFill>
              <a:latin typeface="Arial"/>
              <a:ea typeface="Arial"/>
              <a:cs typeface="Arial"/>
              <a:sym typeface="Arial"/>
            </a:endParaRPr>
          </a:p>
          <a:p>
            <a:pPr indent="0" lvl="2" marL="531812" marR="0" rtl="0" algn="just">
              <a:lnSpc>
                <a:spcPct val="15625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1" marL="179387" marR="0" rtl="0" algn="just">
              <a:lnSpc>
                <a:spcPct val="156250"/>
              </a:lnSpc>
              <a:spcBef>
                <a:spcPts val="0"/>
              </a:spcBef>
              <a:spcAft>
                <a:spcPts val="0"/>
              </a:spcAft>
              <a:buClr>
                <a:schemeClr val="dk1"/>
              </a:buClr>
              <a:buSzPts val="1600"/>
              <a:buFont typeface="Arial"/>
              <a:buNone/>
            </a:pPr>
            <a:r>
              <a:t/>
            </a:r>
            <a:endParaRPr b="0" i="0" sz="1600" u="none" cap="none" strike="noStrike">
              <a:solidFill>
                <a:srgbClr val="080808"/>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0" name="Shape 960"/>
        <p:cNvGrpSpPr/>
        <p:nvPr/>
      </p:nvGrpSpPr>
      <p:grpSpPr>
        <a:xfrm>
          <a:off x="0" y="0"/>
          <a:ext cx="0" cy="0"/>
          <a:chOff x="0" y="0"/>
          <a:chExt cx="0" cy="0"/>
        </a:xfrm>
      </p:grpSpPr>
      <p:sp>
        <p:nvSpPr>
          <p:cNvPr id="961" name="Google Shape;961;g6c5ec88a2d_0_1274"/>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2" name="Google Shape;962;g6c5ec88a2d_0_1274"/>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3" name="Google Shape;963;g6c5ec88a2d_0_1274"/>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4" name="Google Shape;964;g6c5ec88a2d_0_1274"/>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5" name="Google Shape;965;g6c5ec88a2d_0_1274"/>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6" name="Google Shape;966;g6c5ec88a2d_0_1274"/>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7" name="Google Shape;967;g6c5ec88a2d_0_1274"/>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8" name="Google Shape;968;g6c5ec88a2d_0_1274"/>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9" name="Google Shape;969;g6c5ec88a2d_0_1274"/>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0" name="Google Shape;970;g6c5ec88a2d_0_1274"/>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1" name="Google Shape;971;g6c5ec88a2d_0_1274"/>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2" name="Google Shape;972;g6c5ec88a2d_0_1274"/>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3" name="Google Shape;973;g6c5ec88a2d_0_1274"/>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4" name="Google Shape;974;g6c5ec88a2d_0_1274"/>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5" name="Google Shape;975;g6c5ec88a2d_0_1274"/>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6" name="Google Shape;976;g6c5ec88a2d_0_1274"/>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7" name="Google Shape;977;g6c5ec88a2d_0_1274"/>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8" name="Google Shape;978;g6c5ec88a2d_0_1274"/>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9" name="Google Shape;979;g6c5ec88a2d_0_1274"/>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0" name="Google Shape;980;g6c5ec88a2d_0_1274"/>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1" name="Google Shape;981;g6c5ec88a2d_0_1274"/>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2" name="Google Shape;982;g6c5ec88a2d_0_1274"/>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3" name="Google Shape;983;g6c5ec88a2d_0_1274"/>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4" name="Google Shape;984;g6c5ec88a2d_0_1274"/>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85" name="Google Shape;985;g6c5ec88a2d_0_1274"/>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986" name="Google Shape;986;g6c5ec88a2d_0_1274"/>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g6c5ec88a2d_0_1303"/>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2" name="Google Shape;992;g6c5ec88a2d_0_1303"/>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3" name="Google Shape;993;g6c5ec88a2d_0_1303"/>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4" name="Google Shape;994;g6c5ec88a2d_0_1303"/>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5" name="Google Shape;995;g6c5ec88a2d_0_1303"/>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6" name="Google Shape;996;g6c5ec88a2d_0_1303"/>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7" name="Google Shape;997;g6c5ec88a2d_0_1303"/>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8" name="Google Shape;998;g6c5ec88a2d_0_1303"/>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9" name="Google Shape;999;g6c5ec88a2d_0_1303"/>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0" name="Google Shape;1000;g6c5ec88a2d_0_1303"/>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1" name="Google Shape;1001;g6c5ec88a2d_0_1303"/>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2" name="Google Shape;1002;g6c5ec88a2d_0_1303"/>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3" name="Google Shape;1003;g6c5ec88a2d_0_1303"/>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4" name="Google Shape;1004;g6c5ec88a2d_0_1303"/>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5" name="Google Shape;1005;g6c5ec88a2d_0_1303"/>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6" name="Google Shape;1006;g6c5ec88a2d_0_1303"/>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7" name="Google Shape;1007;g6c5ec88a2d_0_1303"/>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8" name="Google Shape;1008;g6c5ec88a2d_0_1303"/>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9" name="Google Shape;1009;g6c5ec88a2d_0_1303"/>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0" name="Google Shape;1010;g6c5ec88a2d_0_1303"/>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1" name="Google Shape;1011;g6c5ec88a2d_0_1303"/>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2" name="Google Shape;1012;g6c5ec88a2d_0_1303"/>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3" name="Google Shape;1013;g6c5ec88a2d_0_1303"/>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4" name="Google Shape;1014;g6c5ec88a2d_0_1303"/>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015" name="Google Shape;1015;g6c5ec88a2d_0_1303"/>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16" name="Google Shape;1016;g6c5ec88a2d_0_1303"/>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17" name="Google Shape;1017;g6c5ec88a2d_0_1303"/>
          <p:cNvCxnSpPr>
            <a:stCxn id="1008" idx="6"/>
            <a:endCxn id="993"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1" name="Shape 1021"/>
        <p:cNvGrpSpPr/>
        <p:nvPr/>
      </p:nvGrpSpPr>
      <p:grpSpPr>
        <a:xfrm>
          <a:off x="0" y="0"/>
          <a:ext cx="0" cy="0"/>
          <a:chOff x="0" y="0"/>
          <a:chExt cx="0" cy="0"/>
        </a:xfrm>
      </p:grpSpPr>
      <p:sp>
        <p:nvSpPr>
          <p:cNvPr id="1022" name="Google Shape;1022;g6c5ec88a2d_0_1333"/>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3" name="Google Shape;1023;g6c5ec88a2d_0_1333"/>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4" name="Google Shape;1024;g6c5ec88a2d_0_1333"/>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5" name="Google Shape;1025;g6c5ec88a2d_0_1333"/>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6" name="Google Shape;1026;g6c5ec88a2d_0_1333"/>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7" name="Google Shape;1027;g6c5ec88a2d_0_1333"/>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8" name="Google Shape;1028;g6c5ec88a2d_0_1333"/>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9" name="Google Shape;1029;g6c5ec88a2d_0_1333"/>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0" name="Google Shape;1030;g6c5ec88a2d_0_1333"/>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1" name="Google Shape;1031;g6c5ec88a2d_0_1333"/>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2" name="Google Shape;1032;g6c5ec88a2d_0_1333"/>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3" name="Google Shape;1033;g6c5ec88a2d_0_1333"/>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4" name="Google Shape;1034;g6c5ec88a2d_0_1333"/>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5" name="Google Shape;1035;g6c5ec88a2d_0_1333"/>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6" name="Google Shape;1036;g6c5ec88a2d_0_1333"/>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7" name="Google Shape;1037;g6c5ec88a2d_0_1333"/>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8" name="Google Shape;1038;g6c5ec88a2d_0_1333"/>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9" name="Google Shape;1039;g6c5ec88a2d_0_1333"/>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0" name="Google Shape;1040;g6c5ec88a2d_0_1333"/>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1" name="Google Shape;1041;g6c5ec88a2d_0_1333"/>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2" name="Google Shape;1042;g6c5ec88a2d_0_1333"/>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3" name="Google Shape;1043;g6c5ec88a2d_0_1333"/>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4" name="Google Shape;1044;g6c5ec88a2d_0_1333"/>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5" name="Google Shape;1045;g6c5ec88a2d_0_1333"/>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046" name="Google Shape;1046;g6c5ec88a2d_0_1333"/>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47" name="Google Shape;1047;g6c5ec88a2d_0_1333"/>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48" name="Google Shape;1048;g6c5ec88a2d_0_1333"/>
          <p:cNvCxnSpPr>
            <a:stCxn id="1039" idx="6"/>
            <a:endCxn id="1024"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49" name="Google Shape;1049;g6c5ec88a2d_0_1333"/>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g6c5ec88a2d_0_1364"/>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5" name="Google Shape;1055;g6c5ec88a2d_0_1364"/>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6" name="Google Shape;1056;g6c5ec88a2d_0_1364"/>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7" name="Google Shape;1057;g6c5ec88a2d_0_1364"/>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8" name="Google Shape;1058;g6c5ec88a2d_0_1364"/>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9" name="Google Shape;1059;g6c5ec88a2d_0_1364"/>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0" name="Google Shape;1060;g6c5ec88a2d_0_1364"/>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1" name="Google Shape;1061;g6c5ec88a2d_0_1364"/>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2" name="Google Shape;1062;g6c5ec88a2d_0_1364"/>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3" name="Google Shape;1063;g6c5ec88a2d_0_1364"/>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4" name="Google Shape;1064;g6c5ec88a2d_0_1364"/>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5" name="Google Shape;1065;g6c5ec88a2d_0_1364"/>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6" name="Google Shape;1066;g6c5ec88a2d_0_1364"/>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7" name="Google Shape;1067;g6c5ec88a2d_0_1364"/>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8" name="Google Shape;1068;g6c5ec88a2d_0_1364"/>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9" name="Google Shape;1069;g6c5ec88a2d_0_1364"/>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0" name="Google Shape;1070;g6c5ec88a2d_0_1364"/>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1" name="Google Shape;1071;g6c5ec88a2d_0_1364"/>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2" name="Google Shape;1072;g6c5ec88a2d_0_1364"/>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3" name="Google Shape;1073;g6c5ec88a2d_0_1364"/>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4" name="Google Shape;1074;g6c5ec88a2d_0_1364"/>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5" name="Google Shape;1075;g6c5ec88a2d_0_1364"/>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6" name="Google Shape;1076;g6c5ec88a2d_0_1364"/>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7" name="Google Shape;1077;g6c5ec88a2d_0_1364"/>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078" name="Google Shape;1078;g6c5ec88a2d_0_1364"/>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79" name="Google Shape;1079;g6c5ec88a2d_0_1364"/>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80" name="Google Shape;1080;g6c5ec88a2d_0_1364"/>
          <p:cNvCxnSpPr>
            <a:stCxn id="1071" idx="6"/>
            <a:endCxn id="1056"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81" name="Google Shape;1081;g6c5ec88a2d_0_1364"/>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082" name="Google Shape;1082;g6c5ec88a2d_0_1364"/>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g6c5ec88a2d_0_1396"/>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8" name="Google Shape;1088;g6c5ec88a2d_0_1396"/>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9" name="Google Shape;1089;g6c5ec88a2d_0_1396"/>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0" name="Google Shape;1090;g6c5ec88a2d_0_1396"/>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1" name="Google Shape;1091;g6c5ec88a2d_0_1396"/>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2" name="Google Shape;1092;g6c5ec88a2d_0_1396"/>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3" name="Google Shape;1093;g6c5ec88a2d_0_1396"/>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4" name="Google Shape;1094;g6c5ec88a2d_0_1396"/>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5" name="Google Shape;1095;g6c5ec88a2d_0_1396"/>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6" name="Google Shape;1096;g6c5ec88a2d_0_1396"/>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7" name="Google Shape;1097;g6c5ec88a2d_0_1396"/>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8" name="Google Shape;1098;g6c5ec88a2d_0_1396"/>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9" name="Google Shape;1099;g6c5ec88a2d_0_1396"/>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0" name="Google Shape;1100;g6c5ec88a2d_0_1396"/>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1" name="Google Shape;1101;g6c5ec88a2d_0_1396"/>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2" name="Google Shape;1102;g6c5ec88a2d_0_1396"/>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3" name="Google Shape;1103;g6c5ec88a2d_0_1396"/>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4" name="Google Shape;1104;g6c5ec88a2d_0_1396"/>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5" name="Google Shape;1105;g6c5ec88a2d_0_1396"/>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6" name="Google Shape;1106;g6c5ec88a2d_0_1396"/>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7" name="Google Shape;1107;g6c5ec88a2d_0_1396"/>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8" name="Google Shape;1108;g6c5ec88a2d_0_1396"/>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9" name="Google Shape;1109;g6c5ec88a2d_0_1396"/>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0" name="Google Shape;1110;g6c5ec88a2d_0_1396"/>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11" name="Google Shape;1111;g6c5ec88a2d_0_1396"/>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12" name="Google Shape;1112;g6c5ec88a2d_0_1396"/>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13" name="Google Shape;1113;g6c5ec88a2d_0_1396"/>
          <p:cNvCxnSpPr>
            <a:stCxn id="1104" idx="6"/>
            <a:endCxn id="1089"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14" name="Google Shape;1114;g6c5ec88a2d_0_1396"/>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15" name="Google Shape;1115;g6c5ec88a2d_0_1396"/>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16" name="Google Shape;1116;g6c5ec88a2d_0_1396"/>
          <p:cNvCxnSpPr>
            <a:stCxn id="1103" idx="5"/>
            <a:endCxn id="1095"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Google Shape;1121;g6c5ec88a2d_0_1429"/>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2" name="Google Shape;1122;g6c5ec88a2d_0_1429"/>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3" name="Google Shape;1123;g6c5ec88a2d_0_1429"/>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4" name="Google Shape;1124;g6c5ec88a2d_0_1429"/>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5" name="Google Shape;1125;g6c5ec88a2d_0_1429"/>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6" name="Google Shape;1126;g6c5ec88a2d_0_1429"/>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7" name="Google Shape;1127;g6c5ec88a2d_0_1429"/>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8" name="Google Shape;1128;g6c5ec88a2d_0_1429"/>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9" name="Google Shape;1129;g6c5ec88a2d_0_1429"/>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0" name="Google Shape;1130;g6c5ec88a2d_0_1429"/>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1" name="Google Shape;1131;g6c5ec88a2d_0_1429"/>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2" name="Google Shape;1132;g6c5ec88a2d_0_1429"/>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3" name="Google Shape;1133;g6c5ec88a2d_0_1429"/>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4" name="Google Shape;1134;g6c5ec88a2d_0_1429"/>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5" name="Google Shape;1135;g6c5ec88a2d_0_1429"/>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6" name="Google Shape;1136;g6c5ec88a2d_0_1429"/>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7" name="Google Shape;1137;g6c5ec88a2d_0_1429"/>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8" name="Google Shape;1138;g6c5ec88a2d_0_1429"/>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9" name="Google Shape;1139;g6c5ec88a2d_0_1429"/>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0" name="Google Shape;1140;g6c5ec88a2d_0_1429"/>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1" name="Google Shape;1141;g6c5ec88a2d_0_1429"/>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2" name="Google Shape;1142;g6c5ec88a2d_0_1429"/>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3" name="Google Shape;1143;g6c5ec88a2d_0_1429"/>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4" name="Google Shape;1144;g6c5ec88a2d_0_1429"/>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45" name="Google Shape;1145;g6c5ec88a2d_0_1429"/>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46" name="Google Shape;1146;g6c5ec88a2d_0_1429"/>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47" name="Google Shape;1147;g6c5ec88a2d_0_1429"/>
          <p:cNvCxnSpPr>
            <a:stCxn id="1138" idx="6"/>
            <a:endCxn id="1123"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48" name="Google Shape;1148;g6c5ec88a2d_0_1429"/>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49" name="Google Shape;1149;g6c5ec88a2d_0_1429"/>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50" name="Google Shape;1150;g6c5ec88a2d_0_1429"/>
          <p:cNvCxnSpPr>
            <a:stCxn id="1137" idx="5"/>
            <a:endCxn id="1129"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51" name="Google Shape;1151;g6c5ec88a2d_0_1429"/>
          <p:cNvCxnSpPr>
            <a:stCxn id="1135" idx="6"/>
            <a:endCxn id="1141"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g6c5ec88a2d_0_1463"/>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7" name="Google Shape;1157;g6c5ec88a2d_0_1463"/>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8" name="Google Shape;1158;g6c5ec88a2d_0_1463"/>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9" name="Google Shape;1159;g6c5ec88a2d_0_1463"/>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0" name="Google Shape;1160;g6c5ec88a2d_0_1463"/>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1" name="Google Shape;1161;g6c5ec88a2d_0_1463"/>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2" name="Google Shape;1162;g6c5ec88a2d_0_1463"/>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3" name="Google Shape;1163;g6c5ec88a2d_0_1463"/>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4" name="Google Shape;1164;g6c5ec88a2d_0_1463"/>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5" name="Google Shape;1165;g6c5ec88a2d_0_1463"/>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6" name="Google Shape;1166;g6c5ec88a2d_0_1463"/>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7" name="Google Shape;1167;g6c5ec88a2d_0_1463"/>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8" name="Google Shape;1168;g6c5ec88a2d_0_1463"/>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9" name="Google Shape;1169;g6c5ec88a2d_0_1463"/>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0" name="Google Shape;1170;g6c5ec88a2d_0_1463"/>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1" name="Google Shape;1171;g6c5ec88a2d_0_1463"/>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2" name="Google Shape;1172;g6c5ec88a2d_0_1463"/>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3" name="Google Shape;1173;g6c5ec88a2d_0_1463"/>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4" name="Google Shape;1174;g6c5ec88a2d_0_1463"/>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5" name="Google Shape;1175;g6c5ec88a2d_0_1463"/>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6" name="Google Shape;1176;g6c5ec88a2d_0_1463"/>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7" name="Google Shape;1177;g6c5ec88a2d_0_1463"/>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8" name="Google Shape;1178;g6c5ec88a2d_0_1463"/>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9" name="Google Shape;1179;g6c5ec88a2d_0_1463"/>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80" name="Google Shape;1180;g6c5ec88a2d_0_1463"/>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81" name="Google Shape;1181;g6c5ec88a2d_0_1463"/>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82" name="Google Shape;1182;g6c5ec88a2d_0_1463"/>
          <p:cNvCxnSpPr>
            <a:stCxn id="1173" idx="6"/>
            <a:endCxn id="1158"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83" name="Google Shape;1183;g6c5ec88a2d_0_1463"/>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84" name="Google Shape;1184;g6c5ec88a2d_0_1463"/>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85" name="Google Shape;1185;g6c5ec88a2d_0_1463"/>
          <p:cNvCxnSpPr>
            <a:stCxn id="1172" idx="5"/>
            <a:endCxn id="1164"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86" name="Google Shape;1186;g6c5ec88a2d_0_1463"/>
          <p:cNvCxnSpPr>
            <a:stCxn id="1170" idx="6"/>
            <a:endCxn id="1176"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187" name="Google Shape;1187;g6c5ec88a2d_0_1463"/>
          <p:cNvCxnSpPr>
            <a:stCxn id="1164" idx="7"/>
            <a:endCxn id="1159"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1" name="Shape 1191"/>
        <p:cNvGrpSpPr/>
        <p:nvPr/>
      </p:nvGrpSpPr>
      <p:grpSpPr>
        <a:xfrm>
          <a:off x="0" y="0"/>
          <a:ext cx="0" cy="0"/>
          <a:chOff x="0" y="0"/>
          <a:chExt cx="0" cy="0"/>
        </a:xfrm>
      </p:grpSpPr>
      <p:sp>
        <p:nvSpPr>
          <p:cNvPr id="1192" name="Google Shape;1192;g6c5ec88a2d_0_1498"/>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3" name="Google Shape;1193;g6c5ec88a2d_0_1498"/>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4" name="Google Shape;1194;g6c5ec88a2d_0_1498"/>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5" name="Google Shape;1195;g6c5ec88a2d_0_1498"/>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6" name="Google Shape;1196;g6c5ec88a2d_0_1498"/>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7" name="Google Shape;1197;g6c5ec88a2d_0_1498"/>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8" name="Google Shape;1198;g6c5ec88a2d_0_1498"/>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9" name="Google Shape;1199;g6c5ec88a2d_0_1498"/>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0" name="Google Shape;1200;g6c5ec88a2d_0_1498"/>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1" name="Google Shape;1201;g6c5ec88a2d_0_1498"/>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2" name="Google Shape;1202;g6c5ec88a2d_0_1498"/>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3" name="Google Shape;1203;g6c5ec88a2d_0_1498"/>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4" name="Google Shape;1204;g6c5ec88a2d_0_1498"/>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5" name="Google Shape;1205;g6c5ec88a2d_0_1498"/>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6" name="Google Shape;1206;g6c5ec88a2d_0_1498"/>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7" name="Google Shape;1207;g6c5ec88a2d_0_1498"/>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8" name="Google Shape;1208;g6c5ec88a2d_0_1498"/>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9" name="Google Shape;1209;g6c5ec88a2d_0_1498"/>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0" name="Google Shape;1210;g6c5ec88a2d_0_1498"/>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1" name="Google Shape;1211;g6c5ec88a2d_0_1498"/>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2" name="Google Shape;1212;g6c5ec88a2d_0_1498"/>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3" name="Google Shape;1213;g6c5ec88a2d_0_1498"/>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4" name="Google Shape;1214;g6c5ec88a2d_0_1498"/>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5" name="Google Shape;1215;g6c5ec88a2d_0_1498"/>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16" name="Google Shape;1216;g6c5ec88a2d_0_1498"/>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17" name="Google Shape;1217;g6c5ec88a2d_0_1498"/>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18" name="Google Shape;1218;g6c5ec88a2d_0_1498"/>
          <p:cNvCxnSpPr>
            <a:stCxn id="1209" idx="6"/>
            <a:endCxn id="1194"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19" name="Google Shape;1219;g6c5ec88a2d_0_1498"/>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20" name="Google Shape;1220;g6c5ec88a2d_0_1498"/>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21" name="Google Shape;1221;g6c5ec88a2d_0_1498"/>
          <p:cNvCxnSpPr>
            <a:stCxn id="1208" idx="5"/>
            <a:endCxn id="1200"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22" name="Google Shape;1222;g6c5ec88a2d_0_1498"/>
          <p:cNvCxnSpPr>
            <a:stCxn id="1206" idx="6"/>
            <a:endCxn id="1212"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23" name="Google Shape;1223;g6c5ec88a2d_0_1498"/>
          <p:cNvCxnSpPr>
            <a:stCxn id="1200" idx="7"/>
            <a:endCxn id="1195"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24" name="Google Shape;1224;g6c5ec88a2d_0_1498"/>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8" name="Shape 1228"/>
        <p:cNvGrpSpPr/>
        <p:nvPr/>
      </p:nvGrpSpPr>
      <p:grpSpPr>
        <a:xfrm>
          <a:off x="0" y="0"/>
          <a:ext cx="0" cy="0"/>
          <a:chOff x="0" y="0"/>
          <a:chExt cx="0" cy="0"/>
        </a:xfrm>
      </p:grpSpPr>
      <p:sp>
        <p:nvSpPr>
          <p:cNvPr id="1229" name="Google Shape;1229;g6c5ec88a2d_0_1534"/>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0" name="Google Shape;1230;g6c5ec88a2d_0_1534"/>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1" name="Google Shape;1231;g6c5ec88a2d_0_1534"/>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2" name="Google Shape;1232;g6c5ec88a2d_0_1534"/>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3" name="Google Shape;1233;g6c5ec88a2d_0_1534"/>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4" name="Google Shape;1234;g6c5ec88a2d_0_1534"/>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5" name="Google Shape;1235;g6c5ec88a2d_0_1534"/>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6" name="Google Shape;1236;g6c5ec88a2d_0_1534"/>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7" name="Google Shape;1237;g6c5ec88a2d_0_1534"/>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8" name="Google Shape;1238;g6c5ec88a2d_0_1534"/>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9" name="Google Shape;1239;g6c5ec88a2d_0_1534"/>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0" name="Google Shape;1240;g6c5ec88a2d_0_1534"/>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1" name="Google Shape;1241;g6c5ec88a2d_0_1534"/>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2" name="Google Shape;1242;g6c5ec88a2d_0_1534"/>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3" name="Google Shape;1243;g6c5ec88a2d_0_1534"/>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4" name="Google Shape;1244;g6c5ec88a2d_0_1534"/>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5" name="Google Shape;1245;g6c5ec88a2d_0_1534"/>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6" name="Google Shape;1246;g6c5ec88a2d_0_1534"/>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7" name="Google Shape;1247;g6c5ec88a2d_0_1534"/>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8" name="Google Shape;1248;g6c5ec88a2d_0_1534"/>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9" name="Google Shape;1249;g6c5ec88a2d_0_1534"/>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0" name="Google Shape;1250;g6c5ec88a2d_0_1534"/>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1" name="Google Shape;1251;g6c5ec88a2d_0_1534"/>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2" name="Google Shape;1252;g6c5ec88a2d_0_1534"/>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53" name="Google Shape;1253;g6c5ec88a2d_0_1534"/>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54" name="Google Shape;1254;g6c5ec88a2d_0_1534"/>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55" name="Google Shape;1255;g6c5ec88a2d_0_1534"/>
          <p:cNvCxnSpPr>
            <a:stCxn id="1246" idx="6"/>
            <a:endCxn id="1231"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56" name="Google Shape;1256;g6c5ec88a2d_0_1534"/>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57" name="Google Shape;1257;g6c5ec88a2d_0_1534"/>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58" name="Google Shape;1258;g6c5ec88a2d_0_1534"/>
          <p:cNvCxnSpPr>
            <a:stCxn id="1245" idx="5"/>
            <a:endCxn id="1237"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59" name="Google Shape;1259;g6c5ec88a2d_0_1534"/>
          <p:cNvCxnSpPr>
            <a:stCxn id="1243" idx="6"/>
            <a:endCxn id="1249"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60" name="Google Shape;1260;g6c5ec88a2d_0_1534"/>
          <p:cNvCxnSpPr>
            <a:stCxn id="1237" idx="7"/>
            <a:endCxn id="1232"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61" name="Google Shape;1261;g6c5ec88a2d_0_1534"/>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62" name="Google Shape;1262;g6c5ec88a2d_0_1534"/>
          <p:cNvCxnSpPr>
            <a:stCxn id="1230" idx="0"/>
            <a:endCxn id="1239"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6" name="Shape 1266"/>
        <p:cNvGrpSpPr/>
        <p:nvPr/>
      </p:nvGrpSpPr>
      <p:grpSpPr>
        <a:xfrm>
          <a:off x="0" y="0"/>
          <a:ext cx="0" cy="0"/>
          <a:chOff x="0" y="0"/>
          <a:chExt cx="0" cy="0"/>
        </a:xfrm>
      </p:grpSpPr>
      <p:sp>
        <p:nvSpPr>
          <p:cNvPr id="1267" name="Google Shape;1267;g6c5ec88a2d_0_1571"/>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8" name="Google Shape;1268;g6c5ec88a2d_0_1571"/>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9" name="Google Shape;1269;g6c5ec88a2d_0_1571"/>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0" name="Google Shape;1270;g6c5ec88a2d_0_1571"/>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1" name="Google Shape;1271;g6c5ec88a2d_0_1571"/>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2" name="Google Shape;1272;g6c5ec88a2d_0_1571"/>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3" name="Google Shape;1273;g6c5ec88a2d_0_1571"/>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4" name="Google Shape;1274;g6c5ec88a2d_0_1571"/>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5" name="Google Shape;1275;g6c5ec88a2d_0_1571"/>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6" name="Google Shape;1276;g6c5ec88a2d_0_1571"/>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7" name="Google Shape;1277;g6c5ec88a2d_0_1571"/>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8" name="Google Shape;1278;g6c5ec88a2d_0_1571"/>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9" name="Google Shape;1279;g6c5ec88a2d_0_1571"/>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0" name="Google Shape;1280;g6c5ec88a2d_0_1571"/>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1" name="Google Shape;1281;g6c5ec88a2d_0_1571"/>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2" name="Google Shape;1282;g6c5ec88a2d_0_1571"/>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3" name="Google Shape;1283;g6c5ec88a2d_0_1571"/>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4" name="Google Shape;1284;g6c5ec88a2d_0_1571"/>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5" name="Google Shape;1285;g6c5ec88a2d_0_1571"/>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6" name="Google Shape;1286;g6c5ec88a2d_0_1571"/>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7" name="Google Shape;1287;g6c5ec88a2d_0_1571"/>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8" name="Google Shape;1288;g6c5ec88a2d_0_1571"/>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9" name="Google Shape;1289;g6c5ec88a2d_0_1571"/>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0" name="Google Shape;1290;g6c5ec88a2d_0_1571"/>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91" name="Google Shape;1291;g6c5ec88a2d_0_1571"/>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92" name="Google Shape;1292;g6c5ec88a2d_0_1571"/>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93" name="Google Shape;1293;g6c5ec88a2d_0_1571"/>
          <p:cNvCxnSpPr>
            <a:stCxn id="1284" idx="6"/>
            <a:endCxn id="1269"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94" name="Google Shape;1294;g6c5ec88a2d_0_1571"/>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95" name="Google Shape;1295;g6c5ec88a2d_0_1571"/>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96" name="Google Shape;1296;g6c5ec88a2d_0_1571"/>
          <p:cNvCxnSpPr>
            <a:stCxn id="1283" idx="5"/>
            <a:endCxn id="1275"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97" name="Google Shape;1297;g6c5ec88a2d_0_1571"/>
          <p:cNvCxnSpPr>
            <a:stCxn id="1281" idx="6"/>
            <a:endCxn id="1287"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98" name="Google Shape;1298;g6c5ec88a2d_0_1571"/>
          <p:cNvCxnSpPr>
            <a:stCxn id="1275" idx="7"/>
            <a:endCxn id="1270"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299" name="Google Shape;1299;g6c5ec88a2d_0_1571"/>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00" name="Google Shape;1300;g6c5ec88a2d_0_1571"/>
          <p:cNvCxnSpPr>
            <a:stCxn id="1268" idx="0"/>
            <a:endCxn id="1277"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01" name="Google Shape;1301;g6c5ec88a2d_0_1571"/>
          <p:cNvCxnSpPr>
            <a:stCxn id="1269" idx="6"/>
            <a:endCxn id="1288"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4" name="Shape 494"/>
        <p:cNvGrpSpPr/>
        <p:nvPr/>
      </p:nvGrpSpPr>
      <p:grpSpPr>
        <a:xfrm>
          <a:off x="0" y="0"/>
          <a:ext cx="0" cy="0"/>
          <a:chOff x="0" y="0"/>
          <a:chExt cx="0" cy="0"/>
        </a:xfrm>
      </p:grpSpPr>
      <p:sp>
        <p:nvSpPr>
          <p:cNvPr id="495" name="Google Shape;495;g5f0f32994f_0_6"/>
          <p:cNvSpPr/>
          <p:nvPr/>
        </p:nvSpPr>
        <p:spPr>
          <a:xfrm>
            <a:off x="426242" y="1484784"/>
            <a:ext cx="8291400" cy="5063700"/>
          </a:xfrm>
          <a:prstGeom prst="rect">
            <a:avLst/>
          </a:prstGeom>
          <a:noFill/>
          <a:ln>
            <a:noFill/>
          </a:ln>
        </p:spPr>
        <p:txBody>
          <a:bodyPr anchorCtr="0" anchor="t" bIns="46800" lIns="90000" spcFirstLastPara="1" rIns="90000" wrap="square" tIns="46800">
            <a:noAutofit/>
          </a:bodyPr>
          <a:lstStyle/>
          <a:p>
            <a:pPr indent="-84136" lvl="1" marL="365125"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80808"/>
              </a:solidFill>
              <a:latin typeface="Calibri"/>
              <a:ea typeface="Calibri"/>
              <a:cs typeface="Calibri"/>
              <a:sym typeface="Calibri"/>
            </a:endParaRPr>
          </a:p>
        </p:txBody>
      </p:sp>
      <p:sp>
        <p:nvSpPr>
          <p:cNvPr id="496" name="Google Shape;496;g5f0f32994f_0_6"/>
          <p:cNvSpPr txBox="1"/>
          <p:nvPr>
            <p:ph type="title"/>
          </p:nvPr>
        </p:nvSpPr>
        <p:spPr>
          <a:xfrm>
            <a:off x="-252536" y="548680"/>
            <a:ext cx="9649200" cy="57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3959"/>
              <a:buFont typeface="Bookman Old Style"/>
              <a:buNone/>
            </a:pPr>
            <a:r>
              <a:rPr b="1" lang="es-CO" sz="3600" cap="small">
                <a:solidFill>
                  <a:srgbClr val="980000"/>
                </a:solidFill>
              </a:rPr>
              <a:t>Clasificador KNN</a:t>
            </a:r>
            <a:endParaRPr sz="3959">
              <a:solidFill>
                <a:srgbClr val="C00000"/>
              </a:solidFill>
              <a:latin typeface="Bookman Old Style"/>
              <a:ea typeface="Bookman Old Style"/>
              <a:cs typeface="Bookman Old Style"/>
              <a:sym typeface="Bookman Old Style"/>
            </a:endParaRPr>
          </a:p>
        </p:txBody>
      </p:sp>
      <p:sp>
        <p:nvSpPr>
          <p:cNvPr id="497" name="Google Shape;497;g5f0f32994f_0_6"/>
          <p:cNvSpPr/>
          <p:nvPr/>
        </p:nvSpPr>
        <p:spPr>
          <a:xfrm>
            <a:off x="359407" y="1484784"/>
            <a:ext cx="8425200" cy="9600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1600"/>
              <a:buFont typeface="Arial"/>
              <a:buNone/>
            </a:pPr>
            <a:r>
              <a:rPr b="0" i="0" lang="es-CO" sz="1600" u="none" cap="none" strike="noStrike">
                <a:solidFill>
                  <a:srgbClr val="080808"/>
                </a:solidFill>
                <a:latin typeface="Arial"/>
                <a:ea typeface="Arial"/>
                <a:cs typeface="Arial"/>
                <a:sym typeface="Arial"/>
              </a:rPr>
              <a:t>La idea básica sobre la que se fundamenta este paradigma es que un nuevo caso se va a clasificar en la clase más frecuente a la que pertenecen sus K vecinos más cercanos</a:t>
            </a:r>
            <a:endParaRPr b="0" i="0" sz="1400" u="none" cap="none" strike="noStrike">
              <a:solidFill>
                <a:srgbClr val="000000"/>
              </a:solidFill>
              <a:latin typeface="Arial"/>
              <a:ea typeface="Arial"/>
              <a:cs typeface="Arial"/>
              <a:sym typeface="Arial"/>
            </a:endParaRPr>
          </a:p>
        </p:txBody>
      </p:sp>
      <p:pic>
        <p:nvPicPr>
          <p:cNvPr id="498" name="Google Shape;498;g5f0f32994f_0_6"/>
          <p:cNvPicPr preferRelativeResize="0"/>
          <p:nvPr/>
        </p:nvPicPr>
        <p:blipFill rotWithShape="1">
          <a:blip r:embed="rId3">
            <a:alphaModFix/>
          </a:blip>
          <a:srcRect b="0" l="0" r="0" t="0"/>
          <a:stretch/>
        </p:blipFill>
        <p:spPr>
          <a:xfrm>
            <a:off x="4406350" y="2937800"/>
            <a:ext cx="4739625" cy="1829232"/>
          </a:xfrm>
          <a:prstGeom prst="rect">
            <a:avLst/>
          </a:prstGeom>
          <a:noFill/>
          <a:ln>
            <a:noFill/>
          </a:ln>
        </p:spPr>
      </p:pic>
      <p:pic>
        <p:nvPicPr>
          <p:cNvPr id="499" name="Google Shape;499;g5f0f32994f_0_6"/>
          <p:cNvPicPr preferRelativeResize="0"/>
          <p:nvPr/>
        </p:nvPicPr>
        <p:blipFill rotWithShape="1">
          <a:blip r:embed="rId4">
            <a:alphaModFix/>
          </a:blip>
          <a:srcRect b="0" l="0" r="0" t="0"/>
          <a:stretch/>
        </p:blipFill>
        <p:spPr>
          <a:xfrm>
            <a:off x="359400" y="2166750"/>
            <a:ext cx="4046950" cy="40469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5" name="Shape 1305"/>
        <p:cNvGrpSpPr/>
        <p:nvPr/>
      </p:nvGrpSpPr>
      <p:grpSpPr>
        <a:xfrm>
          <a:off x="0" y="0"/>
          <a:ext cx="0" cy="0"/>
          <a:chOff x="0" y="0"/>
          <a:chExt cx="0" cy="0"/>
        </a:xfrm>
      </p:grpSpPr>
      <p:sp>
        <p:nvSpPr>
          <p:cNvPr id="1306" name="Google Shape;1306;g6c5ec88a2d_0_1609"/>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7" name="Google Shape;1307;g6c5ec88a2d_0_1609"/>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8" name="Google Shape;1308;g6c5ec88a2d_0_1609"/>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9" name="Google Shape;1309;g6c5ec88a2d_0_1609"/>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0" name="Google Shape;1310;g6c5ec88a2d_0_1609"/>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1" name="Google Shape;1311;g6c5ec88a2d_0_1609"/>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2" name="Google Shape;1312;g6c5ec88a2d_0_1609"/>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3" name="Google Shape;1313;g6c5ec88a2d_0_1609"/>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4" name="Google Shape;1314;g6c5ec88a2d_0_1609"/>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5" name="Google Shape;1315;g6c5ec88a2d_0_1609"/>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6" name="Google Shape;1316;g6c5ec88a2d_0_1609"/>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7" name="Google Shape;1317;g6c5ec88a2d_0_1609"/>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8" name="Google Shape;1318;g6c5ec88a2d_0_1609"/>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9" name="Google Shape;1319;g6c5ec88a2d_0_1609"/>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0" name="Google Shape;1320;g6c5ec88a2d_0_1609"/>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1" name="Google Shape;1321;g6c5ec88a2d_0_1609"/>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2" name="Google Shape;1322;g6c5ec88a2d_0_1609"/>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3" name="Google Shape;1323;g6c5ec88a2d_0_1609"/>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4" name="Google Shape;1324;g6c5ec88a2d_0_1609"/>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5" name="Google Shape;1325;g6c5ec88a2d_0_1609"/>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6" name="Google Shape;1326;g6c5ec88a2d_0_1609"/>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7" name="Google Shape;1327;g6c5ec88a2d_0_1609"/>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8" name="Google Shape;1328;g6c5ec88a2d_0_1609"/>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9" name="Google Shape;1329;g6c5ec88a2d_0_1609"/>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330" name="Google Shape;1330;g6c5ec88a2d_0_1609"/>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1" name="Google Shape;1331;g6c5ec88a2d_0_1609"/>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2" name="Google Shape;1332;g6c5ec88a2d_0_1609"/>
          <p:cNvCxnSpPr>
            <a:stCxn id="1323" idx="6"/>
            <a:endCxn id="1308"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3" name="Google Shape;1333;g6c5ec88a2d_0_1609"/>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4" name="Google Shape;1334;g6c5ec88a2d_0_1609"/>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5" name="Google Shape;1335;g6c5ec88a2d_0_1609"/>
          <p:cNvCxnSpPr>
            <a:stCxn id="1322" idx="5"/>
            <a:endCxn id="1314"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6" name="Google Shape;1336;g6c5ec88a2d_0_1609"/>
          <p:cNvCxnSpPr>
            <a:stCxn id="1320" idx="6"/>
            <a:endCxn id="1326"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7" name="Google Shape;1337;g6c5ec88a2d_0_1609"/>
          <p:cNvCxnSpPr>
            <a:stCxn id="1314" idx="7"/>
            <a:endCxn id="1309"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8" name="Google Shape;1338;g6c5ec88a2d_0_1609"/>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39" name="Google Shape;1339;g6c5ec88a2d_0_1609"/>
          <p:cNvCxnSpPr>
            <a:stCxn id="1307" idx="0"/>
            <a:endCxn id="1316"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40" name="Google Shape;1340;g6c5ec88a2d_0_1609"/>
          <p:cNvCxnSpPr>
            <a:stCxn id="1308" idx="6"/>
            <a:endCxn id="1327"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41" name="Google Shape;1341;g6c5ec88a2d_0_1609"/>
          <p:cNvCxnSpPr>
            <a:stCxn id="1315" idx="5"/>
            <a:endCxn id="1317"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5" name="Shape 1345"/>
        <p:cNvGrpSpPr/>
        <p:nvPr/>
      </p:nvGrpSpPr>
      <p:grpSpPr>
        <a:xfrm>
          <a:off x="0" y="0"/>
          <a:ext cx="0" cy="0"/>
          <a:chOff x="0" y="0"/>
          <a:chExt cx="0" cy="0"/>
        </a:xfrm>
      </p:grpSpPr>
      <p:sp>
        <p:nvSpPr>
          <p:cNvPr id="1346" name="Google Shape;1346;g6c5ec88a2d_0_1648"/>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7" name="Google Shape;1347;g6c5ec88a2d_0_1648"/>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8" name="Google Shape;1348;g6c5ec88a2d_0_1648"/>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9" name="Google Shape;1349;g6c5ec88a2d_0_1648"/>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0" name="Google Shape;1350;g6c5ec88a2d_0_1648"/>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1" name="Google Shape;1351;g6c5ec88a2d_0_1648"/>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2" name="Google Shape;1352;g6c5ec88a2d_0_1648"/>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3" name="Google Shape;1353;g6c5ec88a2d_0_1648"/>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4" name="Google Shape;1354;g6c5ec88a2d_0_1648"/>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5" name="Google Shape;1355;g6c5ec88a2d_0_1648"/>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6" name="Google Shape;1356;g6c5ec88a2d_0_1648"/>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7" name="Google Shape;1357;g6c5ec88a2d_0_1648"/>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8" name="Google Shape;1358;g6c5ec88a2d_0_1648"/>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9" name="Google Shape;1359;g6c5ec88a2d_0_1648"/>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0" name="Google Shape;1360;g6c5ec88a2d_0_1648"/>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1" name="Google Shape;1361;g6c5ec88a2d_0_1648"/>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2" name="Google Shape;1362;g6c5ec88a2d_0_1648"/>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3" name="Google Shape;1363;g6c5ec88a2d_0_1648"/>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4" name="Google Shape;1364;g6c5ec88a2d_0_1648"/>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5" name="Google Shape;1365;g6c5ec88a2d_0_1648"/>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6" name="Google Shape;1366;g6c5ec88a2d_0_1648"/>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7" name="Google Shape;1367;g6c5ec88a2d_0_1648"/>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8" name="Google Shape;1368;g6c5ec88a2d_0_1648"/>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9" name="Google Shape;1369;g6c5ec88a2d_0_1648"/>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370" name="Google Shape;1370;g6c5ec88a2d_0_1648"/>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1" name="Google Shape;1371;g6c5ec88a2d_0_1648"/>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2" name="Google Shape;1372;g6c5ec88a2d_0_1648"/>
          <p:cNvCxnSpPr>
            <a:stCxn id="1363" idx="6"/>
            <a:endCxn id="1348"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3" name="Google Shape;1373;g6c5ec88a2d_0_1648"/>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4" name="Google Shape;1374;g6c5ec88a2d_0_1648"/>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5" name="Google Shape;1375;g6c5ec88a2d_0_1648"/>
          <p:cNvCxnSpPr>
            <a:stCxn id="1362" idx="5"/>
            <a:endCxn id="1354"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6" name="Google Shape;1376;g6c5ec88a2d_0_1648"/>
          <p:cNvCxnSpPr>
            <a:stCxn id="1360" idx="6"/>
            <a:endCxn id="1366"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7" name="Google Shape;1377;g6c5ec88a2d_0_1648"/>
          <p:cNvCxnSpPr>
            <a:stCxn id="1354" idx="7"/>
            <a:endCxn id="1349"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8" name="Google Shape;1378;g6c5ec88a2d_0_1648"/>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79" name="Google Shape;1379;g6c5ec88a2d_0_1648"/>
          <p:cNvCxnSpPr>
            <a:stCxn id="1347" idx="0"/>
            <a:endCxn id="1356"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80" name="Google Shape;1380;g6c5ec88a2d_0_1648"/>
          <p:cNvCxnSpPr>
            <a:stCxn id="1348" idx="6"/>
            <a:endCxn id="1367"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81" name="Google Shape;1381;g6c5ec88a2d_0_1648"/>
          <p:cNvCxnSpPr>
            <a:stCxn id="1355" idx="5"/>
            <a:endCxn id="1357"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382" name="Google Shape;1382;g6c5ec88a2d_0_1648"/>
          <p:cNvCxnSpPr>
            <a:stCxn id="1367" idx="7"/>
            <a:endCxn id="1351"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6" name="Shape 1386"/>
        <p:cNvGrpSpPr/>
        <p:nvPr/>
      </p:nvGrpSpPr>
      <p:grpSpPr>
        <a:xfrm>
          <a:off x="0" y="0"/>
          <a:ext cx="0" cy="0"/>
          <a:chOff x="0" y="0"/>
          <a:chExt cx="0" cy="0"/>
        </a:xfrm>
      </p:grpSpPr>
      <p:sp>
        <p:nvSpPr>
          <p:cNvPr id="1387" name="Google Shape;1387;g6c5ec88a2d_0_1688"/>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8" name="Google Shape;1388;g6c5ec88a2d_0_1688"/>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9" name="Google Shape;1389;g6c5ec88a2d_0_1688"/>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0" name="Google Shape;1390;g6c5ec88a2d_0_1688"/>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1" name="Google Shape;1391;g6c5ec88a2d_0_1688"/>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2" name="Google Shape;1392;g6c5ec88a2d_0_1688"/>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3" name="Google Shape;1393;g6c5ec88a2d_0_1688"/>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4" name="Google Shape;1394;g6c5ec88a2d_0_1688"/>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5" name="Google Shape;1395;g6c5ec88a2d_0_1688"/>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6" name="Google Shape;1396;g6c5ec88a2d_0_1688"/>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7" name="Google Shape;1397;g6c5ec88a2d_0_1688"/>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8" name="Google Shape;1398;g6c5ec88a2d_0_1688"/>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9" name="Google Shape;1399;g6c5ec88a2d_0_1688"/>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0" name="Google Shape;1400;g6c5ec88a2d_0_1688"/>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1" name="Google Shape;1401;g6c5ec88a2d_0_1688"/>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2" name="Google Shape;1402;g6c5ec88a2d_0_1688"/>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3" name="Google Shape;1403;g6c5ec88a2d_0_1688"/>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4" name="Google Shape;1404;g6c5ec88a2d_0_1688"/>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5" name="Google Shape;1405;g6c5ec88a2d_0_1688"/>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6" name="Google Shape;1406;g6c5ec88a2d_0_1688"/>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7" name="Google Shape;1407;g6c5ec88a2d_0_1688"/>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8" name="Google Shape;1408;g6c5ec88a2d_0_1688"/>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9" name="Google Shape;1409;g6c5ec88a2d_0_1688"/>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0" name="Google Shape;1410;g6c5ec88a2d_0_1688"/>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411" name="Google Shape;1411;g6c5ec88a2d_0_1688"/>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12" name="Google Shape;1412;g6c5ec88a2d_0_1688"/>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13" name="Google Shape;1413;g6c5ec88a2d_0_1688"/>
          <p:cNvCxnSpPr>
            <a:stCxn id="1404" idx="6"/>
            <a:endCxn id="1389"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14" name="Google Shape;1414;g6c5ec88a2d_0_1688"/>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15" name="Google Shape;1415;g6c5ec88a2d_0_1688"/>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16" name="Google Shape;1416;g6c5ec88a2d_0_1688"/>
          <p:cNvCxnSpPr>
            <a:stCxn id="1403" idx="5"/>
            <a:endCxn id="1395"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17" name="Google Shape;1417;g6c5ec88a2d_0_1688"/>
          <p:cNvCxnSpPr>
            <a:stCxn id="1401" idx="6"/>
            <a:endCxn id="1407"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18" name="Google Shape;1418;g6c5ec88a2d_0_1688"/>
          <p:cNvCxnSpPr>
            <a:stCxn id="1395" idx="7"/>
            <a:endCxn id="1390"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19" name="Google Shape;1419;g6c5ec88a2d_0_1688"/>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20" name="Google Shape;1420;g6c5ec88a2d_0_1688"/>
          <p:cNvCxnSpPr>
            <a:stCxn id="1388" idx="0"/>
            <a:endCxn id="1397"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21" name="Google Shape;1421;g6c5ec88a2d_0_1688"/>
          <p:cNvCxnSpPr>
            <a:stCxn id="1389" idx="6"/>
            <a:endCxn id="1408"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22" name="Google Shape;1422;g6c5ec88a2d_0_1688"/>
          <p:cNvCxnSpPr>
            <a:stCxn id="1396" idx="5"/>
            <a:endCxn id="1398"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23" name="Google Shape;1423;g6c5ec88a2d_0_1688"/>
          <p:cNvCxnSpPr>
            <a:stCxn id="1408" idx="7"/>
            <a:endCxn id="1392"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24" name="Google Shape;1424;g6c5ec88a2d_0_1688"/>
          <p:cNvCxnSpPr>
            <a:stCxn id="1409" idx="6"/>
            <a:endCxn id="1402"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Google Shape;1429;g6c5ec88a2d_0_1729"/>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0" name="Google Shape;1430;g6c5ec88a2d_0_1729"/>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1" name="Google Shape;1431;g6c5ec88a2d_0_1729"/>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2" name="Google Shape;1432;g6c5ec88a2d_0_1729"/>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3" name="Google Shape;1433;g6c5ec88a2d_0_1729"/>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4" name="Google Shape;1434;g6c5ec88a2d_0_1729"/>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5" name="Google Shape;1435;g6c5ec88a2d_0_1729"/>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6" name="Google Shape;1436;g6c5ec88a2d_0_1729"/>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7" name="Google Shape;1437;g6c5ec88a2d_0_1729"/>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8" name="Google Shape;1438;g6c5ec88a2d_0_1729"/>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9" name="Google Shape;1439;g6c5ec88a2d_0_1729"/>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0" name="Google Shape;1440;g6c5ec88a2d_0_1729"/>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1" name="Google Shape;1441;g6c5ec88a2d_0_1729"/>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2" name="Google Shape;1442;g6c5ec88a2d_0_1729"/>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3" name="Google Shape;1443;g6c5ec88a2d_0_1729"/>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4" name="Google Shape;1444;g6c5ec88a2d_0_1729"/>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5" name="Google Shape;1445;g6c5ec88a2d_0_1729"/>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6" name="Google Shape;1446;g6c5ec88a2d_0_1729"/>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7" name="Google Shape;1447;g6c5ec88a2d_0_1729"/>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8" name="Google Shape;1448;g6c5ec88a2d_0_1729"/>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9" name="Google Shape;1449;g6c5ec88a2d_0_1729"/>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0" name="Google Shape;1450;g6c5ec88a2d_0_1729"/>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1" name="Google Shape;1451;g6c5ec88a2d_0_1729"/>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2" name="Google Shape;1452;g6c5ec88a2d_0_1729"/>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453" name="Google Shape;1453;g6c5ec88a2d_0_1729"/>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54" name="Google Shape;1454;g6c5ec88a2d_0_1729"/>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55" name="Google Shape;1455;g6c5ec88a2d_0_1729"/>
          <p:cNvCxnSpPr>
            <a:stCxn id="1446" idx="6"/>
            <a:endCxn id="1431"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56" name="Google Shape;1456;g6c5ec88a2d_0_1729"/>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57" name="Google Shape;1457;g6c5ec88a2d_0_1729"/>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58" name="Google Shape;1458;g6c5ec88a2d_0_1729"/>
          <p:cNvCxnSpPr>
            <a:stCxn id="1445" idx="5"/>
            <a:endCxn id="1437"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59" name="Google Shape;1459;g6c5ec88a2d_0_1729"/>
          <p:cNvCxnSpPr>
            <a:stCxn id="1443" idx="6"/>
            <a:endCxn id="1449"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60" name="Google Shape;1460;g6c5ec88a2d_0_1729"/>
          <p:cNvCxnSpPr>
            <a:stCxn id="1437" idx="7"/>
            <a:endCxn id="1432"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61" name="Google Shape;1461;g6c5ec88a2d_0_1729"/>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62" name="Google Shape;1462;g6c5ec88a2d_0_1729"/>
          <p:cNvCxnSpPr>
            <a:stCxn id="1430" idx="0"/>
            <a:endCxn id="1439"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63" name="Google Shape;1463;g6c5ec88a2d_0_1729"/>
          <p:cNvCxnSpPr>
            <a:stCxn id="1431" idx="6"/>
            <a:endCxn id="1450"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64" name="Google Shape;1464;g6c5ec88a2d_0_1729"/>
          <p:cNvCxnSpPr>
            <a:stCxn id="1438" idx="5"/>
            <a:endCxn id="1440"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65" name="Google Shape;1465;g6c5ec88a2d_0_1729"/>
          <p:cNvCxnSpPr>
            <a:stCxn id="1450" idx="7"/>
            <a:endCxn id="1434"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66" name="Google Shape;1466;g6c5ec88a2d_0_1729"/>
          <p:cNvCxnSpPr>
            <a:stCxn id="1451" idx="6"/>
            <a:endCxn id="1444"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67" name="Google Shape;1467;g6c5ec88a2d_0_1729"/>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1" name="Shape 1471"/>
        <p:cNvGrpSpPr/>
        <p:nvPr/>
      </p:nvGrpSpPr>
      <p:grpSpPr>
        <a:xfrm>
          <a:off x="0" y="0"/>
          <a:ext cx="0" cy="0"/>
          <a:chOff x="0" y="0"/>
          <a:chExt cx="0" cy="0"/>
        </a:xfrm>
      </p:grpSpPr>
      <p:sp>
        <p:nvSpPr>
          <p:cNvPr id="1472" name="Google Shape;1472;g6c5ec88a2d_0_1771"/>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3" name="Google Shape;1473;g6c5ec88a2d_0_1771"/>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4" name="Google Shape;1474;g6c5ec88a2d_0_1771"/>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5" name="Google Shape;1475;g6c5ec88a2d_0_1771"/>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6" name="Google Shape;1476;g6c5ec88a2d_0_1771"/>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7" name="Google Shape;1477;g6c5ec88a2d_0_1771"/>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8" name="Google Shape;1478;g6c5ec88a2d_0_1771"/>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9" name="Google Shape;1479;g6c5ec88a2d_0_1771"/>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0" name="Google Shape;1480;g6c5ec88a2d_0_1771"/>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1" name="Google Shape;1481;g6c5ec88a2d_0_1771"/>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2" name="Google Shape;1482;g6c5ec88a2d_0_1771"/>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3" name="Google Shape;1483;g6c5ec88a2d_0_1771"/>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4" name="Google Shape;1484;g6c5ec88a2d_0_1771"/>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5" name="Google Shape;1485;g6c5ec88a2d_0_1771"/>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6" name="Google Shape;1486;g6c5ec88a2d_0_1771"/>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7" name="Google Shape;1487;g6c5ec88a2d_0_1771"/>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8" name="Google Shape;1488;g6c5ec88a2d_0_1771"/>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9" name="Google Shape;1489;g6c5ec88a2d_0_1771"/>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0" name="Google Shape;1490;g6c5ec88a2d_0_1771"/>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1" name="Google Shape;1491;g6c5ec88a2d_0_1771"/>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2" name="Google Shape;1492;g6c5ec88a2d_0_1771"/>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3" name="Google Shape;1493;g6c5ec88a2d_0_1771"/>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4" name="Google Shape;1494;g6c5ec88a2d_0_1771"/>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5" name="Google Shape;1495;g6c5ec88a2d_0_1771"/>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496" name="Google Shape;1496;g6c5ec88a2d_0_1771"/>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97" name="Google Shape;1497;g6c5ec88a2d_0_1771"/>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98" name="Google Shape;1498;g6c5ec88a2d_0_1771"/>
          <p:cNvCxnSpPr>
            <a:stCxn id="1489" idx="6"/>
            <a:endCxn id="1474"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499" name="Google Shape;1499;g6c5ec88a2d_0_1771"/>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0" name="Google Shape;1500;g6c5ec88a2d_0_1771"/>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1" name="Google Shape;1501;g6c5ec88a2d_0_1771"/>
          <p:cNvCxnSpPr>
            <a:stCxn id="1488" idx="5"/>
            <a:endCxn id="1480"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2" name="Google Shape;1502;g6c5ec88a2d_0_1771"/>
          <p:cNvCxnSpPr>
            <a:stCxn id="1486" idx="6"/>
            <a:endCxn id="1492"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3" name="Google Shape;1503;g6c5ec88a2d_0_1771"/>
          <p:cNvCxnSpPr>
            <a:stCxn id="1480" idx="7"/>
            <a:endCxn id="1475"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4" name="Google Shape;1504;g6c5ec88a2d_0_1771"/>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5" name="Google Shape;1505;g6c5ec88a2d_0_1771"/>
          <p:cNvCxnSpPr>
            <a:stCxn id="1473" idx="0"/>
            <a:endCxn id="1482"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6" name="Google Shape;1506;g6c5ec88a2d_0_1771"/>
          <p:cNvCxnSpPr>
            <a:stCxn id="1474" idx="6"/>
            <a:endCxn id="1493"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7" name="Google Shape;1507;g6c5ec88a2d_0_1771"/>
          <p:cNvCxnSpPr>
            <a:stCxn id="1481" idx="5"/>
            <a:endCxn id="1483"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8" name="Google Shape;1508;g6c5ec88a2d_0_1771"/>
          <p:cNvCxnSpPr>
            <a:stCxn id="1493" idx="7"/>
            <a:endCxn id="1477"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09" name="Google Shape;1509;g6c5ec88a2d_0_1771"/>
          <p:cNvCxnSpPr>
            <a:stCxn id="1494" idx="6"/>
            <a:endCxn id="1487"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10" name="Google Shape;1510;g6c5ec88a2d_0_1771"/>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11" name="Google Shape;1511;g6c5ec88a2d_0_1771"/>
          <p:cNvCxnSpPr>
            <a:stCxn id="1493" idx="5"/>
            <a:endCxn id="1472"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g6c5ec88a2d_0_1814"/>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7" name="Google Shape;1517;g6c5ec88a2d_0_1814"/>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8" name="Google Shape;1518;g6c5ec88a2d_0_1814"/>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9" name="Google Shape;1519;g6c5ec88a2d_0_1814"/>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0" name="Google Shape;1520;g6c5ec88a2d_0_1814"/>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1" name="Google Shape;1521;g6c5ec88a2d_0_1814"/>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2" name="Google Shape;1522;g6c5ec88a2d_0_1814"/>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3" name="Google Shape;1523;g6c5ec88a2d_0_1814"/>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4" name="Google Shape;1524;g6c5ec88a2d_0_1814"/>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5" name="Google Shape;1525;g6c5ec88a2d_0_1814"/>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6" name="Google Shape;1526;g6c5ec88a2d_0_1814"/>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7" name="Google Shape;1527;g6c5ec88a2d_0_1814"/>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8" name="Google Shape;1528;g6c5ec88a2d_0_1814"/>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9" name="Google Shape;1529;g6c5ec88a2d_0_1814"/>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0" name="Google Shape;1530;g6c5ec88a2d_0_1814"/>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1" name="Google Shape;1531;g6c5ec88a2d_0_1814"/>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2" name="Google Shape;1532;g6c5ec88a2d_0_1814"/>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3" name="Google Shape;1533;g6c5ec88a2d_0_1814"/>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4" name="Google Shape;1534;g6c5ec88a2d_0_1814"/>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5" name="Google Shape;1535;g6c5ec88a2d_0_1814"/>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6" name="Google Shape;1536;g6c5ec88a2d_0_1814"/>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7" name="Google Shape;1537;g6c5ec88a2d_0_1814"/>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8" name="Google Shape;1538;g6c5ec88a2d_0_1814"/>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9" name="Google Shape;1539;g6c5ec88a2d_0_1814"/>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40" name="Google Shape;1540;g6c5ec88a2d_0_1814"/>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1" name="Google Shape;1541;g6c5ec88a2d_0_1814"/>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2" name="Google Shape;1542;g6c5ec88a2d_0_1814"/>
          <p:cNvCxnSpPr>
            <a:stCxn id="1533" idx="6"/>
            <a:endCxn id="1518"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3" name="Google Shape;1543;g6c5ec88a2d_0_1814"/>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4" name="Google Shape;1544;g6c5ec88a2d_0_1814"/>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5" name="Google Shape;1545;g6c5ec88a2d_0_1814"/>
          <p:cNvCxnSpPr>
            <a:stCxn id="1532" idx="5"/>
            <a:endCxn id="1524"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6" name="Google Shape;1546;g6c5ec88a2d_0_1814"/>
          <p:cNvCxnSpPr>
            <a:stCxn id="1530" idx="6"/>
            <a:endCxn id="1536"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7" name="Google Shape;1547;g6c5ec88a2d_0_1814"/>
          <p:cNvCxnSpPr>
            <a:stCxn id="1524" idx="7"/>
            <a:endCxn id="1519"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8" name="Google Shape;1548;g6c5ec88a2d_0_1814"/>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49" name="Google Shape;1549;g6c5ec88a2d_0_1814"/>
          <p:cNvCxnSpPr>
            <a:stCxn id="1517" idx="0"/>
            <a:endCxn id="1526"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50" name="Google Shape;1550;g6c5ec88a2d_0_1814"/>
          <p:cNvCxnSpPr>
            <a:stCxn id="1518" idx="6"/>
            <a:endCxn id="1537"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51" name="Google Shape;1551;g6c5ec88a2d_0_1814"/>
          <p:cNvCxnSpPr>
            <a:stCxn id="1525" idx="5"/>
            <a:endCxn id="1527"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52" name="Google Shape;1552;g6c5ec88a2d_0_1814"/>
          <p:cNvCxnSpPr>
            <a:stCxn id="1537" idx="7"/>
            <a:endCxn id="1521"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53" name="Google Shape;1553;g6c5ec88a2d_0_1814"/>
          <p:cNvCxnSpPr>
            <a:stCxn id="1538" idx="6"/>
            <a:endCxn id="1531"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54" name="Google Shape;1554;g6c5ec88a2d_0_1814"/>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55" name="Google Shape;1555;g6c5ec88a2d_0_1814"/>
          <p:cNvCxnSpPr>
            <a:stCxn id="1537" idx="5"/>
            <a:endCxn id="1516"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56" name="Google Shape;1556;g6c5ec88a2d_0_1814"/>
          <p:cNvCxnSpPr>
            <a:stCxn id="1517" idx="6"/>
            <a:endCxn id="1535"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0" name="Shape 1560"/>
        <p:cNvGrpSpPr/>
        <p:nvPr/>
      </p:nvGrpSpPr>
      <p:grpSpPr>
        <a:xfrm>
          <a:off x="0" y="0"/>
          <a:ext cx="0" cy="0"/>
          <a:chOff x="0" y="0"/>
          <a:chExt cx="0" cy="0"/>
        </a:xfrm>
      </p:grpSpPr>
      <p:sp>
        <p:nvSpPr>
          <p:cNvPr id="1561" name="Google Shape;1561;g6c5ec88a2d_0_1858"/>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2" name="Google Shape;1562;g6c5ec88a2d_0_1858"/>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3" name="Google Shape;1563;g6c5ec88a2d_0_1858"/>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4" name="Google Shape;1564;g6c5ec88a2d_0_1858"/>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5" name="Google Shape;1565;g6c5ec88a2d_0_1858"/>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6" name="Google Shape;1566;g6c5ec88a2d_0_1858"/>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7" name="Google Shape;1567;g6c5ec88a2d_0_1858"/>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8" name="Google Shape;1568;g6c5ec88a2d_0_1858"/>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9" name="Google Shape;1569;g6c5ec88a2d_0_1858"/>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0" name="Google Shape;1570;g6c5ec88a2d_0_1858"/>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1" name="Google Shape;1571;g6c5ec88a2d_0_1858"/>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2" name="Google Shape;1572;g6c5ec88a2d_0_1858"/>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3" name="Google Shape;1573;g6c5ec88a2d_0_1858"/>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4" name="Google Shape;1574;g6c5ec88a2d_0_1858"/>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5" name="Google Shape;1575;g6c5ec88a2d_0_1858"/>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6" name="Google Shape;1576;g6c5ec88a2d_0_1858"/>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7" name="Google Shape;1577;g6c5ec88a2d_0_1858"/>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8" name="Google Shape;1578;g6c5ec88a2d_0_1858"/>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9" name="Google Shape;1579;g6c5ec88a2d_0_1858"/>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0" name="Google Shape;1580;g6c5ec88a2d_0_1858"/>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1" name="Google Shape;1581;g6c5ec88a2d_0_1858"/>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2" name="Google Shape;1582;g6c5ec88a2d_0_1858"/>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3" name="Google Shape;1583;g6c5ec88a2d_0_1858"/>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4" name="Google Shape;1584;g6c5ec88a2d_0_1858"/>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85" name="Google Shape;1585;g6c5ec88a2d_0_1858"/>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86" name="Google Shape;1586;g6c5ec88a2d_0_1858"/>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87" name="Google Shape;1587;g6c5ec88a2d_0_1858"/>
          <p:cNvCxnSpPr>
            <a:stCxn id="1578" idx="6"/>
            <a:endCxn id="1563"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88" name="Google Shape;1588;g6c5ec88a2d_0_1858"/>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89" name="Google Shape;1589;g6c5ec88a2d_0_1858"/>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0" name="Google Shape;1590;g6c5ec88a2d_0_1858"/>
          <p:cNvCxnSpPr>
            <a:stCxn id="1577" idx="5"/>
            <a:endCxn id="1569"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1" name="Google Shape;1591;g6c5ec88a2d_0_1858"/>
          <p:cNvCxnSpPr>
            <a:stCxn id="1575" idx="6"/>
            <a:endCxn id="1581"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2" name="Google Shape;1592;g6c5ec88a2d_0_1858"/>
          <p:cNvCxnSpPr>
            <a:stCxn id="1569" idx="7"/>
            <a:endCxn id="1564"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3" name="Google Shape;1593;g6c5ec88a2d_0_1858"/>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4" name="Google Shape;1594;g6c5ec88a2d_0_1858"/>
          <p:cNvCxnSpPr>
            <a:stCxn id="1562" idx="0"/>
            <a:endCxn id="1571"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5" name="Google Shape;1595;g6c5ec88a2d_0_1858"/>
          <p:cNvCxnSpPr>
            <a:stCxn id="1563" idx="6"/>
            <a:endCxn id="1582"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6" name="Google Shape;1596;g6c5ec88a2d_0_1858"/>
          <p:cNvCxnSpPr>
            <a:stCxn id="1570" idx="5"/>
            <a:endCxn id="1572"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7" name="Google Shape;1597;g6c5ec88a2d_0_1858"/>
          <p:cNvCxnSpPr>
            <a:stCxn id="1582" idx="7"/>
            <a:endCxn id="1566"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8" name="Google Shape;1598;g6c5ec88a2d_0_1858"/>
          <p:cNvCxnSpPr>
            <a:stCxn id="1583" idx="6"/>
            <a:endCxn id="1576"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599" name="Google Shape;1599;g6c5ec88a2d_0_1858"/>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00" name="Google Shape;1600;g6c5ec88a2d_0_1858"/>
          <p:cNvCxnSpPr>
            <a:stCxn id="1582" idx="5"/>
            <a:endCxn id="1561"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01" name="Google Shape;1601;g6c5ec88a2d_0_1858"/>
          <p:cNvCxnSpPr>
            <a:stCxn id="1562" idx="6"/>
            <a:endCxn id="1580"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02" name="Google Shape;1602;g6c5ec88a2d_0_1858"/>
          <p:cNvCxnSpPr>
            <a:stCxn id="1580" idx="4"/>
            <a:endCxn id="1568" idx="0"/>
          </p:cNvCxnSpPr>
          <p:nvPr/>
        </p:nvCxnSpPr>
        <p:spPr>
          <a:xfrm>
            <a:off x="6660334" y="3681490"/>
            <a:ext cx="0" cy="46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6" name="Shape 1606"/>
        <p:cNvGrpSpPr/>
        <p:nvPr/>
      </p:nvGrpSpPr>
      <p:grpSpPr>
        <a:xfrm>
          <a:off x="0" y="0"/>
          <a:ext cx="0" cy="0"/>
          <a:chOff x="0" y="0"/>
          <a:chExt cx="0" cy="0"/>
        </a:xfrm>
      </p:grpSpPr>
      <p:sp>
        <p:nvSpPr>
          <p:cNvPr id="1607" name="Google Shape;1607;g6c5ec88a2d_0_1903"/>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8" name="Google Shape;1608;g6c5ec88a2d_0_1903"/>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9" name="Google Shape;1609;g6c5ec88a2d_0_1903"/>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0" name="Google Shape;1610;g6c5ec88a2d_0_1903"/>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1" name="Google Shape;1611;g6c5ec88a2d_0_1903"/>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2" name="Google Shape;1612;g6c5ec88a2d_0_1903"/>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3" name="Google Shape;1613;g6c5ec88a2d_0_1903"/>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4" name="Google Shape;1614;g6c5ec88a2d_0_1903"/>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5" name="Google Shape;1615;g6c5ec88a2d_0_1903"/>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6" name="Google Shape;1616;g6c5ec88a2d_0_1903"/>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7" name="Google Shape;1617;g6c5ec88a2d_0_1903"/>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8" name="Google Shape;1618;g6c5ec88a2d_0_1903"/>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9" name="Google Shape;1619;g6c5ec88a2d_0_1903"/>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0" name="Google Shape;1620;g6c5ec88a2d_0_1903"/>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1" name="Google Shape;1621;g6c5ec88a2d_0_1903"/>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2" name="Google Shape;1622;g6c5ec88a2d_0_1903"/>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3" name="Google Shape;1623;g6c5ec88a2d_0_1903"/>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4" name="Google Shape;1624;g6c5ec88a2d_0_1903"/>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5" name="Google Shape;1625;g6c5ec88a2d_0_1903"/>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6" name="Google Shape;1626;g6c5ec88a2d_0_1903"/>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7" name="Google Shape;1627;g6c5ec88a2d_0_1903"/>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8" name="Google Shape;1628;g6c5ec88a2d_0_1903"/>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9" name="Google Shape;1629;g6c5ec88a2d_0_1903"/>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0" name="Google Shape;1630;g6c5ec88a2d_0_1903"/>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31" name="Google Shape;1631;g6c5ec88a2d_0_1903"/>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32" name="Google Shape;1632;g6c5ec88a2d_0_1903"/>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33" name="Google Shape;1633;g6c5ec88a2d_0_1903"/>
          <p:cNvCxnSpPr>
            <a:stCxn id="1624" idx="6"/>
            <a:endCxn id="1609"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34" name="Google Shape;1634;g6c5ec88a2d_0_1903"/>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35" name="Google Shape;1635;g6c5ec88a2d_0_1903"/>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36" name="Google Shape;1636;g6c5ec88a2d_0_1903"/>
          <p:cNvCxnSpPr>
            <a:stCxn id="1623" idx="5"/>
            <a:endCxn id="1615"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37" name="Google Shape;1637;g6c5ec88a2d_0_1903"/>
          <p:cNvCxnSpPr>
            <a:stCxn id="1621" idx="6"/>
            <a:endCxn id="1627"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38" name="Google Shape;1638;g6c5ec88a2d_0_1903"/>
          <p:cNvCxnSpPr>
            <a:stCxn id="1615" idx="7"/>
            <a:endCxn id="1610"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39" name="Google Shape;1639;g6c5ec88a2d_0_1903"/>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0" name="Google Shape;1640;g6c5ec88a2d_0_1903"/>
          <p:cNvCxnSpPr>
            <a:stCxn id="1608" idx="0"/>
            <a:endCxn id="1617"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1" name="Google Shape;1641;g6c5ec88a2d_0_1903"/>
          <p:cNvCxnSpPr>
            <a:stCxn id="1609" idx="6"/>
            <a:endCxn id="1628"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2" name="Google Shape;1642;g6c5ec88a2d_0_1903"/>
          <p:cNvCxnSpPr>
            <a:stCxn id="1616" idx="5"/>
            <a:endCxn id="1618"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3" name="Google Shape;1643;g6c5ec88a2d_0_1903"/>
          <p:cNvCxnSpPr>
            <a:stCxn id="1628" idx="7"/>
            <a:endCxn id="1612"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4" name="Google Shape;1644;g6c5ec88a2d_0_1903"/>
          <p:cNvCxnSpPr>
            <a:stCxn id="1629" idx="6"/>
            <a:endCxn id="1622"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5" name="Google Shape;1645;g6c5ec88a2d_0_1903"/>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6" name="Google Shape;1646;g6c5ec88a2d_0_1903"/>
          <p:cNvCxnSpPr>
            <a:stCxn id="1628" idx="5"/>
            <a:endCxn id="1607"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7" name="Google Shape;1647;g6c5ec88a2d_0_1903"/>
          <p:cNvCxnSpPr>
            <a:stCxn id="1608" idx="6"/>
            <a:endCxn id="1626"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8" name="Google Shape;1648;g6c5ec88a2d_0_1903"/>
          <p:cNvCxnSpPr>
            <a:stCxn id="1626" idx="4"/>
            <a:endCxn id="1614" idx="0"/>
          </p:cNvCxnSpPr>
          <p:nvPr/>
        </p:nvCxnSpPr>
        <p:spPr>
          <a:xfrm>
            <a:off x="6660334" y="3681490"/>
            <a:ext cx="0" cy="46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49" name="Google Shape;1649;g6c5ec88a2d_0_1903"/>
          <p:cNvCxnSpPr/>
          <p:nvPr/>
        </p:nvCxnSpPr>
        <p:spPr>
          <a:xfrm flipH="1" rot="10800000">
            <a:off x="2739561" y="2503158"/>
            <a:ext cx="120000" cy="3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3" name="Shape 1653"/>
        <p:cNvGrpSpPr/>
        <p:nvPr/>
      </p:nvGrpSpPr>
      <p:grpSpPr>
        <a:xfrm>
          <a:off x="0" y="0"/>
          <a:ext cx="0" cy="0"/>
          <a:chOff x="0" y="0"/>
          <a:chExt cx="0" cy="0"/>
        </a:xfrm>
      </p:grpSpPr>
      <p:sp>
        <p:nvSpPr>
          <p:cNvPr id="1654" name="Google Shape;1654;g6c5ec88a2d_0_1949"/>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5" name="Google Shape;1655;g6c5ec88a2d_0_1949"/>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6" name="Google Shape;1656;g6c5ec88a2d_0_1949"/>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7" name="Google Shape;1657;g6c5ec88a2d_0_1949"/>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8" name="Google Shape;1658;g6c5ec88a2d_0_1949"/>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9" name="Google Shape;1659;g6c5ec88a2d_0_1949"/>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0" name="Google Shape;1660;g6c5ec88a2d_0_1949"/>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1" name="Google Shape;1661;g6c5ec88a2d_0_1949"/>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2" name="Google Shape;1662;g6c5ec88a2d_0_1949"/>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3" name="Google Shape;1663;g6c5ec88a2d_0_1949"/>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4" name="Google Shape;1664;g6c5ec88a2d_0_1949"/>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5" name="Google Shape;1665;g6c5ec88a2d_0_1949"/>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6" name="Google Shape;1666;g6c5ec88a2d_0_1949"/>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7" name="Google Shape;1667;g6c5ec88a2d_0_1949"/>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8" name="Google Shape;1668;g6c5ec88a2d_0_1949"/>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9" name="Google Shape;1669;g6c5ec88a2d_0_1949"/>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0" name="Google Shape;1670;g6c5ec88a2d_0_1949"/>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1" name="Google Shape;1671;g6c5ec88a2d_0_1949"/>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2" name="Google Shape;1672;g6c5ec88a2d_0_1949"/>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3" name="Google Shape;1673;g6c5ec88a2d_0_1949"/>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4" name="Google Shape;1674;g6c5ec88a2d_0_1949"/>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5" name="Google Shape;1675;g6c5ec88a2d_0_1949"/>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6" name="Google Shape;1676;g6c5ec88a2d_0_1949"/>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7" name="Google Shape;1677;g6c5ec88a2d_0_1949"/>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78" name="Google Shape;1678;g6c5ec88a2d_0_1949"/>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79" name="Google Shape;1679;g6c5ec88a2d_0_1949"/>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0" name="Google Shape;1680;g6c5ec88a2d_0_1949"/>
          <p:cNvCxnSpPr>
            <a:stCxn id="1671" idx="6"/>
            <a:endCxn id="1656"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1" name="Google Shape;1681;g6c5ec88a2d_0_1949"/>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2" name="Google Shape;1682;g6c5ec88a2d_0_1949"/>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3" name="Google Shape;1683;g6c5ec88a2d_0_1949"/>
          <p:cNvCxnSpPr>
            <a:stCxn id="1670" idx="5"/>
            <a:endCxn id="1662"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4" name="Google Shape;1684;g6c5ec88a2d_0_1949"/>
          <p:cNvCxnSpPr>
            <a:stCxn id="1668" idx="6"/>
            <a:endCxn id="1674"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5" name="Google Shape;1685;g6c5ec88a2d_0_1949"/>
          <p:cNvCxnSpPr>
            <a:stCxn id="1662" idx="7"/>
            <a:endCxn id="1657"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6" name="Google Shape;1686;g6c5ec88a2d_0_1949"/>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7" name="Google Shape;1687;g6c5ec88a2d_0_1949"/>
          <p:cNvCxnSpPr>
            <a:stCxn id="1655" idx="0"/>
            <a:endCxn id="1664"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8" name="Google Shape;1688;g6c5ec88a2d_0_1949"/>
          <p:cNvCxnSpPr>
            <a:stCxn id="1656" idx="6"/>
            <a:endCxn id="1675"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89" name="Google Shape;1689;g6c5ec88a2d_0_1949"/>
          <p:cNvCxnSpPr>
            <a:stCxn id="1663" idx="5"/>
            <a:endCxn id="1665"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90" name="Google Shape;1690;g6c5ec88a2d_0_1949"/>
          <p:cNvCxnSpPr>
            <a:stCxn id="1675" idx="7"/>
            <a:endCxn id="1659"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91" name="Google Shape;1691;g6c5ec88a2d_0_1949"/>
          <p:cNvCxnSpPr>
            <a:stCxn id="1676" idx="6"/>
            <a:endCxn id="1669"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92" name="Google Shape;1692;g6c5ec88a2d_0_1949"/>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93" name="Google Shape;1693;g6c5ec88a2d_0_1949"/>
          <p:cNvCxnSpPr>
            <a:stCxn id="1675" idx="5"/>
            <a:endCxn id="1654"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94" name="Google Shape;1694;g6c5ec88a2d_0_1949"/>
          <p:cNvCxnSpPr>
            <a:stCxn id="1655" idx="6"/>
            <a:endCxn id="1673"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95" name="Google Shape;1695;g6c5ec88a2d_0_1949"/>
          <p:cNvCxnSpPr>
            <a:stCxn id="1673" idx="4"/>
            <a:endCxn id="1661" idx="0"/>
          </p:cNvCxnSpPr>
          <p:nvPr/>
        </p:nvCxnSpPr>
        <p:spPr>
          <a:xfrm>
            <a:off x="6660334" y="3681490"/>
            <a:ext cx="0" cy="46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96" name="Google Shape;1696;g6c5ec88a2d_0_1949"/>
          <p:cNvCxnSpPr/>
          <p:nvPr/>
        </p:nvCxnSpPr>
        <p:spPr>
          <a:xfrm flipH="1" rot="10800000">
            <a:off x="2739561" y="2503158"/>
            <a:ext cx="120000" cy="3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697" name="Google Shape;1697;g6c5ec88a2d_0_1949"/>
          <p:cNvCxnSpPr>
            <a:stCxn id="1660" idx="7"/>
            <a:endCxn id="1675" idx="4"/>
          </p:cNvCxnSpPr>
          <p:nvPr/>
        </p:nvCxnSpPr>
        <p:spPr>
          <a:xfrm flipH="1" rot="10800000">
            <a:off x="3477963" y="2505162"/>
            <a:ext cx="167700" cy="3102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1" name="Shape 1701"/>
        <p:cNvGrpSpPr/>
        <p:nvPr/>
      </p:nvGrpSpPr>
      <p:grpSpPr>
        <a:xfrm>
          <a:off x="0" y="0"/>
          <a:ext cx="0" cy="0"/>
          <a:chOff x="0" y="0"/>
          <a:chExt cx="0" cy="0"/>
        </a:xfrm>
      </p:grpSpPr>
      <p:sp>
        <p:nvSpPr>
          <p:cNvPr id="1702" name="Google Shape;1702;g6c5ec88a2d_0_1996"/>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3" name="Google Shape;1703;g6c5ec88a2d_0_1996"/>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4" name="Google Shape;1704;g6c5ec88a2d_0_1996"/>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5" name="Google Shape;1705;g6c5ec88a2d_0_1996"/>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6" name="Google Shape;1706;g6c5ec88a2d_0_1996"/>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7" name="Google Shape;1707;g6c5ec88a2d_0_1996"/>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8" name="Google Shape;1708;g6c5ec88a2d_0_1996"/>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9" name="Google Shape;1709;g6c5ec88a2d_0_1996"/>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0" name="Google Shape;1710;g6c5ec88a2d_0_1996"/>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1" name="Google Shape;1711;g6c5ec88a2d_0_1996"/>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2" name="Google Shape;1712;g6c5ec88a2d_0_1996"/>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3" name="Google Shape;1713;g6c5ec88a2d_0_1996"/>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4" name="Google Shape;1714;g6c5ec88a2d_0_1996"/>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5" name="Google Shape;1715;g6c5ec88a2d_0_1996"/>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6" name="Google Shape;1716;g6c5ec88a2d_0_1996"/>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7" name="Google Shape;1717;g6c5ec88a2d_0_1996"/>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8" name="Google Shape;1718;g6c5ec88a2d_0_1996"/>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9" name="Google Shape;1719;g6c5ec88a2d_0_1996"/>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0" name="Google Shape;1720;g6c5ec88a2d_0_1996"/>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1" name="Google Shape;1721;g6c5ec88a2d_0_1996"/>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2" name="Google Shape;1722;g6c5ec88a2d_0_1996"/>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3" name="Google Shape;1723;g6c5ec88a2d_0_1996"/>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4" name="Google Shape;1724;g6c5ec88a2d_0_1996"/>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5" name="Google Shape;1725;g6c5ec88a2d_0_1996"/>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26" name="Google Shape;1726;g6c5ec88a2d_0_1996"/>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27" name="Google Shape;1727;g6c5ec88a2d_0_1996"/>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28" name="Google Shape;1728;g6c5ec88a2d_0_1996"/>
          <p:cNvCxnSpPr>
            <a:stCxn id="1719" idx="6"/>
            <a:endCxn id="1704"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29" name="Google Shape;1729;g6c5ec88a2d_0_1996"/>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0" name="Google Shape;1730;g6c5ec88a2d_0_1996"/>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1" name="Google Shape;1731;g6c5ec88a2d_0_1996"/>
          <p:cNvCxnSpPr>
            <a:stCxn id="1718" idx="5"/>
            <a:endCxn id="1710"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2" name="Google Shape;1732;g6c5ec88a2d_0_1996"/>
          <p:cNvCxnSpPr>
            <a:stCxn id="1716" idx="6"/>
            <a:endCxn id="1722"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3" name="Google Shape;1733;g6c5ec88a2d_0_1996"/>
          <p:cNvCxnSpPr>
            <a:stCxn id="1710" idx="7"/>
            <a:endCxn id="1705"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4" name="Google Shape;1734;g6c5ec88a2d_0_1996"/>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5" name="Google Shape;1735;g6c5ec88a2d_0_1996"/>
          <p:cNvCxnSpPr>
            <a:stCxn id="1703" idx="0"/>
            <a:endCxn id="1712"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6" name="Google Shape;1736;g6c5ec88a2d_0_1996"/>
          <p:cNvCxnSpPr>
            <a:stCxn id="1704" idx="6"/>
            <a:endCxn id="1723"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7" name="Google Shape;1737;g6c5ec88a2d_0_1996"/>
          <p:cNvCxnSpPr>
            <a:stCxn id="1711" idx="5"/>
            <a:endCxn id="1713"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8" name="Google Shape;1738;g6c5ec88a2d_0_1996"/>
          <p:cNvCxnSpPr>
            <a:stCxn id="1723" idx="7"/>
            <a:endCxn id="1707"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39" name="Google Shape;1739;g6c5ec88a2d_0_1996"/>
          <p:cNvCxnSpPr>
            <a:stCxn id="1724" idx="6"/>
            <a:endCxn id="1717"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40" name="Google Shape;1740;g6c5ec88a2d_0_1996"/>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41" name="Google Shape;1741;g6c5ec88a2d_0_1996"/>
          <p:cNvCxnSpPr>
            <a:stCxn id="1723" idx="5"/>
            <a:endCxn id="1702"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42" name="Google Shape;1742;g6c5ec88a2d_0_1996"/>
          <p:cNvCxnSpPr>
            <a:stCxn id="1703" idx="6"/>
            <a:endCxn id="1721"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43" name="Google Shape;1743;g6c5ec88a2d_0_1996"/>
          <p:cNvCxnSpPr>
            <a:stCxn id="1721" idx="4"/>
            <a:endCxn id="1709" idx="0"/>
          </p:cNvCxnSpPr>
          <p:nvPr/>
        </p:nvCxnSpPr>
        <p:spPr>
          <a:xfrm>
            <a:off x="6660334" y="3681490"/>
            <a:ext cx="0" cy="46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44" name="Google Shape;1744;g6c5ec88a2d_0_1996"/>
          <p:cNvCxnSpPr/>
          <p:nvPr/>
        </p:nvCxnSpPr>
        <p:spPr>
          <a:xfrm flipH="1" rot="10800000">
            <a:off x="2739561" y="2503158"/>
            <a:ext cx="120000" cy="3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45" name="Google Shape;1745;g6c5ec88a2d_0_1996"/>
          <p:cNvCxnSpPr>
            <a:stCxn id="1708" idx="7"/>
            <a:endCxn id="1723" idx="4"/>
          </p:cNvCxnSpPr>
          <p:nvPr/>
        </p:nvCxnSpPr>
        <p:spPr>
          <a:xfrm flipH="1" rot="10800000">
            <a:off x="3477963" y="2505162"/>
            <a:ext cx="167700" cy="3102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46" name="Google Shape;1746;g6c5ec88a2d_0_1996"/>
          <p:cNvCxnSpPr>
            <a:stCxn id="1725" idx="7"/>
            <a:endCxn id="1713" idx="3"/>
          </p:cNvCxnSpPr>
          <p:nvPr/>
        </p:nvCxnSpPr>
        <p:spPr>
          <a:xfrm flipH="1" rot="10800000">
            <a:off x="5680626" y="4100004"/>
            <a:ext cx="328200" cy="272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3" name="Shape 503"/>
        <p:cNvGrpSpPr/>
        <p:nvPr/>
      </p:nvGrpSpPr>
      <p:grpSpPr>
        <a:xfrm>
          <a:off x="0" y="0"/>
          <a:ext cx="0" cy="0"/>
          <a:chOff x="0" y="0"/>
          <a:chExt cx="0" cy="0"/>
        </a:xfrm>
      </p:grpSpPr>
      <p:sp>
        <p:nvSpPr>
          <p:cNvPr id="504" name="Google Shape;504;g5f0f32994f_0_33"/>
          <p:cNvSpPr txBox="1"/>
          <p:nvPr>
            <p:ph type="title"/>
          </p:nvPr>
        </p:nvSpPr>
        <p:spPr>
          <a:xfrm>
            <a:off x="-252536" y="548680"/>
            <a:ext cx="9649200" cy="57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3959"/>
              <a:buFont typeface="Bookman Old Style"/>
              <a:buNone/>
            </a:pPr>
            <a:r>
              <a:rPr b="1" lang="es-CO" sz="3600" cap="small">
                <a:solidFill>
                  <a:srgbClr val="980000"/>
                </a:solidFill>
              </a:rPr>
              <a:t>Clasificador KNN – 1 NN</a:t>
            </a:r>
            <a:endParaRPr sz="3959">
              <a:solidFill>
                <a:srgbClr val="C00000"/>
              </a:solidFill>
              <a:latin typeface="Bookman Old Style"/>
              <a:ea typeface="Bookman Old Style"/>
              <a:cs typeface="Bookman Old Style"/>
              <a:sym typeface="Bookman Old Style"/>
            </a:endParaRPr>
          </a:p>
        </p:txBody>
      </p:sp>
      <p:pic>
        <p:nvPicPr>
          <p:cNvPr id="505" name="Google Shape;505;g5f0f32994f_0_33"/>
          <p:cNvPicPr preferRelativeResize="0"/>
          <p:nvPr/>
        </p:nvPicPr>
        <p:blipFill rotWithShape="1">
          <a:blip r:embed="rId3">
            <a:alphaModFix/>
          </a:blip>
          <a:srcRect b="0" l="0" r="0" t="0"/>
          <a:stretch/>
        </p:blipFill>
        <p:spPr>
          <a:xfrm>
            <a:off x="1835696" y="1988840"/>
            <a:ext cx="4991100" cy="3895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0" name="Shape 1750"/>
        <p:cNvGrpSpPr/>
        <p:nvPr/>
      </p:nvGrpSpPr>
      <p:grpSpPr>
        <a:xfrm>
          <a:off x="0" y="0"/>
          <a:ext cx="0" cy="0"/>
          <a:chOff x="0" y="0"/>
          <a:chExt cx="0" cy="0"/>
        </a:xfrm>
      </p:grpSpPr>
      <p:sp>
        <p:nvSpPr>
          <p:cNvPr id="1751" name="Google Shape;1751;g6c5ec88a2d_0_2044"/>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2" name="Google Shape;1752;g6c5ec88a2d_0_2044"/>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3" name="Google Shape;1753;g6c5ec88a2d_0_2044"/>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4" name="Google Shape;1754;g6c5ec88a2d_0_2044"/>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5" name="Google Shape;1755;g6c5ec88a2d_0_2044"/>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6" name="Google Shape;1756;g6c5ec88a2d_0_2044"/>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7" name="Google Shape;1757;g6c5ec88a2d_0_2044"/>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8" name="Google Shape;1758;g6c5ec88a2d_0_2044"/>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9" name="Google Shape;1759;g6c5ec88a2d_0_2044"/>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0" name="Google Shape;1760;g6c5ec88a2d_0_2044"/>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1" name="Google Shape;1761;g6c5ec88a2d_0_2044"/>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2" name="Google Shape;1762;g6c5ec88a2d_0_2044"/>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3" name="Google Shape;1763;g6c5ec88a2d_0_2044"/>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4" name="Google Shape;1764;g6c5ec88a2d_0_2044"/>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5" name="Google Shape;1765;g6c5ec88a2d_0_2044"/>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6" name="Google Shape;1766;g6c5ec88a2d_0_2044"/>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7" name="Google Shape;1767;g6c5ec88a2d_0_2044"/>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8" name="Google Shape;1768;g6c5ec88a2d_0_2044"/>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9" name="Google Shape;1769;g6c5ec88a2d_0_2044"/>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0" name="Google Shape;1770;g6c5ec88a2d_0_2044"/>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1" name="Google Shape;1771;g6c5ec88a2d_0_2044"/>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2" name="Google Shape;1772;g6c5ec88a2d_0_2044"/>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3" name="Google Shape;1773;g6c5ec88a2d_0_2044"/>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4" name="Google Shape;1774;g6c5ec88a2d_0_2044"/>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75" name="Google Shape;1775;g6c5ec88a2d_0_2044"/>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76" name="Google Shape;1776;g6c5ec88a2d_0_2044"/>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77" name="Google Shape;1777;g6c5ec88a2d_0_2044"/>
          <p:cNvCxnSpPr>
            <a:stCxn id="1768" idx="6"/>
            <a:endCxn id="1753"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78" name="Google Shape;1778;g6c5ec88a2d_0_2044"/>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79" name="Google Shape;1779;g6c5ec88a2d_0_2044"/>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0" name="Google Shape;1780;g6c5ec88a2d_0_2044"/>
          <p:cNvCxnSpPr>
            <a:stCxn id="1767" idx="5"/>
            <a:endCxn id="1759"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1" name="Google Shape;1781;g6c5ec88a2d_0_2044"/>
          <p:cNvCxnSpPr>
            <a:stCxn id="1765" idx="6"/>
            <a:endCxn id="1771"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2" name="Google Shape;1782;g6c5ec88a2d_0_2044"/>
          <p:cNvCxnSpPr>
            <a:stCxn id="1759" idx="7"/>
            <a:endCxn id="1754"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3" name="Google Shape;1783;g6c5ec88a2d_0_2044"/>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4" name="Google Shape;1784;g6c5ec88a2d_0_2044"/>
          <p:cNvCxnSpPr>
            <a:stCxn id="1752" idx="0"/>
            <a:endCxn id="1761"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5" name="Google Shape;1785;g6c5ec88a2d_0_2044"/>
          <p:cNvCxnSpPr>
            <a:stCxn id="1753" idx="6"/>
            <a:endCxn id="1772"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6" name="Google Shape;1786;g6c5ec88a2d_0_2044"/>
          <p:cNvCxnSpPr>
            <a:stCxn id="1760" idx="5"/>
            <a:endCxn id="1762"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7" name="Google Shape;1787;g6c5ec88a2d_0_2044"/>
          <p:cNvCxnSpPr>
            <a:stCxn id="1772" idx="7"/>
            <a:endCxn id="1756"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8" name="Google Shape;1788;g6c5ec88a2d_0_2044"/>
          <p:cNvCxnSpPr>
            <a:stCxn id="1773" idx="6"/>
            <a:endCxn id="1766"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89" name="Google Shape;1789;g6c5ec88a2d_0_2044"/>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90" name="Google Shape;1790;g6c5ec88a2d_0_2044"/>
          <p:cNvCxnSpPr>
            <a:stCxn id="1772" idx="5"/>
            <a:endCxn id="1751"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91" name="Google Shape;1791;g6c5ec88a2d_0_2044"/>
          <p:cNvCxnSpPr>
            <a:stCxn id="1752" idx="6"/>
            <a:endCxn id="1770"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92" name="Google Shape;1792;g6c5ec88a2d_0_2044"/>
          <p:cNvCxnSpPr>
            <a:stCxn id="1770" idx="4"/>
            <a:endCxn id="1758" idx="0"/>
          </p:cNvCxnSpPr>
          <p:nvPr/>
        </p:nvCxnSpPr>
        <p:spPr>
          <a:xfrm>
            <a:off x="6660334" y="3681490"/>
            <a:ext cx="0" cy="46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93" name="Google Shape;1793;g6c5ec88a2d_0_2044"/>
          <p:cNvCxnSpPr/>
          <p:nvPr/>
        </p:nvCxnSpPr>
        <p:spPr>
          <a:xfrm flipH="1" rot="10800000">
            <a:off x="2739561" y="2503158"/>
            <a:ext cx="120000" cy="3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94" name="Google Shape;1794;g6c5ec88a2d_0_2044"/>
          <p:cNvCxnSpPr>
            <a:stCxn id="1757" idx="7"/>
            <a:endCxn id="1772" idx="4"/>
          </p:cNvCxnSpPr>
          <p:nvPr/>
        </p:nvCxnSpPr>
        <p:spPr>
          <a:xfrm flipH="1" rot="10800000">
            <a:off x="3477963" y="2505162"/>
            <a:ext cx="167700" cy="3102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95" name="Google Shape;1795;g6c5ec88a2d_0_2044"/>
          <p:cNvCxnSpPr>
            <a:stCxn id="1774" idx="7"/>
            <a:endCxn id="1762" idx="3"/>
          </p:cNvCxnSpPr>
          <p:nvPr/>
        </p:nvCxnSpPr>
        <p:spPr>
          <a:xfrm flipH="1" rot="10800000">
            <a:off x="5680626" y="4100004"/>
            <a:ext cx="328200" cy="272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796" name="Google Shape;1796;g6c5ec88a2d_0_2044"/>
          <p:cNvCxnSpPr>
            <a:stCxn id="1774" idx="5"/>
            <a:endCxn id="1769" idx="2"/>
          </p:cNvCxnSpPr>
          <p:nvPr/>
        </p:nvCxnSpPr>
        <p:spPr>
          <a:xfrm>
            <a:off x="5680626" y="4514196"/>
            <a:ext cx="486900" cy="267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0" name="Shape 1800"/>
        <p:cNvGrpSpPr/>
        <p:nvPr/>
      </p:nvGrpSpPr>
      <p:grpSpPr>
        <a:xfrm>
          <a:off x="0" y="0"/>
          <a:ext cx="0" cy="0"/>
          <a:chOff x="0" y="0"/>
          <a:chExt cx="0" cy="0"/>
        </a:xfrm>
      </p:grpSpPr>
      <p:sp>
        <p:nvSpPr>
          <p:cNvPr id="1801" name="Google Shape;1801;g6c5ec88a2d_0_2093"/>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2" name="Google Shape;1802;g6c5ec88a2d_0_2093"/>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3" name="Google Shape;1803;g6c5ec88a2d_0_2093"/>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4" name="Google Shape;1804;g6c5ec88a2d_0_2093"/>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5" name="Google Shape;1805;g6c5ec88a2d_0_2093"/>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6" name="Google Shape;1806;g6c5ec88a2d_0_2093"/>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7" name="Google Shape;1807;g6c5ec88a2d_0_2093"/>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8" name="Google Shape;1808;g6c5ec88a2d_0_2093"/>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9" name="Google Shape;1809;g6c5ec88a2d_0_2093"/>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0" name="Google Shape;1810;g6c5ec88a2d_0_2093"/>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1" name="Google Shape;1811;g6c5ec88a2d_0_2093"/>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2" name="Google Shape;1812;g6c5ec88a2d_0_2093"/>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3" name="Google Shape;1813;g6c5ec88a2d_0_2093"/>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4" name="Google Shape;1814;g6c5ec88a2d_0_2093"/>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5" name="Google Shape;1815;g6c5ec88a2d_0_2093"/>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6" name="Google Shape;1816;g6c5ec88a2d_0_2093"/>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7" name="Google Shape;1817;g6c5ec88a2d_0_2093"/>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8" name="Google Shape;1818;g6c5ec88a2d_0_2093"/>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9" name="Google Shape;1819;g6c5ec88a2d_0_2093"/>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0" name="Google Shape;1820;g6c5ec88a2d_0_2093"/>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1" name="Google Shape;1821;g6c5ec88a2d_0_2093"/>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2" name="Google Shape;1822;g6c5ec88a2d_0_2093"/>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3" name="Google Shape;1823;g6c5ec88a2d_0_2093"/>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4" name="Google Shape;1824;g6c5ec88a2d_0_2093"/>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825" name="Google Shape;1825;g6c5ec88a2d_0_2093"/>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26" name="Google Shape;1826;g6c5ec88a2d_0_2093"/>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27" name="Google Shape;1827;g6c5ec88a2d_0_2093"/>
          <p:cNvCxnSpPr>
            <a:stCxn id="1818" idx="6"/>
            <a:endCxn id="1803"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28" name="Google Shape;1828;g6c5ec88a2d_0_2093"/>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29" name="Google Shape;1829;g6c5ec88a2d_0_2093"/>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0" name="Google Shape;1830;g6c5ec88a2d_0_2093"/>
          <p:cNvCxnSpPr>
            <a:stCxn id="1817" idx="5"/>
            <a:endCxn id="1809"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1" name="Google Shape;1831;g6c5ec88a2d_0_2093"/>
          <p:cNvCxnSpPr>
            <a:stCxn id="1815" idx="6"/>
            <a:endCxn id="1821"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2" name="Google Shape;1832;g6c5ec88a2d_0_2093"/>
          <p:cNvCxnSpPr>
            <a:stCxn id="1809" idx="7"/>
            <a:endCxn id="1804"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3" name="Google Shape;1833;g6c5ec88a2d_0_2093"/>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4" name="Google Shape;1834;g6c5ec88a2d_0_2093"/>
          <p:cNvCxnSpPr>
            <a:stCxn id="1802" idx="0"/>
            <a:endCxn id="1811"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5" name="Google Shape;1835;g6c5ec88a2d_0_2093"/>
          <p:cNvCxnSpPr>
            <a:stCxn id="1803" idx="6"/>
            <a:endCxn id="1822"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6" name="Google Shape;1836;g6c5ec88a2d_0_2093"/>
          <p:cNvCxnSpPr>
            <a:stCxn id="1810" idx="5"/>
            <a:endCxn id="1812"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7" name="Google Shape;1837;g6c5ec88a2d_0_2093"/>
          <p:cNvCxnSpPr>
            <a:stCxn id="1822" idx="7"/>
            <a:endCxn id="1806"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8" name="Google Shape;1838;g6c5ec88a2d_0_2093"/>
          <p:cNvCxnSpPr>
            <a:stCxn id="1823" idx="6"/>
            <a:endCxn id="1816"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39" name="Google Shape;1839;g6c5ec88a2d_0_2093"/>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40" name="Google Shape;1840;g6c5ec88a2d_0_2093"/>
          <p:cNvCxnSpPr>
            <a:stCxn id="1822" idx="5"/>
            <a:endCxn id="1801"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41" name="Google Shape;1841;g6c5ec88a2d_0_2093"/>
          <p:cNvCxnSpPr>
            <a:stCxn id="1802" idx="6"/>
            <a:endCxn id="1820"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42" name="Google Shape;1842;g6c5ec88a2d_0_2093"/>
          <p:cNvCxnSpPr>
            <a:stCxn id="1820" idx="4"/>
            <a:endCxn id="1808" idx="0"/>
          </p:cNvCxnSpPr>
          <p:nvPr/>
        </p:nvCxnSpPr>
        <p:spPr>
          <a:xfrm>
            <a:off x="6660334" y="3681490"/>
            <a:ext cx="0" cy="46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43" name="Google Shape;1843;g6c5ec88a2d_0_2093"/>
          <p:cNvCxnSpPr/>
          <p:nvPr/>
        </p:nvCxnSpPr>
        <p:spPr>
          <a:xfrm flipH="1" rot="10800000">
            <a:off x="2739561" y="2503158"/>
            <a:ext cx="120000" cy="3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44" name="Google Shape;1844;g6c5ec88a2d_0_2093"/>
          <p:cNvCxnSpPr>
            <a:stCxn id="1807" idx="7"/>
            <a:endCxn id="1822" idx="4"/>
          </p:cNvCxnSpPr>
          <p:nvPr/>
        </p:nvCxnSpPr>
        <p:spPr>
          <a:xfrm flipH="1" rot="10800000">
            <a:off x="3477963" y="2505162"/>
            <a:ext cx="167700" cy="3102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45" name="Google Shape;1845;g6c5ec88a2d_0_2093"/>
          <p:cNvCxnSpPr>
            <a:stCxn id="1824" idx="7"/>
            <a:endCxn id="1812" idx="3"/>
          </p:cNvCxnSpPr>
          <p:nvPr/>
        </p:nvCxnSpPr>
        <p:spPr>
          <a:xfrm flipH="1" rot="10800000">
            <a:off x="5680626" y="4100004"/>
            <a:ext cx="328200" cy="272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46" name="Google Shape;1846;g6c5ec88a2d_0_2093"/>
          <p:cNvCxnSpPr>
            <a:stCxn id="1824" idx="5"/>
            <a:endCxn id="1819" idx="2"/>
          </p:cNvCxnSpPr>
          <p:nvPr/>
        </p:nvCxnSpPr>
        <p:spPr>
          <a:xfrm>
            <a:off x="5680626" y="4514196"/>
            <a:ext cx="486900" cy="267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47" name="Google Shape;1847;g6c5ec88a2d_0_2093"/>
          <p:cNvCxnSpPr>
            <a:stCxn id="1814" idx="5"/>
          </p:cNvCxnSpPr>
          <p:nvPr/>
        </p:nvCxnSpPr>
        <p:spPr>
          <a:xfrm>
            <a:off x="3954214" y="3156878"/>
            <a:ext cx="883800" cy="808500"/>
          </a:xfrm>
          <a:prstGeom prst="straightConnector1">
            <a:avLst/>
          </a:prstGeom>
          <a:noFill/>
          <a:ln cap="flat" cmpd="sng" w="25400">
            <a:solidFill>
              <a:srgbClr val="00B050"/>
            </a:solidFill>
            <a:prstDash val="dash"/>
            <a:round/>
            <a:headEnd len="sm" w="sm" type="none"/>
            <a:tailEnd len="sm" w="sm" type="none"/>
          </a:ln>
          <a:effectLst>
            <a:outerShdw blurRad="40000" rotWithShape="0" dir="5400000" dist="20000">
              <a:srgbClr val="000000">
                <a:alpha val="37650"/>
              </a:srgbClr>
            </a:outerShdw>
          </a:effectLst>
        </p:spPr>
      </p:cxnSp>
      <p:sp>
        <p:nvSpPr>
          <p:cNvPr id="1848" name="Google Shape;1848;g6c5ec88a2d_0_2093"/>
          <p:cNvSpPr txBox="1"/>
          <p:nvPr/>
        </p:nvSpPr>
        <p:spPr>
          <a:xfrm>
            <a:off x="3059083" y="3424840"/>
            <a:ext cx="1564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CO" sz="1800" u="none" cap="none" strike="noStrike">
                <a:solidFill>
                  <a:schemeClr val="dk1"/>
                </a:solidFill>
                <a:latin typeface="Calibri"/>
                <a:ea typeface="Calibri"/>
                <a:cs typeface="Calibri"/>
                <a:sym typeface="Calibri"/>
              </a:rPr>
              <a:t>too large!       x</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2" name="Shape 1852"/>
        <p:cNvGrpSpPr/>
        <p:nvPr/>
      </p:nvGrpSpPr>
      <p:grpSpPr>
        <a:xfrm>
          <a:off x="0" y="0"/>
          <a:ext cx="0" cy="0"/>
          <a:chOff x="0" y="0"/>
          <a:chExt cx="0" cy="0"/>
        </a:xfrm>
      </p:grpSpPr>
      <p:sp>
        <p:nvSpPr>
          <p:cNvPr id="1853" name="Google Shape;1853;g6c5ec88a2d_0_2144"/>
          <p:cNvSpPr/>
          <p:nvPr/>
        </p:nvSpPr>
        <p:spPr>
          <a:xfrm>
            <a:off x="4031456" y="250031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4" name="Google Shape;1854;g6c5ec88a2d_0_2144"/>
          <p:cNvSpPr/>
          <p:nvPr/>
        </p:nvSpPr>
        <p:spPr>
          <a:xfrm>
            <a:off x="5998368" y="345280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5" name="Google Shape;1855;g6c5ec88a2d_0_2144"/>
          <p:cNvSpPr/>
          <p:nvPr/>
        </p:nvSpPr>
        <p:spPr>
          <a:xfrm>
            <a:off x="3102765" y="2233619"/>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6" name="Google Shape;1856;g6c5ec88a2d_0_2144"/>
          <p:cNvSpPr/>
          <p:nvPr/>
        </p:nvSpPr>
        <p:spPr>
          <a:xfrm>
            <a:off x="3562351" y="169545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7" name="Google Shape;1857;g6c5ec88a2d_0_2144"/>
          <p:cNvSpPr/>
          <p:nvPr/>
        </p:nvSpPr>
        <p:spPr>
          <a:xfrm>
            <a:off x="3552824" y="1323977"/>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8" name="Google Shape;1858;g6c5ec88a2d_0_2144"/>
          <p:cNvSpPr/>
          <p:nvPr/>
        </p:nvSpPr>
        <p:spPr>
          <a:xfrm>
            <a:off x="3938588" y="20097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9" name="Google Shape;1859;g6c5ec88a2d_0_2144"/>
          <p:cNvSpPr/>
          <p:nvPr/>
        </p:nvSpPr>
        <p:spPr>
          <a:xfrm>
            <a:off x="3319458" y="2786058"/>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0" name="Google Shape;1860;g6c5ec88a2d_0_2144"/>
          <p:cNvSpPr/>
          <p:nvPr/>
        </p:nvSpPr>
        <p:spPr>
          <a:xfrm>
            <a:off x="6567483" y="414337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1" name="Google Shape;1861;g6c5ec88a2d_0_2144"/>
          <p:cNvSpPr/>
          <p:nvPr/>
        </p:nvSpPr>
        <p:spPr>
          <a:xfrm>
            <a:off x="3133725" y="179546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2" name="Google Shape;1862;g6c5ec88a2d_0_2144"/>
          <p:cNvSpPr/>
          <p:nvPr/>
        </p:nvSpPr>
        <p:spPr>
          <a:xfrm>
            <a:off x="5614990" y="358140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3" name="Google Shape;1863;g6c5ec88a2d_0_2144"/>
          <p:cNvSpPr/>
          <p:nvPr/>
        </p:nvSpPr>
        <p:spPr>
          <a:xfrm>
            <a:off x="5912646" y="298608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4" name="Google Shape;1864;g6c5ec88a2d_0_2144"/>
          <p:cNvSpPr/>
          <p:nvPr/>
        </p:nvSpPr>
        <p:spPr>
          <a:xfrm>
            <a:off x="5981701" y="392906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5" name="Google Shape;1865;g6c5ec88a2d_0_2144"/>
          <p:cNvSpPr/>
          <p:nvPr/>
        </p:nvSpPr>
        <p:spPr>
          <a:xfrm>
            <a:off x="2621753" y="2852745"/>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6" name="Google Shape;1866;g6c5ec88a2d_0_2144"/>
          <p:cNvSpPr/>
          <p:nvPr/>
        </p:nvSpPr>
        <p:spPr>
          <a:xfrm>
            <a:off x="3795709" y="298608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7" name="Google Shape;1867;g6c5ec88a2d_0_2144"/>
          <p:cNvSpPr/>
          <p:nvPr/>
        </p:nvSpPr>
        <p:spPr>
          <a:xfrm>
            <a:off x="2305045" y="206693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8" name="Google Shape;1868;g6c5ec88a2d_0_2144"/>
          <p:cNvSpPr/>
          <p:nvPr/>
        </p:nvSpPr>
        <p:spPr>
          <a:xfrm>
            <a:off x="5366151" y="396240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9" name="Google Shape;1869;g6c5ec88a2d_0_2144"/>
          <p:cNvSpPr/>
          <p:nvPr/>
        </p:nvSpPr>
        <p:spPr>
          <a:xfrm>
            <a:off x="2886070" y="144780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0" name="Google Shape;1870;g6c5ec88a2d_0_2144"/>
          <p:cNvSpPr/>
          <p:nvPr/>
        </p:nvSpPr>
        <p:spPr>
          <a:xfrm>
            <a:off x="2807490" y="2324106"/>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1" name="Google Shape;1871;g6c5ec88a2d_0_2144"/>
          <p:cNvSpPr/>
          <p:nvPr/>
        </p:nvSpPr>
        <p:spPr>
          <a:xfrm>
            <a:off x="6167438" y="4681544"/>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2" name="Google Shape;1872;g6c5ec88a2d_0_2144"/>
          <p:cNvSpPr/>
          <p:nvPr/>
        </p:nvSpPr>
        <p:spPr>
          <a:xfrm>
            <a:off x="6567484" y="348139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3" name="Google Shape;1873;g6c5ec88a2d_0_2144"/>
          <p:cNvSpPr/>
          <p:nvPr/>
        </p:nvSpPr>
        <p:spPr>
          <a:xfrm>
            <a:off x="2719385" y="1976442"/>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4" name="Google Shape;1874;g6c5ec88a2d_0_2144"/>
          <p:cNvSpPr/>
          <p:nvPr/>
        </p:nvSpPr>
        <p:spPr>
          <a:xfrm>
            <a:off x="3552824" y="2305053"/>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5" name="Google Shape;1875;g6c5ec88a2d_0_2144"/>
          <p:cNvSpPr/>
          <p:nvPr/>
        </p:nvSpPr>
        <p:spPr>
          <a:xfrm>
            <a:off x="4867271" y="3929061"/>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6" name="Google Shape;1876;g6c5ec88a2d_0_2144"/>
          <p:cNvSpPr/>
          <p:nvPr/>
        </p:nvSpPr>
        <p:spPr>
          <a:xfrm>
            <a:off x="5522121" y="4343400"/>
            <a:ext cx="185700" cy="200100"/>
          </a:xfrm>
          <a:prstGeom prst="ellipse">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77" name="Google Shape;1877;g6c5ec88a2d_0_2144"/>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78" name="Google Shape;1878;g6c5ec88a2d_0_2144"/>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79" name="Google Shape;1879;g6c5ec88a2d_0_2144"/>
          <p:cNvCxnSpPr>
            <a:stCxn id="1870" idx="6"/>
            <a:endCxn id="1855"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0" name="Google Shape;1880;g6c5ec88a2d_0_2144"/>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1" name="Google Shape;1881;g6c5ec88a2d_0_2144"/>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2" name="Google Shape;1882;g6c5ec88a2d_0_2144"/>
          <p:cNvCxnSpPr>
            <a:stCxn id="1869" idx="5"/>
            <a:endCxn id="1861"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3" name="Google Shape;1883;g6c5ec88a2d_0_2144"/>
          <p:cNvCxnSpPr>
            <a:stCxn id="1867" idx="6"/>
            <a:endCxn id="1873"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4" name="Google Shape;1884;g6c5ec88a2d_0_2144"/>
          <p:cNvCxnSpPr>
            <a:stCxn id="1861" idx="7"/>
            <a:endCxn id="1856"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5" name="Google Shape;1885;g6c5ec88a2d_0_2144"/>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6" name="Google Shape;1886;g6c5ec88a2d_0_2144"/>
          <p:cNvCxnSpPr>
            <a:stCxn id="1854" idx="0"/>
            <a:endCxn id="1863"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7" name="Google Shape;1887;g6c5ec88a2d_0_2144"/>
          <p:cNvCxnSpPr>
            <a:stCxn id="1855" idx="6"/>
            <a:endCxn id="1874"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8" name="Google Shape;1888;g6c5ec88a2d_0_2144"/>
          <p:cNvCxnSpPr>
            <a:stCxn id="1862" idx="5"/>
            <a:endCxn id="1864"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89" name="Google Shape;1889;g6c5ec88a2d_0_2144"/>
          <p:cNvCxnSpPr>
            <a:stCxn id="1874" idx="7"/>
            <a:endCxn id="1858"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0" name="Google Shape;1890;g6c5ec88a2d_0_2144"/>
          <p:cNvCxnSpPr>
            <a:stCxn id="1875" idx="6"/>
            <a:endCxn id="1868"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1" name="Google Shape;1891;g6c5ec88a2d_0_2144"/>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2" name="Google Shape;1892;g6c5ec88a2d_0_2144"/>
          <p:cNvCxnSpPr>
            <a:stCxn id="1874" idx="5"/>
            <a:endCxn id="1853"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3" name="Google Shape;1893;g6c5ec88a2d_0_2144"/>
          <p:cNvCxnSpPr>
            <a:stCxn id="1854" idx="6"/>
            <a:endCxn id="1872"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4" name="Google Shape;1894;g6c5ec88a2d_0_2144"/>
          <p:cNvCxnSpPr>
            <a:stCxn id="1872" idx="4"/>
            <a:endCxn id="1860" idx="0"/>
          </p:cNvCxnSpPr>
          <p:nvPr/>
        </p:nvCxnSpPr>
        <p:spPr>
          <a:xfrm>
            <a:off x="6660334" y="3681490"/>
            <a:ext cx="0" cy="46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5" name="Google Shape;1895;g6c5ec88a2d_0_2144"/>
          <p:cNvCxnSpPr/>
          <p:nvPr/>
        </p:nvCxnSpPr>
        <p:spPr>
          <a:xfrm flipH="1" rot="10800000">
            <a:off x="2739561" y="2503158"/>
            <a:ext cx="120000" cy="3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6" name="Google Shape;1896;g6c5ec88a2d_0_2144"/>
          <p:cNvCxnSpPr>
            <a:stCxn id="1859" idx="7"/>
            <a:endCxn id="1874" idx="4"/>
          </p:cNvCxnSpPr>
          <p:nvPr/>
        </p:nvCxnSpPr>
        <p:spPr>
          <a:xfrm flipH="1" rot="10800000">
            <a:off x="3477963" y="2505162"/>
            <a:ext cx="167700" cy="3102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7" name="Google Shape;1897;g6c5ec88a2d_0_2144"/>
          <p:cNvCxnSpPr>
            <a:stCxn id="1876" idx="7"/>
            <a:endCxn id="1864" idx="3"/>
          </p:cNvCxnSpPr>
          <p:nvPr/>
        </p:nvCxnSpPr>
        <p:spPr>
          <a:xfrm flipH="1" rot="10800000">
            <a:off x="5680626" y="4100004"/>
            <a:ext cx="328200" cy="272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898" name="Google Shape;1898;g6c5ec88a2d_0_2144"/>
          <p:cNvCxnSpPr>
            <a:stCxn id="1876" idx="5"/>
            <a:endCxn id="1871" idx="2"/>
          </p:cNvCxnSpPr>
          <p:nvPr/>
        </p:nvCxnSpPr>
        <p:spPr>
          <a:xfrm>
            <a:off x="5680626" y="4514196"/>
            <a:ext cx="486900" cy="267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2" name="Shape 1902"/>
        <p:cNvGrpSpPr/>
        <p:nvPr/>
      </p:nvGrpSpPr>
      <p:grpSpPr>
        <a:xfrm>
          <a:off x="0" y="0"/>
          <a:ext cx="0" cy="0"/>
          <a:chOff x="0" y="0"/>
          <a:chExt cx="0" cy="0"/>
        </a:xfrm>
      </p:grpSpPr>
      <p:sp>
        <p:nvSpPr>
          <p:cNvPr id="1903" name="Google Shape;1903;g6c5ec88a2d_0_2193"/>
          <p:cNvSpPr/>
          <p:nvPr/>
        </p:nvSpPr>
        <p:spPr>
          <a:xfrm>
            <a:off x="4031456" y="2500317"/>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4" name="Google Shape;1904;g6c5ec88a2d_0_2193"/>
          <p:cNvSpPr/>
          <p:nvPr/>
        </p:nvSpPr>
        <p:spPr>
          <a:xfrm>
            <a:off x="5998368" y="3452808"/>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5" name="Google Shape;1905;g6c5ec88a2d_0_2193"/>
          <p:cNvSpPr/>
          <p:nvPr/>
        </p:nvSpPr>
        <p:spPr>
          <a:xfrm>
            <a:off x="3102765" y="2233619"/>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6" name="Google Shape;1906;g6c5ec88a2d_0_2193"/>
          <p:cNvSpPr/>
          <p:nvPr/>
        </p:nvSpPr>
        <p:spPr>
          <a:xfrm>
            <a:off x="3562351" y="1695452"/>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7" name="Google Shape;1907;g6c5ec88a2d_0_2193"/>
          <p:cNvSpPr/>
          <p:nvPr/>
        </p:nvSpPr>
        <p:spPr>
          <a:xfrm>
            <a:off x="3552824" y="1323977"/>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8" name="Google Shape;1908;g6c5ec88a2d_0_2193"/>
          <p:cNvSpPr/>
          <p:nvPr/>
        </p:nvSpPr>
        <p:spPr>
          <a:xfrm>
            <a:off x="3938588" y="2009775"/>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9" name="Google Shape;1909;g6c5ec88a2d_0_2193"/>
          <p:cNvSpPr/>
          <p:nvPr/>
        </p:nvSpPr>
        <p:spPr>
          <a:xfrm>
            <a:off x="3319458" y="2786058"/>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0" name="Google Shape;1910;g6c5ec88a2d_0_2193"/>
          <p:cNvSpPr/>
          <p:nvPr/>
        </p:nvSpPr>
        <p:spPr>
          <a:xfrm>
            <a:off x="6567483" y="4143375"/>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1" name="Google Shape;1911;g6c5ec88a2d_0_2193"/>
          <p:cNvSpPr/>
          <p:nvPr/>
        </p:nvSpPr>
        <p:spPr>
          <a:xfrm>
            <a:off x="3133725" y="1795465"/>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2" name="Google Shape;1912;g6c5ec88a2d_0_2193"/>
          <p:cNvSpPr/>
          <p:nvPr/>
        </p:nvSpPr>
        <p:spPr>
          <a:xfrm>
            <a:off x="5614990" y="3581402"/>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3" name="Google Shape;1913;g6c5ec88a2d_0_2193"/>
          <p:cNvSpPr/>
          <p:nvPr/>
        </p:nvSpPr>
        <p:spPr>
          <a:xfrm>
            <a:off x="5912646" y="2986083"/>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4" name="Google Shape;1914;g6c5ec88a2d_0_2193"/>
          <p:cNvSpPr/>
          <p:nvPr/>
        </p:nvSpPr>
        <p:spPr>
          <a:xfrm>
            <a:off x="5981701" y="3929062"/>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5" name="Google Shape;1915;g6c5ec88a2d_0_2193"/>
          <p:cNvSpPr/>
          <p:nvPr/>
        </p:nvSpPr>
        <p:spPr>
          <a:xfrm>
            <a:off x="2621753" y="2852745"/>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6" name="Google Shape;1916;g6c5ec88a2d_0_2193"/>
          <p:cNvSpPr/>
          <p:nvPr/>
        </p:nvSpPr>
        <p:spPr>
          <a:xfrm>
            <a:off x="3795709" y="2986082"/>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7" name="Google Shape;1917;g6c5ec88a2d_0_2193"/>
          <p:cNvSpPr/>
          <p:nvPr/>
        </p:nvSpPr>
        <p:spPr>
          <a:xfrm>
            <a:off x="2305045" y="2066931"/>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8" name="Google Shape;1918;g6c5ec88a2d_0_2193"/>
          <p:cNvSpPr/>
          <p:nvPr/>
        </p:nvSpPr>
        <p:spPr>
          <a:xfrm>
            <a:off x="5366151" y="3962401"/>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9" name="Google Shape;1919;g6c5ec88a2d_0_2193"/>
          <p:cNvSpPr/>
          <p:nvPr/>
        </p:nvSpPr>
        <p:spPr>
          <a:xfrm>
            <a:off x="2886070" y="1447803"/>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0" name="Google Shape;1920;g6c5ec88a2d_0_2193"/>
          <p:cNvSpPr/>
          <p:nvPr/>
        </p:nvSpPr>
        <p:spPr>
          <a:xfrm>
            <a:off x="2807490" y="2324106"/>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1" name="Google Shape;1921;g6c5ec88a2d_0_2193"/>
          <p:cNvSpPr/>
          <p:nvPr/>
        </p:nvSpPr>
        <p:spPr>
          <a:xfrm>
            <a:off x="6167438" y="4681544"/>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2" name="Google Shape;1922;g6c5ec88a2d_0_2193"/>
          <p:cNvSpPr/>
          <p:nvPr/>
        </p:nvSpPr>
        <p:spPr>
          <a:xfrm>
            <a:off x="6567484" y="3481390"/>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3" name="Google Shape;1923;g6c5ec88a2d_0_2193"/>
          <p:cNvSpPr/>
          <p:nvPr/>
        </p:nvSpPr>
        <p:spPr>
          <a:xfrm>
            <a:off x="2719385" y="1976442"/>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4" name="Google Shape;1924;g6c5ec88a2d_0_2193"/>
          <p:cNvSpPr/>
          <p:nvPr/>
        </p:nvSpPr>
        <p:spPr>
          <a:xfrm>
            <a:off x="3552824" y="2305053"/>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5" name="Google Shape;1925;g6c5ec88a2d_0_2193"/>
          <p:cNvSpPr/>
          <p:nvPr/>
        </p:nvSpPr>
        <p:spPr>
          <a:xfrm>
            <a:off x="4867271" y="3929061"/>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6" name="Google Shape;1926;g6c5ec88a2d_0_2193"/>
          <p:cNvSpPr/>
          <p:nvPr/>
        </p:nvSpPr>
        <p:spPr>
          <a:xfrm>
            <a:off x="5522121" y="4343400"/>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27" name="Google Shape;1927;g6c5ec88a2d_0_2193"/>
          <p:cNvCxnSpPr/>
          <p:nvPr/>
        </p:nvCxnSpPr>
        <p:spPr>
          <a:xfrm>
            <a:off x="2828877" y="2176467"/>
            <a:ext cx="4560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28" name="Google Shape;1928;g6c5ec88a2d_0_2193"/>
          <p:cNvCxnSpPr/>
          <p:nvPr/>
        </p:nvCxnSpPr>
        <p:spPr>
          <a:xfrm>
            <a:off x="3637983" y="1530845"/>
            <a:ext cx="0" cy="1476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29" name="Google Shape;1929;g6c5ec88a2d_0_2193"/>
          <p:cNvCxnSpPr>
            <a:stCxn id="1920" idx="6"/>
            <a:endCxn id="1905" idx="3"/>
          </p:cNvCxnSpPr>
          <p:nvPr/>
        </p:nvCxnSpPr>
        <p:spPr>
          <a:xfrm flipH="1" rot="10800000">
            <a:off x="2993190" y="2404356"/>
            <a:ext cx="1368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0" name="Google Shape;1930;g6c5ec88a2d_0_2193"/>
          <p:cNvCxnSpPr/>
          <p:nvPr/>
        </p:nvCxnSpPr>
        <p:spPr>
          <a:xfrm>
            <a:off x="5477866" y="4168751"/>
            <a:ext cx="109800" cy="204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1" name="Google Shape;1931;g6c5ec88a2d_0_2193"/>
          <p:cNvCxnSpPr/>
          <p:nvPr/>
        </p:nvCxnSpPr>
        <p:spPr>
          <a:xfrm flipH="1" rot="10800000">
            <a:off x="5784101" y="3598576"/>
            <a:ext cx="224700" cy="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2" name="Google Shape;1932;g6c5ec88a2d_0_2193"/>
          <p:cNvCxnSpPr>
            <a:stCxn id="1919" idx="5"/>
            <a:endCxn id="1911" idx="1"/>
          </p:cNvCxnSpPr>
          <p:nvPr/>
        </p:nvCxnSpPr>
        <p:spPr>
          <a:xfrm>
            <a:off x="3044575" y="1618599"/>
            <a:ext cx="1164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3" name="Google Shape;1933;g6c5ec88a2d_0_2193"/>
          <p:cNvCxnSpPr>
            <a:stCxn id="1917" idx="6"/>
            <a:endCxn id="1923" idx="3"/>
          </p:cNvCxnSpPr>
          <p:nvPr/>
        </p:nvCxnSpPr>
        <p:spPr>
          <a:xfrm flipH="1" rot="10800000">
            <a:off x="2490745" y="2147181"/>
            <a:ext cx="255900" cy="19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4" name="Google Shape;1934;g6c5ec88a2d_0_2193"/>
          <p:cNvCxnSpPr>
            <a:stCxn id="1911" idx="7"/>
            <a:endCxn id="1906" idx="2"/>
          </p:cNvCxnSpPr>
          <p:nvPr/>
        </p:nvCxnSpPr>
        <p:spPr>
          <a:xfrm flipH="1" rot="10800000">
            <a:off x="3292230" y="1795369"/>
            <a:ext cx="270000" cy="29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5" name="Google Shape;1935;g6c5ec88a2d_0_2193"/>
          <p:cNvCxnSpPr/>
          <p:nvPr/>
        </p:nvCxnSpPr>
        <p:spPr>
          <a:xfrm flipH="1" rot="10800000">
            <a:off x="2869608" y="1920274"/>
            <a:ext cx="255900" cy="110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6" name="Google Shape;1936;g6c5ec88a2d_0_2193"/>
          <p:cNvCxnSpPr>
            <a:stCxn id="1904" idx="0"/>
            <a:endCxn id="1913" idx="4"/>
          </p:cNvCxnSpPr>
          <p:nvPr/>
        </p:nvCxnSpPr>
        <p:spPr>
          <a:xfrm rot="10800000">
            <a:off x="6005418" y="3186108"/>
            <a:ext cx="85800" cy="266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7" name="Google Shape;1937;g6c5ec88a2d_0_2193"/>
          <p:cNvCxnSpPr>
            <a:stCxn id="1905" idx="6"/>
            <a:endCxn id="1924" idx="2"/>
          </p:cNvCxnSpPr>
          <p:nvPr/>
        </p:nvCxnSpPr>
        <p:spPr>
          <a:xfrm>
            <a:off x="3288465" y="2333669"/>
            <a:ext cx="264300" cy="714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8" name="Google Shape;1938;g6c5ec88a2d_0_2193"/>
          <p:cNvCxnSpPr>
            <a:stCxn id="1912" idx="5"/>
            <a:endCxn id="1914" idx="1"/>
          </p:cNvCxnSpPr>
          <p:nvPr/>
        </p:nvCxnSpPr>
        <p:spPr>
          <a:xfrm>
            <a:off x="5773495" y="3752198"/>
            <a:ext cx="235500" cy="206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39" name="Google Shape;1939;g6c5ec88a2d_0_2193"/>
          <p:cNvCxnSpPr>
            <a:stCxn id="1924" idx="7"/>
            <a:endCxn id="1908" idx="3"/>
          </p:cNvCxnSpPr>
          <p:nvPr/>
        </p:nvCxnSpPr>
        <p:spPr>
          <a:xfrm flipH="1" rot="10800000">
            <a:off x="3711329" y="2180457"/>
            <a:ext cx="254400" cy="153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0" name="Google Shape;1940;g6c5ec88a2d_0_2193"/>
          <p:cNvCxnSpPr>
            <a:stCxn id="1925" idx="6"/>
            <a:endCxn id="1918" idx="2"/>
          </p:cNvCxnSpPr>
          <p:nvPr/>
        </p:nvCxnSpPr>
        <p:spPr>
          <a:xfrm>
            <a:off x="5052971" y="4029111"/>
            <a:ext cx="313200" cy="3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1" name="Google Shape;1941;g6c5ec88a2d_0_2193"/>
          <p:cNvCxnSpPr/>
          <p:nvPr/>
        </p:nvCxnSpPr>
        <p:spPr>
          <a:xfrm>
            <a:off x="3477994" y="2923538"/>
            <a:ext cx="317700" cy="129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2" name="Google Shape;1942;g6c5ec88a2d_0_2193"/>
          <p:cNvCxnSpPr>
            <a:stCxn id="1924" idx="5"/>
            <a:endCxn id="1903" idx="2"/>
          </p:cNvCxnSpPr>
          <p:nvPr/>
        </p:nvCxnSpPr>
        <p:spPr>
          <a:xfrm>
            <a:off x="3711329" y="2475849"/>
            <a:ext cx="320100" cy="124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3" name="Google Shape;1943;g6c5ec88a2d_0_2193"/>
          <p:cNvCxnSpPr>
            <a:stCxn id="1904" idx="6"/>
            <a:endCxn id="1922" idx="2"/>
          </p:cNvCxnSpPr>
          <p:nvPr/>
        </p:nvCxnSpPr>
        <p:spPr>
          <a:xfrm>
            <a:off x="6184068" y="3552858"/>
            <a:ext cx="383400" cy="28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4" name="Google Shape;1944;g6c5ec88a2d_0_2193"/>
          <p:cNvCxnSpPr>
            <a:stCxn id="1922" idx="4"/>
            <a:endCxn id="1910" idx="0"/>
          </p:cNvCxnSpPr>
          <p:nvPr/>
        </p:nvCxnSpPr>
        <p:spPr>
          <a:xfrm>
            <a:off x="6660334" y="3681490"/>
            <a:ext cx="0" cy="46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5" name="Google Shape;1945;g6c5ec88a2d_0_2193"/>
          <p:cNvCxnSpPr/>
          <p:nvPr/>
        </p:nvCxnSpPr>
        <p:spPr>
          <a:xfrm flipH="1" rot="10800000">
            <a:off x="2739561" y="2503158"/>
            <a:ext cx="120000" cy="35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6" name="Google Shape;1946;g6c5ec88a2d_0_2193"/>
          <p:cNvCxnSpPr>
            <a:stCxn id="1909" idx="7"/>
            <a:endCxn id="1924" idx="4"/>
          </p:cNvCxnSpPr>
          <p:nvPr/>
        </p:nvCxnSpPr>
        <p:spPr>
          <a:xfrm flipH="1" rot="10800000">
            <a:off x="3477963" y="2505162"/>
            <a:ext cx="167700" cy="3102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7" name="Google Shape;1947;g6c5ec88a2d_0_2193"/>
          <p:cNvCxnSpPr>
            <a:stCxn id="1926" idx="7"/>
            <a:endCxn id="1914" idx="3"/>
          </p:cNvCxnSpPr>
          <p:nvPr/>
        </p:nvCxnSpPr>
        <p:spPr>
          <a:xfrm flipH="1" rot="10800000">
            <a:off x="5680626" y="4100004"/>
            <a:ext cx="328200" cy="272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1948" name="Google Shape;1948;g6c5ec88a2d_0_2193"/>
          <p:cNvCxnSpPr>
            <a:stCxn id="1926" idx="5"/>
            <a:endCxn id="1921" idx="2"/>
          </p:cNvCxnSpPr>
          <p:nvPr/>
        </p:nvCxnSpPr>
        <p:spPr>
          <a:xfrm>
            <a:off x="5680626" y="4514196"/>
            <a:ext cx="486900" cy="267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2" name="Shape 1952"/>
        <p:cNvGrpSpPr/>
        <p:nvPr/>
      </p:nvGrpSpPr>
      <p:grpSpPr>
        <a:xfrm>
          <a:off x="0" y="0"/>
          <a:ext cx="0" cy="0"/>
          <a:chOff x="0" y="0"/>
          <a:chExt cx="0" cy="0"/>
        </a:xfrm>
      </p:grpSpPr>
      <p:sp>
        <p:nvSpPr>
          <p:cNvPr id="1953" name="Google Shape;1953;g6c5ec88a2d_0_2242"/>
          <p:cNvSpPr/>
          <p:nvPr/>
        </p:nvSpPr>
        <p:spPr>
          <a:xfrm>
            <a:off x="4031456" y="2500317"/>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4" name="Google Shape;1954;g6c5ec88a2d_0_2242"/>
          <p:cNvSpPr/>
          <p:nvPr/>
        </p:nvSpPr>
        <p:spPr>
          <a:xfrm>
            <a:off x="5998368" y="3452808"/>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5" name="Google Shape;1955;g6c5ec88a2d_0_2242"/>
          <p:cNvSpPr/>
          <p:nvPr/>
        </p:nvSpPr>
        <p:spPr>
          <a:xfrm>
            <a:off x="3102765" y="2233619"/>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6" name="Google Shape;1956;g6c5ec88a2d_0_2242"/>
          <p:cNvSpPr/>
          <p:nvPr/>
        </p:nvSpPr>
        <p:spPr>
          <a:xfrm>
            <a:off x="3562351" y="1695452"/>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7" name="Google Shape;1957;g6c5ec88a2d_0_2242"/>
          <p:cNvSpPr/>
          <p:nvPr/>
        </p:nvSpPr>
        <p:spPr>
          <a:xfrm>
            <a:off x="3552824" y="1323977"/>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8" name="Google Shape;1958;g6c5ec88a2d_0_2242"/>
          <p:cNvSpPr/>
          <p:nvPr/>
        </p:nvSpPr>
        <p:spPr>
          <a:xfrm>
            <a:off x="3938588" y="2009775"/>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9" name="Google Shape;1959;g6c5ec88a2d_0_2242"/>
          <p:cNvSpPr/>
          <p:nvPr/>
        </p:nvSpPr>
        <p:spPr>
          <a:xfrm>
            <a:off x="3319458" y="2786058"/>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0" name="Google Shape;1960;g6c5ec88a2d_0_2242"/>
          <p:cNvSpPr/>
          <p:nvPr/>
        </p:nvSpPr>
        <p:spPr>
          <a:xfrm>
            <a:off x="6567483" y="4143375"/>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1" name="Google Shape;1961;g6c5ec88a2d_0_2242"/>
          <p:cNvSpPr/>
          <p:nvPr/>
        </p:nvSpPr>
        <p:spPr>
          <a:xfrm>
            <a:off x="3133725" y="1795465"/>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2" name="Google Shape;1962;g6c5ec88a2d_0_2242"/>
          <p:cNvSpPr/>
          <p:nvPr/>
        </p:nvSpPr>
        <p:spPr>
          <a:xfrm>
            <a:off x="5614990" y="3581402"/>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3" name="Google Shape;1963;g6c5ec88a2d_0_2242"/>
          <p:cNvSpPr/>
          <p:nvPr/>
        </p:nvSpPr>
        <p:spPr>
          <a:xfrm>
            <a:off x="5912646" y="2986083"/>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4" name="Google Shape;1964;g6c5ec88a2d_0_2242"/>
          <p:cNvSpPr/>
          <p:nvPr/>
        </p:nvSpPr>
        <p:spPr>
          <a:xfrm>
            <a:off x="5981701" y="3929062"/>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5" name="Google Shape;1965;g6c5ec88a2d_0_2242"/>
          <p:cNvSpPr/>
          <p:nvPr/>
        </p:nvSpPr>
        <p:spPr>
          <a:xfrm>
            <a:off x="2621753" y="2852745"/>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6" name="Google Shape;1966;g6c5ec88a2d_0_2242"/>
          <p:cNvSpPr/>
          <p:nvPr/>
        </p:nvSpPr>
        <p:spPr>
          <a:xfrm>
            <a:off x="3795709" y="2986082"/>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7" name="Google Shape;1967;g6c5ec88a2d_0_2242"/>
          <p:cNvSpPr/>
          <p:nvPr/>
        </p:nvSpPr>
        <p:spPr>
          <a:xfrm>
            <a:off x="2305045" y="2066931"/>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8" name="Google Shape;1968;g6c5ec88a2d_0_2242"/>
          <p:cNvSpPr/>
          <p:nvPr/>
        </p:nvSpPr>
        <p:spPr>
          <a:xfrm>
            <a:off x="5366151" y="3962401"/>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9" name="Google Shape;1969;g6c5ec88a2d_0_2242"/>
          <p:cNvSpPr/>
          <p:nvPr/>
        </p:nvSpPr>
        <p:spPr>
          <a:xfrm>
            <a:off x="2886070" y="1447803"/>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0" name="Google Shape;1970;g6c5ec88a2d_0_2242"/>
          <p:cNvSpPr/>
          <p:nvPr/>
        </p:nvSpPr>
        <p:spPr>
          <a:xfrm>
            <a:off x="2807490" y="2324106"/>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1" name="Google Shape;1971;g6c5ec88a2d_0_2242"/>
          <p:cNvSpPr/>
          <p:nvPr/>
        </p:nvSpPr>
        <p:spPr>
          <a:xfrm>
            <a:off x="6167438" y="4681544"/>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2" name="Google Shape;1972;g6c5ec88a2d_0_2242"/>
          <p:cNvSpPr/>
          <p:nvPr/>
        </p:nvSpPr>
        <p:spPr>
          <a:xfrm>
            <a:off x="6567484" y="3481390"/>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3" name="Google Shape;1973;g6c5ec88a2d_0_2242"/>
          <p:cNvSpPr/>
          <p:nvPr/>
        </p:nvSpPr>
        <p:spPr>
          <a:xfrm>
            <a:off x="2719385" y="1976442"/>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4" name="Google Shape;1974;g6c5ec88a2d_0_2242"/>
          <p:cNvSpPr/>
          <p:nvPr/>
        </p:nvSpPr>
        <p:spPr>
          <a:xfrm>
            <a:off x="3552824" y="2305053"/>
            <a:ext cx="185700" cy="200100"/>
          </a:xfrm>
          <a:prstGeom prst="ellipse">
            <a:avLst/>
          </a:prstGeom>
          <a:solidFill>
            <a:srgbClr val="00FF00"/>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5" name="Google Shape;1975;g6c5ec88a2d_0_2242"/>
          <p:cNvSpPr/>
          <p:nvPr/>
        </p:nvSpPr>
        <p:spPr>
          <a:xfrm>
            <a:off x="4867271" y="3929061"/>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6" name="Google Shape;1976;g6c5ec88a2d_0_2242"/>
          <p:cNvSpPr/>
          <p:nvPr/>
        </p:nvSpPr>
        <p:spPr>
          <a:xfrm>
            <a:off x="5522121" y="4343400"/>
            <a:ext cx="185700" cy="200100"/>
          </a:xfrm>
          <a:prstGeom prst="ellipse">
            <a:avLst/>
          </a:prstGeom>
          <a:solidFill>
            <a:srgbClr val="E36C09"/>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0" name="Shape 1980"/>
        <p:cNvGrpSpPr/>
        <p:nvPr/>
      </p:nvGrpSpPr>
      <p:grpSpPr>
        <a:xfrm>
          <a:off x="0" y="0"/>
          <a:ext cx="0" cy="0"/>
          <a:chOff x="0" y="0"/>
          <a:chExt cx="0" cy="0"/>
        </a:xfrm>
      </p:grpSpPr>
      <p:sp>
        <p:nvSpPr>
          <p:cNvPr id="1981" name="Google Shape;1981;g5f0f32994f_0_717"/>
          <p:cNvSpPr txBox="1"/>
          <p:nvPr/>
        </p:nvSpPr>
        <p:spPr>
          <a:xfrm>
            <a:off x="-252536" y="548680"/>
            <a:ext cx="9649200" cy="57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s-CO" sz="4400" u="none" cap="none" strike="noStrike">
                <a:solidFill>
                  <a:srgbClr val="C00000"/>
                </a:solidFill>
                <a:latin typeface="Bookman Old Style"/>
                <a:ea typeface="Bookman Old Style"/>
                <a:cs typeface="Bookman Old Style"/>
                <a:sym typeface="Bookman Old Style"/>
              </a:rPr>
              <a:t>Ejemplos </a:t>
            </a:r>
            <a:endParaRPr b="0" i="0" sz="4400" u="none" cap="none" strike="noStrike">
              <a:solidFill>
                <a:srgbClr val="C00000"/>
              </a:solidFill>
              <a:latin typeface="Bookman Old Style"/>
              <a:ea typeface="Bookman Old Style"/>
              <a:cs typeface="Bookman Old Style"/>
              <a:sym typeface="Bookman Old Style"/>
            </a:endParaRPr>
          </a:p>
        </p:txBody>
      </p:sp>
      <p:sp>
        <p:nvSpPr>
          <p:cNvPr id="1982" name="Google Shape;1982;g5f0f32994f_0_717"/>
          <p:cNvSpPr/>
          <p:nvPr/>
        </p:nvSpPr>
        <p:spPr>
          <a:xfrm>
            <a:off x="549525" y="1931377"/>
            <a:ext cx="8063700" cy="3521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s-CO" sz="1800" u="none" cap="none" strike="noStrike">
                <a:solidFill>
                  <a:schemeClr val="dk1"/>
                </a:solidFill>
                <a:latin typeface="Calibri"/>
                <a:ea typeface="Calibri"/>
                <a:cs typeface="Calibri"/>
                <a:sym typeface="Calibri"/>
              </a:rPr>
              <a:t>KNN </a:t>
            </a:r>
            <a:r>
              <a:rPr b="0" i="0" lang="es-CO" sz="1800" u="none" cap="none" strike="noStrike">
                <a:solidFill>
                  <a:schemeClr val="dk1"/>
                </a:solidFill>
                <a:latin typeface="Calibri"/>
                <a:ea typeface="Calibri"/>
                <a:cs typeface="Calibri"/>
                <a:sym typeface="Calibri"/>
              </a:rPr>
              <a:t> </a:t>
            </a:r>
            <a:r>
              <a:rPr b="0" i="0" lang="es-CO" sz="1100" u="sng" cap="none" strike="noStrike">
                <a:solidFill>
                  <a:schemeClr val="hlink"/>
                </a:solidFill>
                <a:latin typeface="Arial"/>
                <a:ea typeface="Arial"/>
                <a:cs typeface="Arial"/>
                <a:sym typeface="Arial"/>
                <a:hlinkClick r:id="rId3"/>
              </a:rPr>
              <a:t>https://www.kaggle.com/jmataya/k-nearest-neighbors-classifier</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s-CO" sz="1800" u="none" cap="none" strike="noStrike">
                <a:solidFill>
                  <a:schemeClr val="dk1"/>
                </a:solidFill>
                <a:latin typeface="Calibri"/>
                <a:ea typeface="Calibri"/>
                <a:cs typeface="Calibri"/>
                <a:sym typeface="Calibri"/>
              </a:rPr>
              <a:t>Kmeans </a:t>
            </a:r>
            <a:r>
              <a:rPr b="0" i="0" lang="es-CO" sz="1100" u="sng" cap="none" strike="noStrike">
                <a:solidFill>
                  <a:schemeClr val="hlink"/>
                </a:solidFill>
                <a:latin typeface="Arial"/>
                <a:ea typeface="Arial"/>
                <a:cs typeface="Arial"/>
                <a:sym typeface="Arial"/>
                <a:hlinkClick r:id="rId4"/>
              </a:rPr>
              <a:t>https://www.kaggle.com/karthickaravindan/k-means-clustering-project</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0" i="0" lang="es-CO" sz="1100" u="sng" cap="none" strike="noStrike">
                <a:solidFill>
                  <a:schemeClr val="hlink"/>
                </a:solidFill>
                <a:latin typeface="Arial"/>
                <a:ea typeface="Arial"/>
                <a:cs typeface="Arial"/>
                <a:sym typeface="Arial"/>
                <a:hlinkClick r:id="rId5"/>
              </a:rPr>
              <a:t>https://www.kaggle.com/gabrielrs3/clustering-customers-k-means-algorithm/data</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sp>
        <p:nvSpPr>
          <p:cNvPr id="1988" name="Google Shape;1988;g6c5ec88a2d_0_3015"/>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Árboles de Decisión</a:t>
            </a:r>
            <a:endParaRPr b="1" i="0" sz="3600" u="none" cap="small" strike="noStrike">
              <a:solidFill>
                <a:srgbClr val="980000"/>
              </a:solidFill>
              <a:latin typeface="Calibri"/>
              <a:ea typeface="Calibri"/>
              <a:cs typeface="Calibri"/>
              <a:sym typeface="Calibri"/>
            </a:endParaRPr>
          </a:p>
        </p:txBody>
      </p:sp>
      <p:sp>
        <p:nvSpPr>
          <p:cNvPr id="1989" name="Google Shape;1989;g6c5ec88a2d_0_3015"/>
          <p:cNvSpPr/>
          <p:nvPr/>
        </p:nvSpPr>
        <p:spPr>
          <a:xfrm>
            <a:off x="426312" y="897157"/>
            <a:ext cx="8291400" cy="5063700"/>
          </a:xfrm>
          <a:prstGeom prst="rect">
            <a:avLst/>
          </a:prstGeom>
          <a:noFill/>
          <a:ln>
            <a:noFill/>
          </a:ln>
        </p:spPr>
        <p:txBody>
          <a:bodyPr anchorCtr="0" anchor="t" bIns="46800" lIns="90000" spcFirstLastPara="1" rIns="90000" wrap="square" tIns="46800">
            <a:noAutofit/>
          </a:bodyPr>
          <a:lstStyle/>
          <a:p>
            <a:pPr indent="-84137" lvl="1" marL="365125" marR="0" rtl="0" algn="just">
              <a:lnSpc>
                <a:spcPct val="120000"/>
              </a:lnSpc>
              <a:spcBef>
                <a:spcPts val="0"/>
              </a:spcBef>
              <a:spcAft>
                <a:spcPts val="0"/>
              </a:spcAft>
              <a:buClr>
                <a:schemeClr val="dk1"/>
              </a:buClr>
              <a:buSzPts val="1600"/>
              <a:buFont typeface="Arial"/>
              <a:buNone/>
            </a:pPr>
            <a:r>
              <a:rPr b="0" i="0" lang="es-CO" sz="2000" u="none" cap="none" strike="noStrike">
                <a:solidFill>
                  <a:srgbClr val="080808"/>
                </a:solidFill>
                <a:latin typeface="Arial"/>
                <a:ea typeface="Arial"/>
                <a:cs typeface="Arial"/>
                <a:sym typeface="Arial"/>
              </a:rPr>
              <a:t>Son una técnica de aprendizaje supervisado que se aproximan a funciones objetivo de valor discreto. Son usados para tareas de clasificación y regresión. </a:t>
            </a:r>
            <a:endParaRPr b="0" i="0" sz="2000" u="none" cap="none" strike="noStrike">
              <a:solidFill>
                <a:srgbClr val="080808"/>
              </a:solidFill>
              <a:latin typeface="Arial"/>
              <a:ea typeface="Arial"/>
              <a:cs typeface="Arial"/>
              <a:sym typeface="Arial"/>
            </a:endParaRPr>
          </a:p>
          <a:p>
            <a:pPr indent="-84137" lvl="1" marL="365125" marR="0" rtl="0" algn="just">
              <a:lnSpc>
                <a:spcPct val="120000"/>
              </a:lnSpc>
              <a:spcBef>
                <a:spcPts val="0"/>
              </a:spcBef>
              <a:spcAft>
                <a:spcPts val="0"/>
              </a:spcAft>
              <a:buClr>
                <a:schemeClr val="dk1"/>
              </a:buClr>
              <a:buSzPts val="1600"/>
              <a:buFont typeface="Arial"/>
              <a:buNone/>
            </a:pPr>
            <a:r>
              <a:t/>
            </a:r>
            <a:endParaRPr b="0" i="0"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1200"/>
              <a:buFont typeface="Arial"/>
              <a:buNone/>
            </a:pPr>
            <a:r>
              <a:t/>
            </a:r>
            <a:endParaRPr b="0" i="0" sz="1200" u="none" cap="none" strike="noStrike">
              <a:solidFill>
                <a:srgbClr val="333333"/>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pic>
        <p:nvPicPr>
          <p:cNvPr id="1990" name="Google Shape;1990;g6c5ec88a2d_0_3015"/>
          <p:cNvPicPr preferRelativeResize="0"/>
          <p:nvPr/>
        </p:nvPicPr>
        <p:blipFill rotWithShape="1">
          <a:blip r:embed="rId3">
            <a:alphaModFix/>
          </a:blip>
          <a:srcRect b="0" l="0" r="0" t="0"/>
          <a:stretch/>
        </p:blipFill>
        <p:spPr>
          <a:xfrm>
            <a:off x="1178750" y="2016899"/>
            <a:ext cx="7179474" cy="4109351"/>
          </a:xfrm>
          <a:prstGeom prst="rect">
            <a:avLst/>
          </a:prstGeom>
          <a:noFill/>
          <a:ln>
            <a:noFill/>
          </a:ln>
        </p:spPr>
      </p:pic>
      <p:sp>
        <p:nvSpPr>
          <p:cNvPr id="1991" name="Google Shape;1991;g6c5ec88a2d_0_3015"/>
          <p:cNvSpPr txBox="1"/>
          <p:nvPr/>
        </p:nvSpPr>
        <p:spPr>
          <a:xfrm>
            <a:off x="2230238" y="6282000"/>
            <a:ext cx="55587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CO" sz="1100" u="sng" cap="none" strike="noStrike">
                <a:solidFill>
                  <a:schemeClr val="hlink"/>
                </a:solidFill>
                <a:latin typeface="Arial"/>
                <a:ea typeface="Arial"/>
                <a:cs typeface="Arial"/>
                <a:sym typeface="Arial"/>
                <a:hlinkClick r:id="rId4"/>
              </a:rPr>
              <a:t>https://bookdown.org/content/2031/arboles-de-decision-parte-i.html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6" name="Shape 1996"/>
        <p:cNvGrpSpPr/>
        <p:nvPr/>
      </p:nvGrpSpPr>
      <p:grpSpPr>
        <a:xfrm>
          <a:off x="0" y="0"/>
          <a:ext cx="0" cy="0"/>
          <a:chOff x="0" y="0"/>
          <a:chExt cx="0" cy="0"/>
        </a:xfrm>
      </p:grpSpPr>
      <p:sp>
        <p:nvSpPr>
          <p:cNvPr id="1997" name="Google Shape;1997;g6c5ec88a2d_0_3035"/>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Árboles de Decisión</a:t>
            </a:r>
            <a:endParaRPr b="1" i="0" sz="3600" u="none" cap="small" strike="noStrike">
              <a:solidFill>
                <a:srgbClr val="980000"/>
              </a:solidFill>
              <a:latin typeface="Calibri"/>
              <a:ea typeface="Calibri"/>
              <a:cs typeface="Calibri"/>
              <a:sym typeface="Calibri"/>
            </a:endParaRPr>
          </a:p>
        </p:txBody>
      </p:sp>
      <p:sp>
        <p:nvSpPr>
          <p:cNvPr id="1998" name="Google Shape;1998;g6c5ec88a2d_0_3035"/>
          <p:cNvSpPr/>
          <p:nvPr/>
        </p:nvSpPr>
        <p:spPr>
          <a:xfrm>
            <a:off x="586050" y="1633853"/>
            <a:ext cx="8291400" cy="2786400"/>
          </a:xfrm>
          <a:prstGeom prst="rect">
            <a:avLst/>
          </a:prstGeom>
          <a:noFill/>
          <a:ln>
            <a:noFill/>
          </a:ln>
        </p:spPr>
        <p:txBody>
          <a:bodyPr anchorCtr="0" anchor="t" bIns="46800" lIns="90000" spcFirstLastPara="1" rIns="90000" wrap="square" tIns="46800">
            <a:noAutofit/>
          </a:bodyPr>
          <a:lstStyle/>
          <a:p>
            <a:pPr indent="-84137" lvl="1" marL="365125" marR="0" rtl="0" algn="just">
              <a:lnSpc>
                <a:spcPct val="120000"/>
              </a:lnSpc>
              <a:spcBef>
                <a:spcPts val="0"/>
              </a:spcBef>
              <a:spcAft>
                <a:spcPts val="0"/>
              </a:spcAft>
              <a:buClr>
                <a:schemeClr val="dk1"/>
              </a:buClr>
              <a:buSzPts val="1600"/>
              <a:buFont typeface="Arial"/>
              <a:buNone/>
            </a:pPr>
            <a:r>
              <a:rPr b="1" i="0" lang="es-CO" sz="2000" u="none" cap="none" strike="noStrike">
                <a:solidFill>
                  <a:srgbClr val="080808"/>
                </a:solidFill>
                <a:latin typeface="Arial"/>
                <a:ea typeface="Arial"/>
                <a:cs typeface="Arial"/>
                <a:sym typeface="Arial"/>
              </a:rPr>
              <a:t>Términos.</a:t>
            </a:r>
            <a:endParaRPr b="1" i="0" sz="2000" u="none" cap="none" strike="noStrike">
              <a:solidFill>
                <a:srgbClr val="080808"/>
              </a:solidFill>
              <a:latin typeface="Arial"/>
              <a:ea typeface="Arial"/>
              <a:cs typeface="Arial"/>
              <a:sym typeface="Arial"/>
            </a:endParaRPr>
          </a:p>
          <a:p>
            <a:pPr indent="-84137" lvl="1" marL="365125" marR="0" rtl="0" algn="just">
              <a:lnSpc>
                <a:spcPct val="120000"/>
              </a:lnSpc>
              <a:spcBef>
                <a:spcPts val="0"/>
              </a:spcBef>
              <a:spcAft>
                <a:spcPts val="0"/>
              </a:spcAft>
              <a:buClr>
                <a:schemeClr val="dk1"/>
              </a:buClr>
              <a:buSzPts val="1600"/>
              <a:buFont typeface="Arial"/>
              <a:buNone/>
            </a:pPr>
            <a:r>
              <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Leaf nodes: Contienen las predicciones o salidas.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Nodos de probabilidad (Interior nodes): En este punto ocurre un evento aleatorio.</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Nodo raíz (root node): Inicio del arbol</a:t>
            </a:r>
            <a:endParaRPr b="0" i="0"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1200"/>
              <a:buFont typeface="Arial"/>
              <a:buNone/>
            </a:pPr>
            <a:r>
              <a:t/>
            </a:r>
            <a:endParaRPr b="0" i="0" sz="1200" u="none" cap="none" strike="noStrike">
              <a:solidFill>
                <a:srgbClr val="333333"/>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3" name="Shape 2003"/>
        <p:cNvGrpSpPr/>
        <p:nvPr/>
      </p:nvGrpSpPr>
      <p:grpSpPr>
        <a:xfrm>
          <a:off x="0" y="0"/>
          <a:ext cx="0" cy="0"/>
          <a:chOff x="0" y="0"/>
          <a:chExt cx="0" cy="0"/>
        </a:xfrm>
      </p:grpSpPr>
      <p:sp>
        <p:nvSpPr>
          <p:cNvPr id="2004" name="Google Shape;2004;g6c5ec88a2d_0_3023"/>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Árboles de Decisión</a:t>
            </a:r>
            <a:endParaRPr b="1" i="0" sz="3600" u="none" cap="small" strike="noStrike">
              <a:solidFill>
                <a:srgbClr val="980000"/>
              </a:solidFill>
              <a:latin typeface="Calibri"/>
              <a:ea typeface="Calibri"/>
              <a:cs typeface="Calibri"/>
              <a:sym typeface="Calibri"/>
            </a:endParaRPr>
          </a:p>
        </p:txBody>
      </p:sp>
      <p:sp>
        <p:nvSpPr>
          <p:cNvPr id="2005" name="Google Shape;2005;g6c5ec88a2d_0_3023"/>
          <p:cNvSpPr/>
          <p:nvPr/>
        </p:nvSpPr>
        <p:spPr>
          <a:xfrm>
            <a:off x="426312" y="1165057"/>
            <a:ext cx="8291400" cy="5063700"/>
          </a:xfrm>
          <a:prstGeom prst="rect">
            <a:avLst/>
          </a:prstGeom>
          <a:noFill/>
          <a:ln>
            <a:noFill/>
          </a:ln>
        </p:spPr>
        <p:txBody>
          <a:bodyPr anchorCtr="0" anchor="t" bIns="46800" lIns="90000" spcFirstLastPara="1" rIns="90000" wrap="square" tIns="46800">
            <a:noAutofit/>
          </a:bodyPr>
          <a:lstStyle/>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Las funciones de aprendizaje son representadas mediante un </a:t>
            </a:r>
            <a:r>
              <a:rPr b="1" i="1" lang="es-CO" sz="2000" u="none" cap="none" strike="noStrike">
                <a:solidFill>
                  <a:srgbClr val="080808"/>
                </a:solidFill>
                <a:latin typeface="Arial"/>
                <a:ea typeface="Arial"/>
                <a:cs typeface="Arial"/>
                <a:sym typeface="Arial"/>
              </a:rPr>
              <a:t>árbol de decisiones</a:t>
            </a:r>
            <a:endParaRPr b="1" i="1"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Ayudan a tomar la decisión </a:t>
            </a:r>
            <a:r>
              <a:rPr b="0" i="1" lang="es-CO" sz="2000" u="none" cap="none" strike="noStrike">
                <a:solidFill>
                  <a:srgbClr val="080808"/>
                </a:solidFill>
                <a:latin typeface="Arial"/>
                <a:ea typeface="Arial"/>
                <a:cs typeface="Arial"/>
                <a:sym typeface="Arial"/>
              </a:rPr>
              <a:t>más acertada</a:t>
            </a:r>
            <a:r>
              <a:rPr b="0" i="0" lang="es-CO" sz="2000" u="none" cap="none" strike="noStrike">
                <a:solidFill>
                  <a:srgbClr val="080808"/>
                </a:solidFill>
                <a:latin typeface="Arial"/>
                <a:ea typeface="Arial"/>
                <a:cs typeface="Arial"/>
                <a:sym typeface="Arial"/>
              </a:rPr>
              <a:t> desde un punto de vista probabilístico.</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Son una de las técnicas </a:t>
            </a:r>
            <a:r>
              <a:rPr b="1" i="1" lang="es-CO" sz="2000" u="none" cap="none" strike="noStrike">
                <a:solidFill>
                  <a:srgbClr val="080808"/>
                </a:solidFill>
                <a:latin typeface="Arial"/>
                <a:ea typeface="Arial"/>
                <a:cs typeface="Arial"/>
                <a:sym typeface="Arial"/>
              </a:rPr>
              <a:t>más usadas</a:t>
            </a:r>
            <a:r>
              <a:rPr b="0" i="0" lang="es-CO" sz="2000" u="none" cap="none" strike="noStrike">
                <a:solidFill>
                  <a:srgbClr val="080808"/>
                </a:solidFill>
                <a:latin typeface="Arial"/>
                <a:ea typeface="Arial"/>
                <a:cs typeface="Arial"/>
                <a:sym typeface="Arial"/>
              </a:rPr>
              <a:t> para inferencia inductiva. </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Divide el espacio de predictores (variables independientes) en regiones distintas y no sobrepuestas.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Las variables de entrada y salida pueden ser categóricas o continuas.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La construcción del árbol sigue un enfoque top-down. </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0" name="Shape 2010"/>
        <p:cNvGrpSpPr/>
        <p:nvPr/>
      </p:nvGrpSpPr>
      <p:grpSpPr>
        <a:xfrm>
          <a:off x="0" y="0"/>
          <a:ext cx="0" cy="0"/>
          <a:chOff x="0" y="0"/>
          <a:chExt cx="0" cy="0"/>
        </a:xfrm>
      </p:grpSpPr>
      <p:sp>
        <p:nvSpPr>
          <p:cNvPr id="2011" name="Google Shape;2011;g6c5ec88a2d_0_3029"/>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Árboles de Decisión</a:t>
            </a:r>
            <a:endParaRPr b="1" i="0" sz="3600" u="none" cap="small" strike="noStrike">
              <a:solidFill>
                <a:srgbClr val="980000"/>
              </a:solidFill>
              <a:latin typeface="Calibri"/>
              <a:ea typeface="Calibri"/>
              <a:cs typeface="Calibri"/>
              <a:sym typeface="Calibri"/>
            </a:endParaRPr>
          </a:p>
        </p:txBody>
      </p:sp>
      <p:sp>
        <p:nvSpPr>
          <p:cNvPr id="2012" name="Google Shape;2012;g6c5ec88a2d_0_3029"/>
          <p:cNvSpPr/>
          <p:nvPr/>
        </p:nvSpPr>
        <p:spPr>
          <a:xfrm>
            <a:off x="493287" y="1124857"/>
            <a:ext cx="8291400" cy="5063700"/>
          </a:xfrm>
          <a:prstGeom prst="rect">
            <a:avLst/>
          </a:prstGeom>
          <a:noFill/>
          <a:ln>
            <a:noFill/>
          </a:ln>
        </p:spPr>
        <p:txBody>
          <a:bodyPr anchorCtr="0" anchor="t" bIns="46800" lIns="90000" spcFirstLastPara="1" rIns="90000" wrap="square" tIns="46800">
            <a:noAutofit/>
          </a:bodyPr>
          <a:lstStyle/>
          <a:p>
            <a:pPr indent="-84137" lvl="1" marL="365125" marR="0" rtl="0" algn="just">
              <a:lnSpc>
                <a:spcPct val="120000"/>
              </a:lnSpc>
              <a:spcBef>
                <a:spcPts val="0"/>
              </a:spcBef>
              <a:spcAft>
                <a:spcPts val="0"/>
              </a:spcAft>
              <a:buClr>
                <a:schemeClr val="dk1"/>
              </a:buClr>
              <a:buSzPts val="1600"/>
              <a:buFont typeface="Arial"/>
              <a:buNone/>
            </a:pPr>
            <a:r>
              <a:rPr b="1" i="0" lang="es-CO" sz="2000" u="none" cap="none" strike="noStrike">
                <a:solidFill>
                  <a:srgbClr val="080808"/>
                </a:solidFill>
                <a:latin typeface="Arial"/>
                <a:ea typeface="Arial"/>
                <a:cs typeface="Arial"/>
                <a:sym typeface="Arial"/>
              </a:rPr>
              <a:t>Ventajas: </a:t>
            </a:r>
            <a:endParaRPr b="1" i="0" sz="2000" u="none" cap="none" strike="noStrike">
              <a:solidFill>
                <a:srgbClr val="080808"/>
              </a:solidFill>
              <a:latin typeface="Arial"/>
              <a:ea typeface="Arial"/>
              <a:cs typeface="Arial"/>
              <a:sym typeface="Arial"/>
            </a:endParaRPr>
          </a:p>
          <a:p>
            <a:pPr indent="-84137" lvl="1" marL="365125" marR="0" rtl="0" algn="just">
              <a:lnSpc>
                <a:spcPct val="120000"/>
              </a:lnSpc>
              <a:spcBef>
                <a:spcPts val="0"/>
              </a:spcBef>
              <a:spcAft>
                <a:spcPts val="0"/>
              </a:spcAft>
              <a:buClr>
                <a:schemeClr val="dk1"/>
              </a:buClr>
              <a:buSzPts val="1600"/>
              <a:buFont typeface="Arial"/>
              <a:buNone/>
            </a:pPr>
            <a:r>
              <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Es robusto a los datos ruidosos y capaz de aprender expresiones disyuntivas.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Es útil en la identificación de variables relevantes. Permite hacer </a:t>
            </a:r>
            <a:r>
              <a:rPr b="1" i="1" lang="es-CO" sz="2000" u="none" cap="none" strike="noStrike">
                <a:solidFill>
                  <a:srgbClr val="080808"/>
                </a:solidFill>
                <a:latin typeface="Arial"/>
                <a:ea typeface="Arial"/>
                <a:cs typeface="Arial"/>
                <a:sym typeface="Arial"/>
              </a:rPr>
              <a:t>interpretabilidad</a:t>
            </a:r>
            <a:r>
              <a:rPr b="0" i="0" lang="es-CO" sz="2000" u="none" cap="none" strike="noStrike">
                <a:solidFill>
                  <a:srgbClr val="080808"/>
                </a:solidFill>
                <a:latin typeface="Arial"/>
                <a:ea typeface="Arial"/>
                <a:cs typeface="Arial"/>
                <a:sym typeface="Arial"/>
              </a:rPr>
              <a:t> de la solución.</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Tiene una concepción muy simple.</a:t>
            </a:r>
            <a:endParaRPr b="0" i="0" sz="2000" u="none" cap="none" strike="noStrike">
              <a:solidFill>
                <a:srgbClr val="080808"/>
              </a:solidFill>
              <a:latin typeface="Arial"/>
              <a:ea typeface="Arial"/>
              <a:cs typeface="Arial"/>
              <a:sym typeface="Arial"/>
            </a:endParaRPr>
          </a:p>
          <a:p>
            <a:pPr indent="-84137" lvl="0" marL="365125" marR="0" rtl="0" algn="just">
              <a:lnSpc>
                <a:spcPct val="120000"/>
              </a:lnSpc>
              <a:spcBef>
                <a:spcPts val="0"/>
              </a:spcBef>
              <a:spcAft>
                <a:spcPts val="0"/>
              </a:spcAft>
              <a:buClr>
                <a:srgbClr val="000000"/>
              </a:buClr>
              <a:buSzPts val="2000"/>
              <a:buFont typeface="Arial"/>
              <a:buNone/>
            </a:pPr>
            <a:r>
              <a:t/>
            </a:r>
            <a:endParaRPr b="1" i="0" sz="2000" u="none" cap="none" strike="noStrike">
              <a:solidFill>
                <a:srgbClr val="080808"/>
              </a:solidFill>
              <a:latin typeface="Arial"/>
              <a:ea typeface="Arial"/>
              <a:cs typeface="Arial"/>
              <a:sym typeface="Arial"/>
            </a:endParaRPr>
          </a:p>
          <a:p>
            <a:pPr indent="-84137" lvl="0" marL="365125" marR="0" rtl="0" algn="just">
              <a:lnSpc>
                <a:spcPct val="120000"/>
              </a:lnSpc>
              <a:spcBef>
                <a:spcPts val="0"/>
              </a:spcBef>
              <a:spcAft>
                <a:spcPts val="0"/>
              </a:spcAft>
              <a:buClr>
                <a:srgbClr val="000000"/>
              </a:buClr>
              <a:buSzPts val="2000"/>
              <a:buFont typeface="Arial"/>
              <a:buNone/>
            </a:pPr>
            <a:r>
              <a:rPr b="1" i="0" lang="es-CO" sz="2000" u="none" cap="none" strike="noStrike">
                <a:solidFill>
                  <a:srgbClr val="080808"/>
                </a:solidFill>
                <a:latin typeface="Arial"/>
                <a:ea typeface="Arial"/>
                <a:cs typeface="Arial"/>
                <a:sym typeface="Arial"/>
              </a:rPr>
              <a:t>Desventajas: </a:t>
            </a:r>
            <a:endParaRPr b="1" i="0" sz="2000" u="none" cap="none" strike="noStrike">
              <a:solidFill>
                <a:srgbClr val="080808"/>
              </a:solidFill>
              <a:latin typeface="Arial"/>
              <a:ea typeface="Arial"/>
              <a:cs typeface="Arial"/>
              <a:sym typeface="Arial"/>
            </a:endParaRPr>
          </a:p>
          <a:p>
            <a:pPr indent="-84137" lvl="0" marL="365125" marR="0" rtl="0" algn="just">
              <a:lnSpc>
                <a:spcPct val="120000"/>
              </a:lnSpc>
              <a:spcBef>
                <a:spcPts val="0"/>
              </a:spcBef>
              <a:spcAft>
                <a:spcPts val="0"/>
              </a:spcAft>
              <a:buClr>
                <a:srgbClr val="000000"/>
              </a:buClr>
              <a:buSzPts val="2000"/>
              <a:buFont typeface="Arial"/>
              <a:buNone/>
            </a:pPr>
            <a:r>
              <a:t/>
            </a:r>
            <a:endParaRPr b="1"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Puede sufrir fácilmente de sobreajuste</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Normalmente otras técnicas de clasificación obtienen resultados más precisos.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Inestabilidad en la estructura del árbol.</a:t>
            </a:r>
            <a:endParaRPr b="0" i="0"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1200"/>
              <a:buFont typeface="Arial"/>
              <a:buNone/>
            </a:pPr>
            <a:r>
              <a:t/>
            </a:r>
            <a:endParaRPr b="0" i="0" sz="1200" u="none" cap="none" strike="noStrike">
              <a:solidFill>
                <a:srgbClr val="333333"/>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9" name="Shape 509"/>
        <p:cNvGrpSpPr/>
        <p:nvPr/>
      </p:nvGrpSpPr>
      <p:grpSpPr>
        <a:xfrm>
          <a:off x="0" y="0"/>
          <a:ext cx="0" cy="0"/>
          <a:chOff x="0" y="0"/>
          <a:chExt cx="0" cy="0"/>
        </a:xfrm>
      </p:grpSpPr>
      <p:sp>
        <p:nvSpPr>
          <p:cNvPr id="510" name="Google Shape;510;g5f0f32994f_0_38"/>
          <p:cNvSpPr txBox="1"/>
          <p:nvPr>
            <p:ph type="title"/>
          </p:nvPr>
        </p:nvSpPr>
        <p:spPr>
          <a:xfrm>
            <a:off x="-252536" y="548680"/>
            <a:ext cx="9649200" cy="57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3959"/>
              <a:buFont typeface="Bookman Old Style"/>
              <a:buNone/>
            </a:pPr>
            <a:r>
              <a:rPr b="1" lang="es-CO" sz="3600" cap="small">
                <a:solidFill>
                  <a:srgbClr val="980000"/>
                </a:solidFill>
              </a:rPr>
              <a:t>Clasificador KNN – 3 NN</a:t>
            </a:r>
            <a:endParaRPr sz="3959">
              <a:solidFill>
                <a:srgbClr val="C00000"/>
              </a:solidFill>
              <a:latin typeface="Bookman Old Style"/>
              <a:ea typeface="Bookman Old Style"/>
              <a:cs typeface="Bookman Old Style"/>
              <a:sym typeface="Bookman Old Style"/>
            </a:endParaRPr>
          </a:p>
        </p:txBody>
      </p:sp>
      <p:pic>
        <p:nvPicPr>
          <p:cNvPr id="511" name="Google Shape;511;g5f0f32994f_0_38"/>
          <p:cNvPicPr preferRelativeResize="0"/>
          <p:nvPr/>
        </p:nvPicPr>
        <p:blipFill rotWithShape="1">
          <a:blip r:embed="rId3">
            <a:alphaModFix/>
          </a:blip>
          <a:srcRect b="0" l="0" r="0" t="0"/>
          <a:stretch/>
        </p:blipFill>
        <p:spPr>
          <a:xfrm>
            <a:off x="2157412" y="2276872"/>
            <a:ext cx="4829175" cy="39147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7" name="Shape 2017"/>
        <p:cNvGrpSpPr/>
        <p:nvPr/>
      </p:nvGrpSpPr>
      <p:grpSpPr>
        <a:xfrm>
          <a:off x="0" y="0"/>
          <a:ext cx="0" cy="0"/>
          <a:chOff x="0" y="0"/>
          <a:chExt cx="0" cy="0"/>
        </a:xfrm>
      </p:grpSpPr>
      <p:pic>
        <p:nvPicPr>
          <p:cNvPr id="2018" name="Google Shape;2018;g6c5ec88a2d_0_3041"/>
          <p:cNvPicPr preferRelativeResize="0"/>
          <p:nvPr/>
        </p:nvPicPr>
        <p:blipFill rotWithShape="1">
          <a:blip r:embed="rId3">
            <a:alphaModFix/>
          </a:blip>
          <a:srcRect b="0" l="0" r="0" t="0"/>
          <a:stretch/>
        </p:blipFill>
        <p:spPr>
          <a:xfrm>
            <a:off x="1232425" y="1088550"/>
            <a:ext cx="6679150" cy="5568675"/>
          </a:xfrm>
          <a:prstGeom prst="rect">
            <a:avLst/>
          </a:prstGeom>
          <a:noFill/>
          <a:ln>
            <a:noFill/>
          </a:ln>
        </p:spPr>
      </p:pic>
      <p:sp>
        <p:nvSpPr>
          <p:cNvPr id="2019" name="Google Shape;2019;g6c5ec88a2d_0_3041"/>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Árboles de Decisión</a:t>
            </a:r>
            <a:endParaRPr b="1" i="0" sz="3600" u="none" cap="small" strike="noStrike">
              <a:solidFill>
                <a:srgbClr val="98000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pic>
        <p:nvPicPr>
          <p:cNvPr id="2025" name="Google Shape;2025;g6c5ec88a2d_0_3047"/>
          <p:cNvPicPr preferRelativeResize="0"/>
          <p:nvPr/>
        </p:nvPicPr>
        <p:blipFill rotWithShape="1">
          <a:blip r:embed="rId3">
            <a:alphaModFix/>
          </a:blip>
          <a:srcRect b="0" l="0" r="0" t="0"/>
          <a:stretch/>
        </p:blipFill>
        <p:spPr>
          <a:xfrm>
            <a:off x="869538" y="1355550"/>
            <a:ext cx="7404926" cy="4829351"/>
          </a:xfrm>
          <a:prstGeom prst="rect">
            <a:avLst/>
          </a:prstGeom>
          <a:noFill/>
          <a:ln>
            <a:noFill/>
          </a:ln>
        </p:spPr>
      </p:pic>
      <p:sp>
        <p:nvSpPr>
          <p:cNvPr id="2026" name="Google Shape;2026;g6c5ec88a2d_0_3047"/>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Árboles de Decisión</a:t>
            </a:r>
            <a:endParaRPr b="1" i="0" sz="3600" u="none" cap="small" strike="noStrike">
              <a:solidFill>
                <a:srgbClr val="98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1" name="Shape 2031"/>
        <p:cNvGrpSpPr/>
        <p:nvPr/>
      </p:nvGrpSpPr>
      <p:grpSpPr>
        <a:xfrm>
          <a:off x="0" y="0"/>
          <a:ext cx="0" cy="0"/>
          <a:chOff x="0" y="0"/>
          <a:chExt cx="0" cy="0"/>
        </a:xfrm>
      </p:grpSpPr>
      <p:sp>
        <p:nvSpPr>
          <p:cNvPr id="2032" name="Google Shape;2032;g6c5ec88a2d_0_3084"/>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Cuál característica es mejor?</a:t>
            </a:r>
            <a:endParaRPr b="1" i="0" sz="3600" u="none" cap="small" strike="noStrike">
              <a:solidFill>
                <a:srgbClr val="980000"/>
              </a:solidFill>
              <a:latin typeface="Calibri"/>
              <a:ea typeface="Calibri"/>
              <a:cs typeface="Calibri"/>
              <a:sym typeface="Calibri"/>
            </a:endParaRPr>
          </a:p>
        </p:txBody>
      </p:sp>
      <p:sp>
        <p:nvSpPr>
          <p:cNvPr id="2033" name="Google Shape;2033;g6c5ec88a2d_0_3084"/>
          <p:cNvSpPr/>
          <p:nvPr/>
        </p:nvSpPr>
        <p:spPr>
          <a:xfrm>
            <a:off x="426312" y="897157"/>
            <a:ext cx="8291400" cy="5063700"/>
          </a:xfrm>
          <a:prstGeom prst="rect">
            <a:avLst/>
          </a:prstGeom>
          <a:noFill/>
          <a:ln>
            <a:noFill/>
          </a:ln>
        </p:spPr>
        <p:txBody>
          <a:bodyPr anchorCtr="0" anchor="t" bIns="46800" lIns="90000" spcFirstLastPara="1" rIns="90000" wrap="square" tIns="46800">
            <a:noAutofit/>
          </a:bodyPr>
          <a:lstStyle/>
          <a:p>
            <a:pPr indent="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Lo ideal es seleccionar como nodo raíz la característica más útil en el proceso de clasificación.</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La </a:t>
            </a:r>
            <a:r>
              <a:rPr b="1" i="1" lang="es-CO" sz="2000" u="none" cap="none" strike="noStrike">
                <a:solidFill>
                  <a:srgbClr val="080808"/>
                </a:solidFill>
                <a:latin typeface="Arial"/>
                <a:ea typeface="Arial"/>
                <a:cs typeface="Arial"/>
                <a:sym typeface="Arial"/>
              </a:rPr>
              <a:t>ganancia de información </a:t>
            </a:r>
            <a:r>
              <a:rPr b="0" i="0" lang="es-CO" sz="2000" u="none" cap="none" strike="noStrike">
                <a:solidFill>
                  <a:srgbClr val="080808"/>
                </a:solidFill>
                <a:latin typeface="Arial"/>
                <a:ea typeface="Arial"/>
                <a:cs typeface="Arial"/>
                <a:sym typeface="Arial"/>
              </a:rPr>
              <a:t>mide cuán bien una característica separa los ejemplos de entrenamiento de acuerdo a los etiquetas de salida.</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En árboles de decisión es común usar como medida de ganancia de información la </a:t>
            </a:r>
            <a:r>
              <a:rPr b="1" i="1" lang="es-CO" sz="2000" u="none" cap="none" strike="noStrike">
                <a:solidFill>
                  <a:srgbClr val="080808"/>
                </a:solidFill>
                <a:latin typeface="Arial"/>
                <a:ea typeface="Arial"/>
                <a:cs typeface="Arial"/>
                <a:sym typeface="Arial"/>
              </a:rPr>
              <a:t>entropía. </a:t>
            </a:r>
            <a:r>
              <a:rPr b="0" i="0" lang="es-CO" sz="2000" u="none" cap="none" strike="noStrike">
                <a:solidFill>
                  <a:srgbClr val="080808"/>
                </a:solidFill>
                <a:latin typeface="Arial"/>
                <a:ea typeface="Arial"/>
                <a:cs typeface="Arial"/>
                <a:sym typeface="Arial"/>
              </a:rPr>
              <a:t>La </a:t>
            </a:r>
            <a:r>
              <a:rPr b="1" i="1" lang="es-CO" sz="2000" u="none" cap="none" strike="noStrike">
                <a:solidFill>
                  <a:srgbClr val="080808"/>
                </a:solidFill>
                <a:latin typeface="Arial"/>
                <a:ea typeface="Arial"/>
                <a:cs typeface="Arial"/>
                <a:sym typeface="Arial"/>
              </a:rPr>
              <a:t>entropía </a:t>
            </a:r>
            <a:r>
              <a:rPr b="0" i="0" lang="es-CO" sz="2000" u="none" cap="none" strike="noStrike">
                <a:solidFill>
                  <a:srgbClr val="080808"/>
                </a:solidFill>
                <a:latin typeface="Arial"/>
                <a:ea typeface="Arial"/>
                <a:cs typeface="Arial"/>
                <a:sym typeface="Arial"/>
              </a:rPr>
              <a:t>mide</a:t>
            </a:r>
            <a:r>
              <a:rPr b="1" i="1" lang="es-CO" sz="2000" u="none" cap="none" strike="noStrike">
                <a:solidFill>
                  <a:srgbClr val="080808"/>
                </a:solidFill>
                <a:latin typeface="Arial"/>
                <a:ea typeface="Arial"/>
                <a:cs typeface="Arial"/>
                <a:sym typeface="Arial"/>
              </a:rPr>
              <a:t> </a:t>
            </a:r>
            <a:r>
              <a:rPr b="0" i="0" lang="es-CO" sz="2000" u="none" cap="none" strike="noStrike">
                <a:solidFill>
                  <a:srgbClr val="080808"/>
                </a:solidFill>
                <a:latin typeface="Arial"/>
                <a:ea typeface="Arial"/>
                <a:cs typeface="Arial"/>
                <a:sym typeface="Arial"/>
              </a:rPr>
              <a:t>la pureza o impureza de un conjunto de ejemplos</a:t>
            </a:r>
            <a:r>
              <a:rPr b="1" i="1" lang="es-CO" sz="2000" u="none" cap="none" strike="noStrike">
                <a:solidFill>
                  <a:srgbClr val="080808"/>
                </a:solidFill>
                <a:latin typeface="Arial"/>
                <a:ea typeface="Arial"/>
                <a:cs typeface="Arial"/>
                <a:sym typeface="Arial"/>
              </a:rPr>
              <a:t>.</a:t>
            </a:r>
            <a:endParaRPr b="1" i="1"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Los métodos ID3 y C4.5 usan las entropía</a:t>
            </a:r>
            <a:endParaRPr b="0" i="0"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2000"/>
              <a:buFont typeface="Arial"/>
              <a:buNone/>
            </a:pPr>
            <a:r>
              <a:t/>
            </a:r>
            <a:endParaRPr b="1" i="1"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sp>
        <p:nvSpPr>
          <p:cNvPr id="2039" name="Google Shape;2039;g6c5ec88a2d_0_3090"/>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Entropía</a:t>
            </a:r>
            <a:endParaRPr b="1" i="0" sz="3600" u="none" cap="small" strike="noStrike">
              <a:solidFill>
                <a:srgbClr val="980000"/>
              </a:solidFill>
              <a:latin typeface="Calibri"/>
              <a:ea typeface="Calibri"/>
              <a:cs typeface="Calibri"/>
              <a:sym typeface="Calibri"/>
            </a:endParaRPr>
          </a:p>
        </p:txBody>
      </p:sp>
      <p:sp>
        <p:nvSpPr>
          <p:cNvPr id="2040" name="Google Shape;2040;g6c5ec88a2d_0_3090"/>
          <p:cNvSpPr/>
          <p:nvPr/>
        </p:nvSpPr>
        <p:spPr>
          <a:xfrm>
            <a:off x="350112" y="897157"/>
            <a:ext cx="8291400" cy="5063700"/>
          </a:xfrm>
          <a:prstGeom prst="rect">
            <a:avLst/>
          </a:prstGeom>
          <a:noFill/>
          <a:ln>
            <a:noFill/>
          </a:ln>
        </p:spPr>
        <p:txBody>
          <a:bodyPr anchorCtr="0" anchor="t" bIns="46800" lIns="90000" spcFirstLastPara="1" rIns="90000" wrap="square" tIns="46800">
            <a:noAutofit/>
          </a:bodyPr>
          <a:lstStyle/>
          <a:p>
            <a:pPr indent="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rPr b="0" i="0" lang="es-CO" sz="2000" u="none" cap="none" strike="noStrike">
                <a:solidFill>
                  <a:srgbClr val="080808"/>
                </a:solidFill>
                <a:latin typeface="Arial"/>
                <a:ea typeface="Arial"/>
                <a:cs typeface="Arial"/>
                <a:sym typeface="Arial"/>
              </a:rPr>
              <a:t>Dado un conjunto de ejemplos </a:t>
            </a:r>
            <a:r>
              <a:rPr b="0" i="1" lang="es-CO" sz="2000" u="none" cap="none" strike="noStrike">
                <a:solidFill>
                  <a:srgbClr val="080808"/>
                </a:solidFill>
                <a:latin typeface="Arial"/>
                <a:ea typeface="Arial"/>
                <a:cs typeface="Arial"/>
                <a:sym typeface="Arial"/>
              </a:rPr>
              <a:t>S</a:t>
            </a:r>
            <a:r>
              <a:rPr b="0" i="0" lang="es-CO" sz="2000" u="none" cap="none" strike="noStrike">
                <a:solidFill>
                  <a:srgbClr val="080808"/>
                </a:solidFill>
                <a:latin typeface="Arial"/>
                <a:ea typeface="Arial"/>
                <a:cs typeface="Arial"/>
                <a:sym typeface="Arial"/>
              </a:rPr>
              <a:t>, positivos y negativos con respecto a una etiqueta de salida, la </a:t>
            </a:r>
            <a:r>
              <a:rPr b="1" i="1" lang="es-CO" sz="2000" u="none" cap="none" strike="noStrike">
                <a:solidFill>
                  <a:srgbClr val="080808"/>
                </a:solidFill>
                <a:latin typeface="Arial"/>
                <a:ea typeface="Arial"/>
                <a:cs typeface="Arial"/>
                <a:sym typeface="Arial"/>
              </a:rPr>
              <a:t>entropía </a:t>
            </a:r>
            <a:r>
              <a:rPr b="0" i="0" lang="es-CO" sz="2000" u="none" cap="none" strike="noStrike">
                <a:solidFill>
                  <a:srgbClr val="080808"/>
                </a:solidFill>
                <a:latin typeface="Arial"/>
                <a:ea typeface="Arial"/>
                <a:cs typeface="Arial"/>
                <a:sym typeface="Arial"/>
              </a:rPr>
              <a:t>de </a:t>
            </a:r>
            <a:r>
              <a:rPr b="0" i="1" lang="es-CO" sz="2000" u="none" cap="none" strike="noStrike">
                <a:solidFill>
                  <a:srgbClr val="080808"/>
                </a:solidFill>
                <a:latin typeface="Arial"/>
                <a:ea typeface="Arial"/>
                <a:cs typeface="Arial"/>
                <a:sym typeface="Arial"/>
              </a:rPr>
              <a:t>S </a:t>
            </a:r>
            <a:r>
              <a:rPr b="0" i="0" lang="es-CO" sz="2000" u="none" cap="none" strike="noStrike">
                <a:solidFill>
                  <a:srgbClr val="080808"/>
                </a:solidFill>
                <a:latin typeface="Arial"/>
                <a:ea typeface="Arial"/>
                <a:cs typeface="Arial"/>
                <a:sym typeface="Arial"/>
              </a:rPr>
              <a:t>será:</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rPr b="1" i="1" lang="es-CO" sz="2000" u="none" cap="none" strike="noStrike">
                <a:solidFill>
                  <a:srgbClr val="080808"/>
                </a:solidFill>
                <a:latin typeface="Arial"/>
                <a:ea typeface="Arial"/>
                <a:cs typeface="Arial"/>
                <a:sym typeface="Arial"/>
              </a:rPr>
              <a:t>Entropia(S)= -p</a:t>
            </a:r>
            <a:r>
              <a:rPr b="1" baseline="-25000" i="1" lang="es-CO" sz="2000" u="none" cap="none" strike="noStrike">
                <a:solidFill>
                  <a:srgbClr val="080808"/>
                </a:solidFill>
                <a:latin typeface="Arial"/>
                <a:ea typeface="Arial"/>
                <a:cs typeface="Arial"/>
                <a:sym typeface="Arial"/>
              </a:rPr>
              <a:t>+</a:t>
            </a:r>
            <a:r>
              <a:rPr b="1" i="1" lang="es-CO" sz="2000" u="none" cap="none" strike="noStrike">
                <a:solidFill>
                  <a:srgbClr val="080808"/>
                </a:solidFill>
                <a:latin typeface="Arial"/>
                <a:ea typeface="Arial"/>
                <a:cs typeface="Arial"/>
                <a:sym typeface="Arial"/>
              </a:rPr>
              <a:t>log</a:t>
            </a:r>
            <a:r>
              <a:rPr b="1" baseline="-25000" i="1" lang="es-CO" sz="2000" u="none" cap="none" strike="noStrike">
                <a:solidFill>
                  <a:srgbClr val="080808"/>
                </a:solidFill>
                <a:latin typeface="Arial"/>
                <a:ea typeface="Arial"/>
                <a:cs typeface="Arial"/>
                <a:sym typeface="Arial"/>
              </a:rPr>
              <a:t>2</a:t>
            </a:r>
            <a:r>
              <a:rPr b="1" i="1" lang="es-CO" sz="2000" u="none" cap="none" strike="noStrike">
                <a:solidFill>
                  <a:srgbClr val="080808"/>
                </a:solidFill>
                <a:latin typeface="Arial"/>
                <a:ea typeface="Arial"/>
                <a:cs typeface="Arial"/>
                <a:sym typeface="Arial"/>
              </a:rPr>
              <a:t> p</a:t>
            </a:r>
            <a:r>
              <a:rPr b="1" baseline="-25000" i="1" lang="es-CO" sz="2000" u="none" cap="none" strike="noStrike">
                <a:solidFill>
                  <a:srgbClr val="080808"/>
                </a:solidFill>
                <a:latin typeface="Arial"/>
                <a:ea typeface="Arial"/>
                <a:cs typeface="Arial"/>
                <a:sym typeface="Arial"/>
              </a:rPr>
              <a:t>+</a:t>
            </a:r>
            <a:r>
              <a:rPr b="1" i="1" lang="es-CO" sz="2000" u="none" cap="none" strike="noStrike">
                <a:solidFill>
                  <a:srgbClr val="080808"/>
                </a:solidFill>
                <a:latin typeface="Arial"/>
                <a:ea typeface="Arial"/>
                <a:cs typeface="Arial"/>
                <a:sym typeface="Arial"/>
              </a:rPr>
              <a:t> - p</a:t>
            </a:r>
            <a:r>
              <a:rPr b="1" baseline="-25000" i="1" lang="es-CO" sz="2000" u="none" cap="none" strike="noStrike">
                <a:solidFill>
                  <a:srgbClr val="080808"/>
                </a:solidFill>
                <a:latin typeface="Arial"/>
                <a:ea typeface="Arial"/>
                <a:cs typeface="Arial"/>
                <a:sym typeface="Arial"/>
              </a:rPr>
              <a:t>-</a:t>
            </a:r>
            <a:r>
              <a:rPr b="1" i="1" lang="es-CO" sz="2000" u="none" cap="none" strike="noStrike">
                <a:solidFill>
                  <a:srgbClr val="080808"/>
                </a:solidFill>
                <a:latin typeface="Arial"/>
                <a:ea typeface="Arial"/>
                <a:cs typeface="Arial"/>
                <a:sym typeface="Arial"/>
              </a:rPr>
              <a:t> log</a:t>
            </a:r>
            <a:r>
              <a:rPr b="1" baseline="-25000" i="1" lang="es-CO" sz="2000" u="none" cap="none" strike="noStrike">
                <a:solidFill>
                  <a:srgbClr val="080808"/>
                </a:solidFill>
                <a:latin typeface="Arial"/>
                <a:ea typeface="Arial"/>
                <a:cs typeface="Arial"/>
                <a:sym typeface="Arial"/>
              </a:rPr>
              <a:t>2</a:t>
            </a:r>
            <a:r>
              <a:rPr b="1" i="1" lang="es-CO" sz="2000" u="none" cap="none" strike="noStrike">
                <a:solidFill>
                  <a:srgbClr val="080808"/>
                </a:solidFill>
                <a:latin typeface="Arial"/>
                <a:ea typeface="Arial"/>
                <a:cs typeface="Arial"/>
                <a:sym typeface="Arial"/>
              </a:rPr>
              <a:t> p</a:t>
            </a:r>
            <a:r>
              <a:rPr b="1" baseline="-25000" i="1" lang="es-CO" sz="2000" u="none" cap="none" strike="noStrike">
                <a:solidFill>
                  <a:srgbClr val="080808"/>
                </a:solidFill>
                <a:latin typeface="Arial"/>
                <a:ea typeface="Arial"/>
                <a:cs typeface="Arial"/>
                <a:sym typeface="Arial"/>
              </a:rPr>
              <a:t>-</a:t>
            </a:r>
            <a:r>
              <a:rPr b="1" i="1" lang="es-CO" sz="2000" u="none" cap="none" strike="noStrike">
                <a:solidFill>
                  <a:srgbClr val="080808"/>
                </a:solidFill>
                <a:latin typeface="Arial"/>
                <a:ea typeface="Arial"/>
                <a:cs typeface="Arial"/>
                <a:sym typeface="Arial"/>
              </a:rPr>
              <a:t> </a:t>
            </a:r>
            <a:endParaRPr b="1" baseline="-25000" i="0"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2000"/>
              <a:buFont typeface="Arial"/>
              <a:buNone/>
            </a:pPr>
            <a:r>
              <a:t/>
            </a:r>
            <a:endParaRPr b="1" i="1"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2000"/>
              <a:buFont typeface="Arial"/>
              <a:buNone/>
            </a:pPr>
            <a:r>
              <a:rPr b="1" i="1" lang="es-CO" sz="2000" u="none" cap="none" strike="noStrike">
                <a:solidFill>
                  <a:srgbClr val="080808"/>
                </a:solidFill>
                <a:latin typeface="Arial"/>
                <a:ea typeface="Arial"/>
                <a:cs typeface="Arial"/>
                <a:sym typeface="Arial"/>
              </a:rPr>
              <a:t>	p</a:t>
            </a:r>
            <a:r>
              <a:rPr b="1" baseline="-25000" i="1" lang="es-CO" sz="2000" u="none" cap="none" strike="noStrike">
                <a:solidFill>
                  <a:srgbClr val="080808"/>
                </a:solidFill>
                <a:latin typeface="Arial"/>
                <a:ea typeface="Arial"/>
                <a:cs typeface="Arial"/>
                <a:sym typeface="Arial"/>
              </a:rPr>
              <a:t>-</a:t>
            </a:r>
            <a:r>
              <a:rPr b="1" i="1" lang="es-CO" sz="2000" u="none" cap="none" strike="noStrike">
                <a:solidFill>
                  <a:srgbClr val="080808"/>
                </a:solidFill>
                <a:latin typeface="Arial"/>
                <a:ea typeface="Arial"/>
                <a:cs typeface="Arial"/>
                <a:sym typeface="Arial"/>
              </a:rPr>
              <a:t> :  </a:t>
            </a:r>
            <a:r>
              <a:rPr b="0" i="0" lang="es-CO" sz="2000" u="none" cap="none" strike="noStrike">
                <a:solidFill>
                  <a:srgbClr val="080808"/>
                </a:solidFill>
                <a:latin typeface="Arial"/>
                <a:ea typeface="Arial"/>
                <a:cs typeface="Arial"/>
                <a:sym typeface="Arial"/>
              </a:rPr>
              <a:t>Proporción de ejemplos negativos</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457200" lvl="0" marL="0" marR="0" rtl="0" algn="just">
              <a:lnSpc>
                <a:spcPct val="120000"/>
              </a:lnSpc>
              <a:spcBef>
                <a:spcPts val="0"/>
              </a:spcBef>
              <a:spcAft>
                <a:spcPts val="0"/>
              </a:spcAft>
              <a:buClr>
                <a:schemeClr val="dk1"/>
              </a:buClr>
              <a:buSzPts val="1100"/>
              <a:buFont typeface="Arial"/>
              <a:buNone/>
            </a:pPr>
            <a:r>
              <a:rPr b="1" i="1" lang="es-CO" sz="2000" u="none" cap="none" strike="noStrike">
                <a:solidFill>
                  <a:srgbClr val="080808"/>
                </a:solidFill>
                <a:latin typeface="Arial"/>
                <a:ea typeface="Arial"/>
                <a:cs typeface="Arial"/>
                <a:sym typeface="Arial"/>
              </a:rPr>
              <a:t>p</a:t>
            </a:r>
            <a:r>
              <a:rPr b="1" baseline="-25000" i="1" lang="es-CO" sz="2000" u="none" cap="none" strike="noStrike">
                <a:solidFill>
                  <a:srgbClr val="080808"/>
                </a:solidFill>
                <a:latin typeface="Arial"/>
                <a:ea typeface="Arial"/>
                <a:cs typeface="Arial"/>
                <a:sym typeface="Arial"/>
              </a:rPr>
              <a:t>+</a:t>
            </a:r>
            <a:r>
              <a:rPr b="1" i="1" lang="es-CO" sz="2000" u="none" cap="none" strike="noStrike">
                <a:solidFill>
                  <a:srgbClr val="080808"/>
                </a:solidFill>
                <a:latin typeface="Arial"/>
                <a:ea typeface="Arial"/>
                <a:cs typeface="Arial"/>
                <a:sym typeface="Arial"/>
              </a:rPr>
              <a:t> :  </a:t>
            </a:r>
            <a:r>
              <a:rPr b="0" i="0" lang="es-CO" sz="2000" u="none" cap="none" strike="noStrike">
                <a:solidFill>
                  <a:srgbClr val="080808"/>
                </a:solidFill>
                <a:latin typeface="Arial"/>
                <a:ea typeface="Arial"/>
                <a:cs typeface="Arial"/>
                <a:sym typeface="Arial"/>
              </a:rPr>
              <a:t>Proporción de ejemplos positivos</a:t>
            </a:r>
            <a:endParaRPr b="0" i="0" sz="2000" u="none" cap="none" strike="noStrike">
              <a:solidFill>
                <a:srgbClr val="080808"/>
              </a:solidFill>
              <a:latin typeface="Arial"/>
              <a:ea typeface="Arial"/>
              <a:cs typeface="Arial"/>
              <a:sym typeface="Arial"/>
            </a:endParaRPr>
          </a:p>
        </p:txBody>
      </p:sp>
      <p:pic>
        <p:nvPicPr>
          <p:cNvPr id="2041" name="Google Shape;2041;g6c5ec88a2d_0_3090"/>
          <p:cNvPicPr preferRelativeResize="0"/>
          <p:nvPr/>
        </p:nvPicPr>
        <p:blipFill rotWithShape="1">
          <a:blip r:embed="rId3">
            <a:alphaModFix/>
          </a:blip>
          <a:srcRect b="0" l="0" r="0" t="0"/>
          <a:stretch/>
        </p:blipFill>
        <p:spPr>
          <a:xfrm>
            <a:off x="1895638" y="4413575"/>
            <a:ext cx="5352725" cy="21920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6" name="Shape 2046"/>
        <p:cNvGrpSpPr/>
        <p:nvPr/>
      </p:nvGrpSpPr>
      <p:grpSpPr>
        <a:xfrm>
          <a:off x="0" y="0"/>
          <a:ext cx="0" cy="0"/>
          <a:chOff x="0" y="0"/>
          <a:chExt cx="0" cy="0"/>
        </a:xfrm>
      </p:grpSpPr>
      <p:sp>
        <p:nvSpPr>
          <p:cNvPr id="2047" name="Google Shape;2047;g6c5ec88a2d_0_3097"/>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Entropía</a:t>
            </a:r>
            <a:endParaRPr b="1" i="0" sz="3600" u="none" cap="small" strike="noStrike">
              <a:solidFill>
                <a:srgbClr val="980000"/>
              </a:solidFill>
              <a:latin typeface="Calibri"/>
              <a:ea typeface="Calibri"/>
              <a:cs typeface="Calibri"/>
              <a:sym typeface="Calibri"/>
            </a:endParaRPr>
          </a:p>
        </p:txBody>
      </p:sp>
      <p:pic>
        <p:nvPicPr>
          <p:cNvPr id="2048" name="Google Shape;2048;g6c5ec88a2d_0_3097"/>
          <p:cNvPicPr preferRelativeResize="0"/>
          <p:nvPr/>
        </p:nvPicPr>
        <p:blipFill rotWithShape="1">
          <a:blip r:embed="rId3">
            <a:alphaModFix/>
          </a:blip>
          <a:srcRect b="0" l="0" r="0" t="0"/>
          <a:stretch/>
        </p:blipFill>
        <p:spPr>
          <a:xfrm>
            <a:off x="705737" y="1512911"/>
            <a:ext cx="7732525" cy="38321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3" name="Shape 2053"/>
        <p:cNvGrpSpPr/>
        <p:nvPr/>
      </p:nvGrpSpPr>
      <p:grpSpPr>
        <a:xfrm>
          <a:off x="0" y="0"/>
          <a:ext cx="0" cy="0"/>
          <a:chOff x="0" y="0"/>
          <a:chExt cx="0" cy="0"/>
        </a:xfrm>
      </p:grpSpPr>
      <p:sp>
        <p:nvSpPr>
          <p:cNvPr id="2054" name="Google Shape;2054;g6c5ec88a2d_0_3103"/>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Ganancia de Información</a:t>
            </a:r>
            <a:endParaRPr b="1" i="0" sz="3600" u="none" cap="small" strike="noStrike">
              <a:solidFill>
                <a:srgbClr val="980000"/>
              </a:solidFill>
              <a:latin typeface="Calibri"/>
              <a:ea typeface="Calibri"/>
              <a:cs typeface="Calibri"/>
              <a:sym typeface="Calibri"/>
            </a:endParaRPr>
          </a:p>
        </p:txBody>
      </p:sp>
      <p:sp>
        <p:nvSpPr>
          <p:cNvPr id="2055" name="Google Shape;2055;g6c5ec88a2d_0_3103"/>
          <p:cNvSpPr/>
          <p:nvPr/>
        </p:nvSpPr>
        <p:spPr>
          <a:xfrm>
            <a:off x="350112" y="897157"/>
            <a:ext cx="8291400" cy="5063700"/>
          </a:xfrm>
          <a:prstGeom prst="rect">
            <a:avLst/>
          </a:prstGeom>
          <a:noFill/>
          <a:ln>
            <a:noFill/>
          </a:ln>
        </p:spPr>
        <p:txBody>
          <a:bodyPr anchorCtr="0" anchor="t" bIns="46800" lIns="90000" spcFirstLastPara="1" rIns="90000" wrap="square" tIns="46800">
            <a:noAutofit/>
          </a:bodyPr>
          <a:lstStyle/>
          <a:p>
            <a:pPr indent="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rPr b="0" i="0" lang="es-CO" sz="2000" u="none" cap="none" strike="noStrike">
                <a:solidFill>
                  <a:srgbClr val="080808"/>
                </a:solidFill>
                <a:latin typeface="Arial"/>
                <a:ea typeface="Arial"/>
                <a:cs typeface="Arial"/>
                <a:sym typeface="Arial"/>
              </a:rPr>
              <a:t>Mide la reducción esperada en entropía si se particiona los ejemplos de acuerdo a un atributo.</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45720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pic>
        <p:nvPicPr>
          <p:cNvPr id="2056" name="Google Shape;2056;g6c5ec88a2d_0_3103"/>
          <p:cNvPicPr preferRelativeResize="0"/>
          <p:nvPr/>
        </p:nvPicPr>
        <p:blipFill rotWithShape="1">
          <a:blip r:embed="rId3">
            <a:alphaModFix/>
          </a:blip>
          <a:srcRect b="0" l="0" r="0" t="0"/>
          <a:stretch/>
        </p:blipFill>
        <p:spPr>
          <a:xfrm>
            <a:off x="1014675" y="2641875"/>
            <a:ext cx="7450675" cy="23492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1" name="Shape 2061"/>
        <p:cNvGrpSpPr/>
        <p:nvPr/>
      </p:nvGrpSpPr>
      <p:grpSpPr>
        <a:xfrm>
          <a:off x="0" y="0"/>
          <a:ext cx="0" cy="0"/>
          <a:chOff x="0" y="0"/>
          <a:chExt cx="0" cy="0"/>
        </a:xfrm>
      </p:grpSpPr>
      <p:sp>
        <p:nvSpPr>
          <p:cNvPr id="2062" name="Google Shape;2062;g6c5ec88a2d_0_3116"/>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Cuál característica es mejor clasificador?</a:t>
            </a:r>
            <a:endParaRPr b="1" i="0" sz="3600" u="none" cap="small" strike="noStrike">
              <a:solidFill>
                <a:srgbClr val="980000"/>
              </a:solidFill>
              <a:latin typeface="Calibri"/>
              <a:ea typeface="Calibri"/>
              <a:cs typeface="Calibri"/>
              <a:sym typeface="Calibri"/>
            </a:endParaRPr>
          </a:p>
        </p:txBody>
      </p:sp>
      <p:pic>
        <p:nvPicPr>
          <p:cNvPr id="2063" name="Google Shape;2063;g6c5ec88a2d_0_3116"/>
          <p:cNvPicPr preferRelativeResize="0"/>
          <p:nvPr/>
        </p:nvPicPr>
        <p:blipFill rotWithShape="1">
          <a:blip r:embed="rId3">
            <a:alphaModFix/>
          </a:blip>
          <a:srcRect b="0" l="0" r="0" t="0"/>
          <a:stretch/>
        </p:blipFill>
        <p:spPr>
          <a:xfrm>
            <a:off x="514050" y="1636350"/>
            <a:ext cx="8286149" cy="392780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8" name="Shape 2068"/>
        <p:cNvGrpSpPr/>
        <p:nvPr/>
      </p:nvGrpSpPr>
      <p:grpSpPr>
        <a:xfrm>
          <a:off x="0" y="0"/>
          <a:ext cx="0" cy="0"/>
          <a:chOff x="0" y="0"/>
          <a:chExt cx="0" cy="0"/>
        </a:xfrm>
      </p:grpSpPr>
      <p:sp>
        <p:nvSpPr>
          <p:cNvPr id="2069" name="Google Shape;2069;g6c5ec88a2d_0_3122"/>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Cuál característica es mejor clasificador?</a:t>
            </a:r>
            <a:endParaRPr b="1" i="0" sz="3600" u="none" cap="small" strike="noStrike">
              <a:solidFill>
                <a:srgbClr val="980000"/>
              </a:solidFill>
              <a:latin typeface="Calibri"/>
              <a:ea typeface="Calibri"/>
              <a:cs typeface="Calibri"/>
              <a:sym typeface="Calibri"/>
            </a:endParaRPr>
          </a:p>
        </p:txBody>
      </p:sp>
      <p:pic>
        <p:nvPicPr>
          <p:cNvPr id="2070" name="Google Shape;2070;g6c5ec88a2d_0_3122"/>
          <p:cNvPicPr preferRelativeResize="0"/>
          <p:nvPr/>
        </p:nvPicPr>
        <p:blipFill rotWithShape="1">
          <a:blip r:embed="rId3">
            <a:alphaModFix/>
          </a:blip>
          <a:srcRect b="0" l="0" r="0" t="0"/>
          <a:stretch/>
        </p:blipFill>
        <p:spPr>
          <a:xfrm>
            <a:off x="274888" y="1282600"/>
            <a:ext cx="8594226" cy="46031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5" name="Shape 2075"/>
        <p:cNvGrpSpPr/>
        <p:nvPr/>
      </p:nvGrpSpPr>
      <p:grpSpPr>
        <a:xfrm>
          <a:off x="0" y="0"/>
          <a:ext cx="0" cy="0"/>
          <a:chOff x="0" y="0"/>
          <a:chExt cx="0" cy="0"/>
        </a:xfrm>
      </p:grpSpPr>
      <p:sp>
        <p:nvSpPr>
          <p:cNvPr id="2076" name="Google Shape;2076;g6c5ec88a2d_0_3128"/>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Índice GINI</a:t>
            </a:r>
            <a:endParaRPr b="1" i="0" sz="3600" u="none" cap="small" strike="noStrike">
              <a:solidFill>
                <a:srgbClr val="980000"/>
              </a:solidFill>
              <a:latin typeface="Calibri"/>
              <a:ea typeface="Calibri"/>
              <a:cs typeface="Calibri"/>
              <a:sym typeface="Calibri"/>
            </a:endParaRPr>
          </a:p>
        </p:txBody>
      </p:sp>
      <p:sp>
        <p:nvSpPr>
          <p:cNvPr id="2077" name="Google Shape;2077;g6c5ec88a2d_0_3128"/>
          <p:cNvSpPr txBox="1"/>
          <p:nvPr/>
        </p:nvSpPr>
        <p:spPr>
          <a:xfrm>
            <a:off x="626250" y="999000"/>
            <a:ext cx="7891500" cy="3000000"/>
          </a:xfrm>
          <a:prstGeom prst="rect">
            <a:avLst/>
          </a:prstGeom>
          <a:noFill/>
          <a:ln>
            <a:noFill/>
          </a:ln>
        </p:spPr>
        <p:txBody>
          <a:bodyPr anchorCtr="0" anchor="t" bIns="91425" lIns="91425" spcFirstLastPara="1" rIns="91425" wrap="square" tIns="91425">
            <a:noAutofit/>
          </a:bodyPr>
          <a:lstStyle/>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 A mayor índice GINI mayor la homogeneidad. La pureza del nodo se incrementa.</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Solo para divisiones binarias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CART (Classification and Regression Tree) usa el método de Gini para la división binaria.</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pic>
        <p:nvPicPr>
          <p:cNvPr id="2078" name="Google Shape;2078;g6c5ec88a2d_0_3128"/>
          <p:cNvPicPr preferRelativeResize="0"/>
          <p:nvPr/>
        </p:nvPicPr>
        <p:blipFill rotWithShape="1">
          <a:blip r:embed="rId3">
            <a:alphaModFix/>
          </a:blip>
          <a:srcRect b="0" l="0" r="0" t="0"/>
          <a:stretch/>
        </p:blipFill>
        <p:spPr>
          <a:xfrm>
            <a:off x="2819400" y="3815850"/>
            <a:ext cx="3505200" cy="1219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3" name="Shape 2083"/>
        <p:cNvGrpSpPr/>
        <p:nvPr/>
      </p:nvGrpSpPr>
      <p:grpSpPr>
        <a:xfrm>
          <a:off x="0" y="0"/>
          <a:ext cx="0" cy="0"/>
          <a:chOff x="0" y="0"/>
          <a:chExt cx="0" cy="0"/>
        </a:xfrm>
      </p:grpSpPr>
      <p:sp>
        <p:nvSpPr>
          <p:cNvPr id="2084" name="Google Shape;2084;g6c6c87539d_0_40"/>
          <p:cNvSpPr txBox="1"/>
          <p:nvPr/>
        </p:nvSpPr>
        <p:spPr>
          <a:xfrm>
            <a:off x="586050" y="80375"/>
            <a:ext cx="7971900" cy="9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b="1" lang="es-CO" sz="3600" cap="small">
                <a:solidFill>
                  <a:srgbClr val="980000"/>
                </a:solidFill>
                <a:latin typeface="Calibri"/>
                <a:ea typeface="Calibri"/>
                <a:cs typeface="Calibri"/>
                <a:sym typeface="Calibri"/>
              </a:rPr>
              <a:t>Árboles de Decisión</a:t>
            </a:r>
            <a:endParaRPr b="1" sz="3600" cap="small">
              <a:solidFill>
                <a:srgbClr val="98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1" sz="3600" cap="small">
              <a:solidFill>
                <a:srgbClr val="980000"/>
              </a:solidFill>
              <a:latin typeface="Calibri"/>
              <a:ea typeface="Calibri"/>
              <a:cs typeface="Calibri"/>
              <a:sym typeface="Calibri"/>
            </a:endParaRPr>
          </a:p>
        </p:txBody>
      </p:sp>
      <p:sp>
        <p:nvSpPr>
          <p:cNvPr id="2085" name="Google Shape;2085;g6c6c87539d_0_40"/>
          <p:cNvSpPr txBox="1"/>
          <p:nvPr/>
        </p:nvSpPr>
        <p:spPr>
          <a:xfrm>
            <a:off x="353325" y="1237350"/>
            <a:ext cx="3000000" cy="6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O" sz="3600" cap="small">
                <a:solidFill>
                  <a:srgbClr val="980000"/>
                </a:solidFill>
                <a:latin typeface="Calibri"/>
                <a:ea typeface="Calibri"/>
                <a:cs typeface="Calibri"/>
                <a:sym typeface="Calibri"/>
              </a:rPr>
              <a:t>Recomendación: </a:t>
            </a:r>
            <a:endParaRPr/>
          </a:p>
        </p:txBody>
      </p:sp>
      <p:sp>
        <p:nvSpPr>
          <p:cNvPr id="2086" name="Google Shape;2086;g6c6c87539d_0_40"/>
          <p:cNvSpPr txBox="1"/>
          <p:nvPr/>
        </p:nvSpPr>
        <p:spPr>
          <a:xfrm>
            <a:off x="1140075" y="2183300"/>
            <a:ext cx="70320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100" u="sng">
                <a:solidFill>
                  <a:schemeClr val="hlink"/>
                </a:solidFill>
                <a:hlinkClick r:id="rId3"/>
              </a:rPr>
              <a:t>https://www.kaggle.com/shirantha/bank-marketing-data-a-decision-tree-approach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5" name="Shape 515"/>
        <p:cNvGrpSpPr/>
        <p:nvPr/>
      </p:nvGrpSpPr>
      <p:grpSpPr>
        <a:xfrm>
          <a:off x="0" y="0"/>
          <a:ext cx="0" cy="0"/>
          <a:chOff x="0" y="0"/>
          <a:chExt cx="0" cy="0"/>
        </a:xfrm>
      </p:grpSpPr>
      <p:sp>
        <p:nvSpPr>
          <p:cNvPr id="516" name="Google Shape;516;g5f0f32994f_0_43"/>
          <p:cNvSpPr txBox="1"/>
          <p:nvPr>
            <p:ph type="title"/>
          </p:nvPr>
        </p:nvSpPr>
        <p:spPr>
          <a:xfrm>
            <a:off x="-252536" y="548680"/>
            <a:ext cx="9649200" cy="57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3959"/>
              <a:buFont typeface="Bookman Old Style"/>
              <a:buNone/>
            </a:pPr>
            <a:r>
              <a:rPr b="1" lang="es-CO" sz="3600" cap="small">
                <a:solidFill>
                  <a:srgbClr val="980000"/>
                </a:solidFill>
              </a:rPr>
              <a:t>Clasificador KNN – 5 NN</a:t>
            </a:r>
            <a:endParaRPr sz="3959">
              <a:solidFill>
                <a:srgbClr val="C00000"/>
              </a:solidFill>
              <a:latin typeface="Bookman Old Style"/>
              <a:ea typeface="Bookman Old Style"/>
              <a:cs typeface="Bookman Old Style"/>
              <a:sym typeface="Bookman Old Style"/>
            </a:endParaRPr>
          </a:p>
        </p:txBody>
      </p:sp>
      <p:pic>
        <p:nvPicPr>
          <p:cNvPr id="517" name="Google Shape;517;g5f0f32994f_0_43"/>
          <p:cNvPicPr preferRelativeResize="0"/>
          <p:nvPr/>
        </p:nvPicPr>
        <p:blipFill rotWithShape="1">
          <a:blip r:embed="rId3">
            <a:alphaModFix/>
          </a:blip>
          <a:srcRect b="0" l="0" r="0" t="0"/>
          <a:stretch/>
        </p:blipFill>
        <p:spPr>
          <a:xfrm>
            <a:off x="1835696" y="2276872"/>
            <a:ext cx="5124450" cy="3733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1" name="Shape 2091"/>
        <p:cNvGrpSpPr/>
        <p:nvPr/>
      </p:nvGrpSpPr>
      <p:grpSpPr>
        <a:xfrm>
          <a:off x="0" y="0"/>
          <a:ext cx="0" cy="0"/>
          <a:chOff x="0" y="0"/>
          <a:chExt cx="0" cy="0"/>
        </a:xfrm>
      </p:grpSpPr>
      <p:sp>
        <p:nvSpPr>
          <p:cNvPr id="2092" name="Google Shape;2092;g6c5ec88a2d_0_3135"/>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ENSAMBLES</a:t>
            </a:r>
            <a:endParaRPr b="0" i="0" sz="1400" u="none" cap="none" strike="noStrike">
              <a:solidFill>
                <a:srgbClr val="000000"/>
              </a:solidFill>
              <a:latin typeface="Arial"/>
              <a:ea typeface="Arial"/>
              <a:cs typeface="Arial"/>
              <a:sym typeface="Arial"/>
            </a:endParaRPr>
          </a:p>
        </p:txBody>
      </p:sp>
      <p:sp>
        <p:nvSpPr>
          <p:cNvPr id="2093" name="Google Shape;2093;g6c5ec88a2d_0_3135"/>
          <p:cNvSpPr txBox="1"/>
          <p:nvPr/>
        </p:nvSpPr>
        <p:spPr>
          <a:xfrm>
            <a:off x="496575" y="999000"/>
            <a:ext cx="8299500" cy="1516500"/>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2000"/>
              <a:buFont typeface="Arial"/>
              <a:buNone/>
            </a:pPr>
            <a:r>
              <a:rPr b="0" i="0" lang="es-CO" sz="2000" u="none" cap="none" strike="noStrike">
                <a:solidFill>
                  <a:srgbClr val="080808"/>
                </a:solidFill>
                <a:latin typeface="Arial"/>
                <a:ea typeface="Arial"/>
                <a:cs typeface="Arial"/>
                <a:sym typeface="Arial"/>
              </a:rPr>
              <a:t>Los métodos tipo ensamblador están formados de un grupo de modelos predictivos que permiten alcanzar una mejor precisión y estabilidad del modelo. Estos proveen una mejora significativa a los modelos de árboles de decisión. Los ensambladores más comunes son: Bagging, Boosting y Stacking. Random Forest es tipo Bagging.</a:t>
            </a:r>
            <a:endParaRPr b="0" i="0"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pic>
        <p:nvPicPr>
          <p:cNvPr id="2094" name="Google Shape;2094;g6c5ec88a2d_0_3135"/>
          <p:cNvPicPr preferRelativeResize="0"/>
          <p:nvPr/>
        </p:nvPicPr>
        <p:blipFill rotWithShape="1">
          <a:blip r:embed="rId3">
            <a:alphaModFix/>
          </a:blip>
          <a:srcRect b="0" l="0" r="0" t="0"/>
          <a:stretch/>
        </p:blipFill>
        <p:spPr>
          <a:xfrm>
            <a:off x="1295388" y="3284050"/>
            <a:ext cx="6981825" cy="30956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9" name="Shape 2099"/>
        <p:cNvGrpSpPr/>
        <p:nvPr/>
      </p:nvGrpSpPr>
      <p:grpSpPr>
        <a:xfrm>
          <a:off x="0" y="0"/>
          <a:ext cx="0" cy="0"/>
          <a:chOff x="0" y="0"/>
          <a:chExt cx="0" cy="0"/>
        </a:xfrm>
      </p:grpSpPr>
      <p:sp>
        <p:nvSpPr>
          <p:cNvPr id="2100" name="Google Shape;2100;g6c5ec88a2d_0_3142"/>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RANDOM FOREST</a:t>
            </a:r>
            <a:endParaRPr b="0" i="0" sz="1400" u="none" cap="none" strike="noStrike">
              <a:solidFill>
                <a:srgbClr val="000000"/>
              </a:solidFill>
              <a:latin typeface="Arial"/>
              <a:ea typeface="Arial"/>
              <a:cs typeface="Arial"/>
              <a:sym typeface="Arial"/>
            </a:endParaRPr>
          </a:p>
        </p:txBody>
      </p:sp>
      <p:sp>
        <p:nvSpPr>
          <p:cNvPr id="2101" name="Google Shape;2101;g6c5ec88a2d_0_3142"/>
          <p:cNvSpPr txBox="1"/>
          <p:nvPr/>
        </p:nvSpPr>
        <p:spPr>
          <a:xfrm>
            <a:off x="626250" y="1119775"/>
            <a:ext cx="7891500" cy="4461000"/>
          </a:xfrm>
          <a:prstGeom prst="rect">
            <a:avLst/>
          </a:prstGeom>
          <a:noFill/>
          <a:ln>
            <a:noFill/>
          </a:ln>
        </p:spPr>
        <p:txBody>
          <a:bodyPr anchorCtr="0" anchor="t" bIns="91425" lIns="91425" spcFirstLastPara="1" rIns="91425" wrap="square" tIns="91425">
            <a:noAutofit/>
          </a:bodyPr>
          <a:lstStyle/>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Random forest es considerado uno de los métodos más robustos.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Puede usarse como técnica para la reducción de la dimensionalidad.</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Para regresión, se toma el promedio de las salidas (predicciones) de todos los árboles.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Random Forest no hace ninguna suposición acerca de la escala y normalización de los datos.</a:t>
            </a:r>
            <a:endParaRPr b="0" i="0" sz="2000" u="none" cap="none" strike="noStrike">
              <a:solidFill>
                <a:srgbClr val="080808"/>
              </a:solidFill>
              <a:latin typeface="Arial"/>
              <a:ea typeface="Arial"/>
              <a:cs typeface="Arial"/>
              <a:sym typeface="Arial"/>
            </a:endParaRPr>
          </a:p>
          <a:p>
            <a:pPr indent="-355600" lvl="0" marL="457200" marR="0" rtl="0" algn="just">
              <a:lnSpc>
                <a:spcPct val="120000"/>
              </a:lnSpc>
              <a:spcBef>
                <a:spcPts val="0"/>
              </a:spcBef>
              <a:spcAft>
                <a:spcPts val="0"/>
              </a:spcAft>
              <a:buClr>
                <a:srgbClr val="080808"/>
              </a:buClr>
              <a:buSzPts val="2000"/>
              <a:buFont typeface="Arial"/>
              <a:buChar char="●"/>
            </a:pPr>
            <a:r>
              <a:rPr b="0" i="0" lang="es-CO" sz="2000" u="none" cap="none" strike="noStrike">
                <a:solidFill>
                  <a:srgbClr val="080808"/>
                </a:solidFill>
                <a:latin typeface="Arial"/>
                <a:ea typeface="Arial"/>
                <a:cs typeface="Arial"/>
                <a:sym typeface="Arial"/>
              </a:rPr>
              <a:t>Si la tarea es de clasificación se escoge el árbol con mayor votos. si la tarea es de regresión se calcula el promedio de la salida de cada árbol.</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6" name="Shape 2106"/>
        <p:cNvGrpSpPr/>
        <p:nvPr/>
      </p:nvGrpSpPr>
      <p:grpSpPr>
        <a:xfrm>
          <a:off x="0" y="0"/>
          <a:ext cx="0" cy="0"/>
          <a:chOff x="0" y="0"/>
          <a:chExt cx="0" cy="0"/>
        </a:xfrm>
      </p:grpSpPr>
      <p:sp>
        <p:nvSpPr>
          <p:cNvPr id="2107" name="Google Shape;2107;g6c5ec88a2d_0_3148"/>
          <p:cNvSpPr txBox="1"/>
          <p:nvPr/>
        </p:nvSpPr>
        <p:spPr>
          <a:xfrm>
            <a:off x="586050" y="80375"/>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RANDOM FOREST</a:t>
            </a:r>
            <a:endParaRPr b="0" i="0" sz="1400" u="none" cap="none" strike="noStrike">
              <a:solidFill>
                <a:srgbClr val="000000"/>
              </a:solidFill>
              <a:latin typeface="Arial"/>
              <a:ea typeface="Arial"/>
              <a:cs typeface="Arial"/>
              <a:sym typeface="Arial"/>
            </a:endParaRPr>
          </a:p>
        </p:txBody>
      </p:sp>
      <p:sp>
        <p:nvSpPr>
          <p:cNvPr id="2108" name="Google Shape;2108;g6c5ec88a2d_0_3148"/>
          <p:cNvSpPr txBox="1"/>
          <p:nvPr/>
        </p:nvSpPr>
        <p:spPr>
          <a:xfrm>
            <a:off x="951025" y="2277075"/>
            <a:ext cx="73134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100" u="sng">
                <a:solidFill>
                  <a:schemeClr val="hlink"/>
                </a:solidFill>
                <a:hlinkClick r:id="rId3"/>
              </a:rPr>
              <a:t>https://www.kaggle.com/zlatankr/titanic-random-forest-82-78</a:t>
            </a:r>
            <a:endParaRPr/>
          </a:p>
        </p:txBody>
      </p:sp>
      <p:sp>
        <p:nvSpPr>
          <p:cNvPr id="2109" name="Google Shape;2109;g6c5ec88a2d_0_3148"/>
          <p:cNvSpPr txBox="1"/>
          <p:nvPr/>
        </p:nvSpPr>
        <p:spPr>
          <a:xfrm>
            <a:off x="353325" y="1237350"/>
            <a:ext cx="3000000" cy="6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O" sz="3600" cap="small">
                <a:solidFill>
                  <a:srgbClr val="980000"/>
                </a:solidFill>
                <a:latin typeface="Calibri"/>
                <a:ea typeface="Calibri"/>
                <a:cs typeface="Calibri"/>
                <a:sym typeface="Calibri"/>
              </a:rPr>
              <a:t>Recomendación: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4" name="Shape 2114"/>
        <p:cNvGrpSpPr/>
        <p:nvPr/>
      </p:nvGrpSpPr>
      <p:grpSpPr>
        <a:xfrm>
          <a:off x="0" y="0"/>
          <a:ext cx="0" cy="0"/>
          <a:chOff x="0" y="0"/>
          <a:chExt cx="0" cy="0"/>
        </a:xfrm>
      </p:grpSpPr>
      <p:sp>
        <p:nvSpPr>
          <p:cNvPr id="2115" name="Google Shape;2115;g6c5ec88a2d_0_3154"/>
          <p:cNvSpPr txBox="1"/>
          <p:nvPr/>
        </p:nvSpPr>
        <p:spPr>
          <a:xfrm>
            <a:off x="586050" y="0"/>
            <a:ext cx="7971900" cy="99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XGBOOST: eXtreme Gradient Boosting</a:t>
            </a:r>
            <a:endParaRPr b="1" i="0" sz="1500" u="none" cap="none" strike="noStrike">
              <a:solidFill>
                <a:srgbClr val="22222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small" strike="noStrike">
              <a:solidFill>
                <a:srgbClr val="980000"/>
              </a:solidFill>
              <a:latin typeface="Calibri"/>
              <a:ea typeface="Calibri"/>
              <a:cs typeface="Calibri"/>
              <a:sym typeface="Calibri"/>
            </a:endParaRPr>
          </a:p>
        </p:txBody>
      </p:sp>
      <p:sp>
        <p:nvSpPr>
          <p:cNvPr id="2116" name="Google Shape;2116;g6c5ec88a2d_0_3154"/>
          <p:cNvSpPr txBox="1"/>
          <p:nvPr/>
        </p:nvSpPr>
        <p:spPr>
          <a:xfrm>
            <a:off x="462750" y="1119775"/>
            <a:ext cx="8218500" cy="3234300"/>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2000"/>
              <a:buFont typeface="Arial"/>
              <a:buNone/>
            </a:pPr>
            <a:r>
              <a:rPr b="0" i="0" lang="es-CO" sz="2000" u="none" cap="none" strike="noStrike">
                <a:solidFill>
                  <a:srgbClr val="080808"/>
                </a:solidFill>
                <a:latin typeface="Arial"/>
                <a:ea typeface="Arial"/>
                <a:cs typeface="Arial"/>
                <a:sym typeface="Arial"/>
              </a:rPr>
              <a:t>Xgboost es un algoritmo de ensamble, tipo boosting, de árboles de decisión. En un ensamble boosting los árboles son construidos de manera secuencial, por lo que cada árbol siguiente reduce los errores de los árboles previos. Cada árbol aprende de sus predecesores y actualiza los errores. </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2000"/>
              <a:buFont typeface="Arial"/>
              <a:buNone/>
            </a:pPr>
            <a:r>
              <a:rPr b="0" i="0" lang="es-CO" sz="2000" u="none" cap="none" strike="noStrike">
                <a:solidFill>
                  <a:srgbClr val="080808"/>
                </a:solidFill>
                <a:latin typeface="Arial"/>
                <a:ea typeface="Arial"/>
                <a:cs typeface="Arial"/>
                <a:sym typeface="Arial"/>
              </a:rPr>
              <a:t>Xgboost es uno de los métodos más populares de modelado de bases de datos tabulares de cualquier tamaño, es muy rápido y escalable.</a:t>
            </a:r>
            <a:endParaRPr b="0" i="0" sz="2000" u="none" cap="none" strike="noStrike">
              <a:solidFill>
                <a:srgbClr val="080808"/>
              </a:solidFill>
              <a:latin typeface="Arial"/>
              <a:ea typeface="Arial"/>
              <a:cs typeface="Arial"/>
              <a:sym typeface="Arial"/>
            </a:endParaRPr>
          </a:p>
          <a:p>
            <a:pPr indent="0" lvl="0" marL="45720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80808"/>
              </a:solidFill>
              <a:latin typeface="Arial"/>
              <a:ea typeface="Arial"/>
              <a:cs typeface="Arial"/>
              <a:sym typeface="Arial"/>
            </a:endParaRPr>
          </a:p>
        </p:txBody>
      </p:sp>
      <p:pic>
        <p:nvPicPr>
          <p:cNvPr id="2117" name="Google Shape;2117;g6c5ec88a2d_0_3154"/>
          <p:cNvPicPr preferRelativeResize="0"/>
          <p:nvPr/>
        </p:nvPicPr>
        <p:blipFill rotWithShape="1">
          <a:blip r:embed="rId3">
            <a:alphaModFix/>
          </a:blip>
          <a:srcRect b="0" l="0" r="0" t="0"/>
          <a:stretch/>
        </p:blipFill>
        <p:spPr>
          <a:xfrm>
            <a:off x="881063" y="4474850"/>
            <a:ext cx="7381875" cy="17049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22" name="Shape 2122"/>
        <p:cNvGrpSpPr/>
        <p:nvPr/>
      </p:nvGrpSpPr>
      <p:grpSpPr>
        <a:xfrm>
          <a:off x="0" y="0"/>
          <a:ext cx="0" cy="0"/>
          <a:chOff x="0" y="0"/>
          <a:chExt cx="0" cy="0"/>
        </a:xfrm>
      </p:grpSpPr>
      <p:sp>
        <p:nvSpPr>
          <p:cNvPr id="2123" name="Google Shape;2123;g5f0f32994f_0_722"/>
          <p:cNvSpPr txBox="1"/>
          <p:nvPr>
            <p:ph idx="4294967295" type="title"/>
          </p:nvPr>
        </p:nvSpPr>
        <p:spPr>
          <a:xfrm>
            <a:off x="1384300" y="125413"/>
            <a:ext cx="7759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Calibri"/>
              <a:buNone/>
            </a:pPr>
            <a:r>
              <a:rPr b="1" lang="es-CO" sz="3600"/>
              <a:t>Preguntas</a:t>
            </a:r>
            <a:endParaRPr b="1" sz="3600"/>
          </a:p>
        </p:txBody>
      </p:sp>
      <p:sp>
        <p:nvSpPr>
          <p:cNvPr id="2124" name="Google Shape;2124;g5f0f32994f_0_722"/>
          <p:cNvSpPr/>
          <p:nvPr/>
        </p:nvSpPr>
        <p:spPr>
          <a:xfrm rot="-1130806">
            <a:off x="824253" y="3991868"/>
            <a:ext cx="1491464" cy="566190"/>
          </a:xfrm>
          <a:prstGeom prst="rect">
            <a:avLst/>
          </a:prstGeom>
          <a:noFill/>
          <a:ln>
            <a:noFill/>
          </a:ln>
        </p:spPr>
        <p:txBody>
          <a:bodyPr anchorCtr="0" anchor="t" bIns="45700" lIns="91425" spcFirstLastPara="1" rIns="91425" wrap="square" tIns="45700">
            <a:noAutofit/>
          </a:bodyPr>
          <a:lstStyle/>
          <a:p>
            <a:pPr indent="0" lvl="0" marL="0" marR="0" rtl="0" algn="ctr">
              <a:lnSpc>
                <a:spcPct val="31250"/>
              </a:lnSpc>
              <a:spcBef>
                <a:spcPts val="0"/>
              </a:spcBef>
              <a:spcAft>
                <a:spcPts val="0"/>
              </a:spcAft>
              <a:buClr>
                <a:schemeClr val="accent3"/>
              </a:buClr>
              <a:buSzPts val="8000"/>
              <a:buFont typeface="Arial"/>
              <a:buNone/>
            </a:pPr>
            <a:r>
              <a:rPr b="1" i="0" lang="es-CO" sz="8000" u="none" cap="none" strike="noStrike">
                <a:solidFill>
                  <a:schemeClr val="accent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25" name="Google Shape;2125;g5f0f32994f_0_722"/>
          <p:cNvSpPr/>
          <p:nvPr/>
        </p:nvSpPr>
        <p:spPr>
          <a:xfrm rot="828087">
            <a:off x="6669357" y="3935918"/>
            <a:ext cx="1491461" cy="566229"/>
          </a:xfrm>
          <a:prstGeom prst="rect">
            <a:avLst/>
          </a:prstGeom>
          <a:noFill/>
          <a:ln>
            <a:noFill/>
          </a:ln>
        </p:spPr>
        <p:txBody>
          <a:bodyPr anchorCtr="0" anchor="t" bIns="45700" lIns="91425" spcFirstLastPara="1" rIns="91425" wrap="square" tIns="45700">
            <a:noAutofit/>
          </a:bodyPr>
          <a:lstStyle/>
          <a:p>
            <a:pPr indent="0" lvl="0" marL="0" marR="0" rtl="0" algn="ctr">
              <a:lnSpc>
                <a:spcPct val="31250"/>
              </a:lnSpc>
              <a:spcBef>
                <a:spcPts val="0"/>
              </a:spcBef>
              <a:spcAft>
                <a:spcPts val="0"/>
              </a:spcAft>
              <a:buClr>
                <a:schemeClr val="accent3"/>
              </a:buClr>
              <a:buSzPts val="8000"/>
              <a:buFont typeface="Arial"/>
              <a:buNone/>
            </a:pPr>
            <a:r>
              <a:rPr b="1" i="0" lang="es-CO" sz="8000" u="none" cap="none" strike="noStrike">
                <a:solidFill>
                  <a:schemeClr val="accent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26" name="Google Shape;2126;g5f0f32994f_0_722"/>
          <p:cNvSpPr/>
          <p:nvPr/>
        </p:nvSpPr>
        <p:spPr>
          <a:xfrm rot="-178478">
            <a:off x="786425" y="1491021"/>
            <a:ext cx="1491510" cy="566264"/>
          </a:xfrm>
          <a:prstGeom prst="rect">
            <a:avLst/>
          </a:prstGeom>
          <a:noFill/>
          <a:ln>
            <a:noFill/>
          </a:ln>
        </p:spPr>
        <p:txBody>
          <a:bodyPr anchorCtr="0" anchor="t" bIns="45700" lIns="91425" spcFirstLastPara="1" rIns="91425" wrap="square" tIns="45700">
            <a:noAutofit/>
          </a:bodyPr>
          <a:lstStyle/>
          <a:p>
            <a:pPr indent="0" lvl="0" marL="0" marR="0" rtl="0" algn="ctr">
              <a:lnSpc>
                <a:spcPct val="31250"/>
              </a:lnSpc>
              <a:spcBef>
                <a:spcPts val="0"/>
              </a:spcBef>
              <a:spcAft>
                <a:spcPts val="0"/>
              </a:spcAft>
              <a:buClr>
                <a:schemeClr val="accent3"/>
              </a:buClr>
              <a:buSzPts val="8000"/>
              <a:buFont typeface="Arial"/>
              <a:buNone/>
            </a:pPr>
            <a:r>
              <a:rPr b="1" i="0" lang="es-CO" sz="8000" u="none" cap="none" strike="noStrike">
                <a:solidFill>
                  <a:schemeClr val="accent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27" name="Google Shape;2127;g5f0f32994f_0_722"/>
          <p:cNvSpPr/>
          <p:nvPr/>
        </p:nvSpPr>
        <p:spPr>
          <a:xfrm rot="236664">
            <a:off x="5558031" y="882899"/>
            <a:ext cx="1491533" cy="566245"/>
          </a:xfrm>
          <a:prstGeom prst="rect">
            <a:avLst/>
          </a:prstGeom>
          <a:noFill/>
          <a:ln>
            <a:noFill/>
          </a:ln>
        </p:spPr>
        <p:txBody>
          <a:bodyPr anchorCtr="0" anchor="t" bIns="45700" lIns="91425" spcFirstLastPara="1" rIns="91425" wrap="square" tIns="45700">
            <a:noAutofit/>
          </a:bodyPr>
          <a:lstStyle/>
          <a:p>
            <a:pPr indent="0" lvl="0" marL="0" marR="0" rtl="0" algn="ctr">
              <a:lnSpc>
                <a:spcPct val="31250"/>
              </a:lnSpc>
              <a:spcBef>
                <a:spcPts val="0"/>
              </a:spcBef>
              <a:spcAft>
                <a:spcPts val="0"/>
              </a:spcAft>
              <a:buClr>
                <a:schemeClr val="accent3"/>
              </a:buClr>
              <a:buSzPts val="8000"/>
              <a:buFont typeface="Arial"/>
              <a:buNone/>
            </a:pPr>
            <a:r>
              <a:rPr b="1" i="0" lang="es-CO" sz="8000" u="none" cap="none" strike="noStrike">
                <a:solidFill>
                  <a:schemeClr val="accent3"/>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2128" name="Google Shape;2128;g5f0f32994f_0_722"/>
          <p:cNvPicPr preferRelativeResize="0"/>
          <p:nvPr/>
        </p:nvPicPr>
        <p:blipFill rotWithShape="1">
          <a:blip r:embed="rId3">
            <a:alphaModFix/>
          </a:blip>
          <a:srcRect b="0" l="0" r="0" t="0"/>
          <a:stretch/>
        </p:blipFill>
        <p:spPr>
          <a:xfrm>
            <a:off x="3517225" y="2095604"/>
            <a:ext cx="2708150" cy="38258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3" name="Shape 2133"/>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1" name="Shape 521"/>
        <p:cNvGrpSpPr/>
        <p:nvPr/>
      </p:nvGrpSpPr>
      <p:grpSpPr>
        <a:xfrm>
          <a:off x="0" y="0"/>
          <a:ext cx="0" cy="0"/>
          <a:chOff x="0" y="0"/>
          <a:chExt cx="0" cy="0"/>
        </a:xfrm>
      </p:grpSpPr>
      <p:sp>
        <p:nvSpPr>
          <p:cNvPr id="522" name="Google Shape;522;g5f0f32994f_0_48"/>
          <p:cNvSpPr/>
          <p:nvPr/>
        </p:nvSpPr>
        <p:spPr>
          <a:xfrm>
            <a:off x="585267" y="1052736"/>
            <a:ext cx="8064900" cy="452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KNN- con Rechazo</a:t>
            </a:r>
            <a:endParaRPr b="1"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Esta variación hace énfasis en las garantías que se deben dar para asignar una clase a un conjunto de características.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Umbral: Se refiere a que el número de votos para la clase a asignar sea superior a este valor. Ejemplo: si K=8, m=2, el umbral podría establecerse en 5 o 6.</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Mayoría Absoluta: Diferencias entre la frecuencia mayor y segunda mayor supere un valor. Ejemplo: Siendo K=15, m=3, Diferencia= 3;</a:t>
            </a:r>
            <a:endParaRPr b="0" i="0" sz="2400" u="none" cap="none" strike="noStrike">
              <a:solidFill>
                <a:schemeClr val="dk1"/>
              </a:solidFill>
              <a:latin typeface="Calibri"/>
              <a:ea typeface="Calibri"/>
              <a:cs typeface="Calibri"/>
              <a:sym typeface="Calibri"/>
            </a:endParaRPr>
          </a:p>
        </p:txBody>
      </p:sp>
      <p:sp>
        <p:nvSpPr>
          <p:cNvPr id="523" name="Google Shape;523;g5f0f32994f_0_48"/>
          <p:cNvSpPr txBox="1"/>
          <p:nvPr/>
        </p:nvSpPr>
        <p:spPr>
          <a:xfrm>
            <a:off x="-252536" y="548680"/>
            <a:ext cx="9649200" cy="57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Variaciones KNN</a:t>
            </a:r>
            <a:endParaRPr b="0" i="0" sz="4400" u="none" cap="none" strike="noStrike">
              <a:solidFill>
                <a:srgbClr val="C00000"/>
              </a:solidFill>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7" name="Shape 527"/>
        <p:cNvGrpSpPr/>
        <p:nvPr/>
      </p:nvGrpSpPr>
      <p:grpSpPr>
        <a:xfrm>
          <a:off x="0" y="0"/>
          <a:ext cx="0" cy="0"/>
          <a:chOff x="0" y="0"/>
          <a:chExt cx="0" cy="0"/>
        </a:xfrm>
      </p:grpSpPr>
      <p:sp>
        <p:nvSpPr>
          <p:cNvPr id="528" name="Google Shape;528;g5f0f32994f_0_53"/>
          <p:cNvSpPr/>
          <p:nvPr/>
        </p:nvSpPr>
        <p:spPr>
          <a:xfrm>
            <a:off x="395536" y="1196752"/>
            <a:ext cx="8900700" cy="1107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1" i="0" lang="es-CO" sz="2400" u="none" cap="none" strike="noStrike">
                <a:solidFill>
                  <a:schemeClr val="dk1"/>
                </a:solidFill>
                <a:latin typeface="Calibri"/>
                <a:ea typeface="Calibri"/>
                <a:cs typeface="Calibri"/>
                <a:sym typeface="Calibri"/>
              </a:rPr>
              <a:t>KNN – con distancia Media</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Calibri"/>
              <a:buNone/>
            </a:pPr>
            <a:r>
              <a:rPr b="0" i="0" lang="es-CO" sz="2400" u="none" cap="none" strike="noStrike">
                <a:solidFill>
                  <a:schemeClr val="dk1"/>
                </a:solidFill>
                <a:latin typeface="Calibri"/>
                <a:ea typeface="Calibri"/>
                <a:cs typeface="Calibri"/>
                <a:sym typeface="Calibri"/>
              </a:rPr>
              <a:t>Hace referencia a la asignación de la clase con menor distancia media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529" name="Google Shape;529;g5f0f32994f_0_53"/>
          <p:cNvPicPr preferRelativeResize="0"/>
          <p:nvPr/>
        </p:nvPicPr>
        <p:blipFill rotWithShape="1">
          <a:blip r:embed="rId3">
            <a:alphaModFix/>
          </a:blip>
          <a:srcRect b="0" l="0" r="0" t="0"/>
          <a:stretch/>
        </p:blipFill>
        <p:spPr>
          <a:xfrm>
            <a:off x="1907704" y="2132856"/>
            <a:ext cx="4824536" cy="3745363"/>
          </a:xfrm>
          <a:prstGeom prst="rect">
            <a:avLst/>
          </a:prstGeom>
          <a:noFill/>
          <a:ln>
            <a:noFill/>
          </a:ln>
        </p:spPr>
      </p:pic>
      <p:sp>
        <p:nvSpPr>
          <p:cNvPr id="530" name="Google Shape;530;g5f0f32994f_0_53"/>
          <p:cNvSpPr/>
          <p:nvPr/>
        </p:nvSpPr>
        <p:spPr>
          <a:xfrm>
            <a:off x="0" y="3267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31" name="Google Shape;531;g5f0f32994f_0_53"/>
          <p:cNvSpPr txBox="1"/>
          <p:nvPr/>
        </p:nvSpPr>
        <p:spPr>
          <a:xfrm>
            <a:off x="-252536" y="548680"/>
            <a:ext cx="9649200" cy="57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small" strike="noStrike">
                <a:solidFill>
                  <a:srgbClr val="980000"/>
                </a:solidFill>
                <a:latin typeface="Calibri"/>
                <a:ea typeface="Calibri"/>
                <a:cs typeface="Calibri"/>
                <a:sym typeface="Calibri"/>
              </a:rPr>
              <a:t>Clasificador KNN</a:t>
            </a:r>
            <a:endParaRPr b="0" i="0" sz="4400" u="none" cap="none" strike="noStrike">
              <a:solidFill>
                <a:srgbClr val="C00000"/>
              </a:solidFill>
              <a:latin typeface="Bookman Old Style"/>
              <a:ea typeface="Bookman Old Style"/>
              <a:cs typeface="Bookman Old Style"/>
              <a:sym typeface="Bookman Old Style"/>
            </a:endParaRPr>
          </a:p>
        </p:txBody>
      </p:sp>
    </p:spTree>
  </p:cSld>
  <p:clrMapOvr>
    <a:masterClrMapping/>
  </p:clrMapOvr>
</p:sld>
</file>

<file path=ppt/theme/theme1.xml><?xml version="1.0" encoding="utf-8"?>
<a:theme xmlns:a="http://schemas.openxmlformats.org/drawingml/2006/main" xmlns:r="http://schemas.openxmlformats.org/officeDocument/2006/relationships" name="2_Diseño personalizad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lantillaPresentacionITM201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Tema de Offic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Tema de Offic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2012-05-13T03:15:58Z</dcterms:created>
  <dc:creator>Colossus User</dc:creator>
</cp:coreProperties>
</file>