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1" r:id="rId5"/>
    <p:sldId id="264" r:id="rId6"/>
    <p:sldId id="270" r:id="rId7"/>
    <p:sldId id="262" r:id="rId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529" autoAdjust="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62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5" qsCatId="simple" csTypeId="urn:microsoft.com/office/officeart/2005/8/colors/accent1_5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hu-HU" b="1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Kutatás: Piaci igények felmérése.</a:t>
          </a:r>
          <a:endParaRPr lang="hu-HU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hu-HU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Tervezés: Felhasználói élmény és adatbázis-struktúra kidolgozása.</a:t>
          </a:r>
          <a:endParaRPr lang="hu-HU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hu-HU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Fejlesztés: Backend és frontend funkciók megvalósítása.</a:t>
          </a:r>
          <a:endParaRPr lang="hu-HU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hu-HU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Tesztelés: Funkcionalitás ellenőrzése, hibák javítása.</a:t>
          </a:r>
          <a:endParaRPr lang="hu-HU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F7B0A116-8D1C-4EA1-980D-20F29F859BE9}">
      <dgm:prSet phldrT="[Text]"/>
      <dgm:spPr/>
      <dgm:t>
        <a:bodyPr rtlCol="0"/>
        <a:lstStyle/>
        <a:p>
          <a:pPr rtl="0"/>
          <a:r>
            <a:rPr lang="hu-HU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Indítás: Éles rendszer bevezetése és felhasználói visszajelzések.</a:t>
          </a:r>
          <a:endParaRPr lang="hu-HU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83B62A40-EA86-4F31-B6ED-0842646D99F0}" type="parTrans" cxnId="{9912D356-22AF-49B4-B59A-405612B8D87A}">
      <dgm:prSet/>
      <dgm:spPr/>
      <dgm:t>
        <a:bodyPr/>
        <a:lstStyle/>
        <a:p>
          <a:endParaRPr lang="hu-HU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7646C1F1-8353-46C1-9633-69B18755AA76}" type="sibTrans" cxnId="{9912D356-22AF-49B4-B59A-405612B8D87A}">
      <dgm:prSet/>
      <dgm:spPr/>
      <dgm:t>
        <a:bodyPr/>
        <a:lstStyle/>
        <a:p>
          <a:endParaRPr lang="hu-HU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189F1E3-8426-47FB-A8AD-8FE34D4ECF69}" type="pres">
      <dgm:prSet presAssocID="{0C6B132F-0347-46BA-86A4-3FAFB6676411}" presName="parTxOnlySpace" presStyleCnt="0"/>
      <dgm:spPr/>
    </dgm:pt>
    <dgm:pt modelId="{2E981AB5-107B-4461-8AFB-8DC91456B1B2}" type="pres">
      <dgm:prSet presAssocID="{F7B0A116-8D1C-4EA1-980D-20F29F859BE9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9912D356-22AF-49B4-B59A-405612B8D87A}" srcId="{44156040-AF98-4F2C-9909-9F2439F6F588}" destId="{F7B0A116-8D1C-4EA1-980D-20F29F859BE9}" srcOrd="4" destOrd="0" parTransId="{83B62A40-EA86-4F31-B6ED-0842646D99F0}" sibTransId="{7646C1F1-8353-46C1-9633-69B18755AA76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BC044CAF-B446-47EA-B08E-9A416C670F5F}" type="presOf" srcId="{F7B0A116-8D1C-4EA1-980D-20F29F859BE9}" destId="{2E981AB5-107B-4461-8AFB-8DC91456B1B2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  <dgm:cxn modelId="{164173D0-CFD1-484A-81A5-0A7275C59E93}" type="presParOf" srcId="{1C61A9A2-33F2-469B-8AC4-A104A5A98D78}" destId="{1189F1E3-8426-47FB-A8AD-8FE34D4ECF69}" srcOrd="7" destOrd="0" presId="urn:microsoft.com/office/officeart/2005/8/layout/chevron1"/>
    <dgm:cxn modelId="{2EC31570-2C2F-4535-8CCB-6D27B726F6EE}" type="presParOf" srcId="{1C61A9A2-33F2-469B-8AC4-A104A5A98D78}" destId="{2E981AB5-107B-4461-8AFB-8DC91456B1B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373" y="1755597"/>
          <a:ext cx="2112011" cy="84480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000" b="1" kern="120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Kutatás: Piaci igények felmérése.</a:t>
          </a:r>
          <a:endParaRPr lang="hu-HU" sz="1000" kern="1200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sp:txBody>
      <dsp:txXfrm>
        <a:off x="424775" y="1755597"/>
        <a:ext cx="1267207" cy="844804"/>
      </dsp:txXfrm>
    </dsp:sp>
    <dsp:sp modelId="{919A589F-F74A-40C3-BE88-AB8730BCAB04}">
      <dsp:nvSpPr>
        <dsp:cNvPr id="0" name=""/>
        <dsp:cNvSpPr/>
      </dsp:nvSpPr>
      <dsp:spPr>
        <a:xfrm>
          <a:off x="1903183" y="1755597"/>
          <a:ext cx="2112011" cy="84480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000" kern="1200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Tervezés: Felhasználói élmény és adatbázis-struktúra kidolgozása.</a:t>
          </a:r>
          <a:endParaRPr lang="hu-HU" sz="1000" kern="1200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sp:txBody>
      <dsp:txXfrm>
        <a:off x="2325585" y="1755597"/>
        <a:ext cx="1267207" cy="844804"/>
      </dsp:txXfrm>
    </dsp:sp>
    <dsp:sp modelId="{268F2328-4548-422B-9C65-80797E16B241}">
      <dsp:nvSpPr>
        <dsp:cNvPr id="0" name=""/>
        <dsp:cNvSpPr/>
      </dsp:nvSpPr>
      <dsp:spPr>
        <a:xfrm>
          <a:off x="3803994" y="1755597"/>
          <a:ext cx="2112011" cy="84480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000" kern="1200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Fejlesztés: Backend és frontend funkciók megvalósítása.</a:t>
          </a:r>
          <a:endParaRPr lang="hu-HU" sz="1000" kern="1200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sp:txBody>
      <dsp:txXfrm>
        <a:off x="4226396" y="1755597"/>
        <a:ext cx="1267207" cy="844804"/>
      </dsp:txXfrm>
    </dsp:sp>
    <dsp:sp modelId="{BDD0B0F7-A87C-4B5B-A4C3-4E4BE6EB0FE4}">
      <dsp:nvSpPr>
        <dsp:cNvPr id="0" name=""/>
        <dsp:cNvSpPr/>
      </dsp:nvSpPr>
      <dsp:spPr>
        <a:xfrm>
          <a:off x="5704804" y="1755597"/>
          <a:ext cx="2112011" cy="84480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000" kern="1200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Tesztelés: Funkcionalitás ellenőrzése, hibák javítása.</a:t>
          </a:r>
          <a:endParaRPr lang="hu-HU" sz="1000" kern="1200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sp:txBody>
      <dsp:txXfrm>
        <a:off x="6127206" y="1755597"/>
        <a:ext cx="1267207" cy="844804"/>
      </dsp:txXfrm>
    </dsp:sp>
    <dsp:sp modelId="{2E981AB5-107B-4461-8AFB-8DC91456B1B2}">
      <dsp:nvSpPr>
        <dsp:cNvPr id="0" name=""/>
        <dsp:cNvSpPr/>
      </dsp:nvSpPr>
      <dsp:spPr>
        <a:xfrm>
          <a:off x="7605615" y="1755597"/>
          <a:ext cx="2112011" cy="84480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rtlCol="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000" kern="1200" noProof="0" dirty="0" smtClean="0">
              <a:ln>
                <a:noFill/>
              </a:ln>
              <a:solidFill>
                <a:schemeClr val="accent4">
                  <a:tint val="20000"/>
                </a:schemeClr>
              </a:solidFill>
            </a:rPr>
            <a:t>Indítás: Éles rendszer bevezetése és felhasználói visszajelzések.</a:t>
          </a:r>
          <a:endParaRPr lang="hu-HU" sz="1000" kern="1200" noProof="0" dirty="0">
            <a:ln>
              <a:noFill/>
            </a:ln>
            <a:solidFill>
              <a:schemeClr val="accent4">
                <a:tint val="20000"/>
              </a:schemeClr>
            </a:solidFill>
          </a:endParaRPr>
        </a:p>
      </dsp:txBody>
      <dsp:txXfrm>
        <a:off x="8028017" y="1755597"/>
        <a:ext cx="1267207" cy="844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4ED7D-2366-43A2-9AE0-FAF420B0EB0E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E535FD-C828-49A5-9854-C447DB2225A6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sz="1200" i="1" dirty="0" smtClean="0">
                <a:latin typeface="Arial" pitchFamily="34" charset="0"/>
                <a:cs typeface="Arial" pitchFamily="34" charset="0"/>
              </a:rPr>
              <a:t>A dián szereplő kép módosításához jelölje ki, majd törölje a képet. Ezután a helyőrzőben lévő Képek ikonra kattintva szúrhatja be a kívánt képet.</a:t>
            </a:r>
          </a:p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2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88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39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3340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38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01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hu-HU" sz="1800" dirty="0"/>
          </a:p>
        </p:txBody>
      </p:sp>
      <p:sp>
        <p:nvSpPr>
          <p:cNvPr id="7" name="Szabadkézi sokszög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smtClean="0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BBB92-31B6-46BF-83F8-5F73C09075D1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t kép képaláírások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0" name="Téglalap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12" name="Téglalap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8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13" name="Szöveg helye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D079A-20E6-4441-A0DD-1C29C79F697E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9120C-60C1-4CFB-8BEF-267A8435F950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7B3AA-D083-42CB-899F-8A8945511659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7345-D714-4207-A47B-1C176F12354F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dia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11" name="Szabadkézi sokszög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2" name="Szabadkézi sokszög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15" name="Kép helyőrzője 14" descr="Üres helyőrző kép hozzáadásához. Kattintson a helyőrzőre, és jelölje ki a hozzáadni kívánt képet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smtClean="0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8" name="Szabadkézi sokszög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9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0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2F9DC-FC17-42CB-944D-B3A09E96C056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C1F6B-2A9F-4376-83B4-6D84A7783A2C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9AD6F-AE0E-4A33-801A-F7942C5C943C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97360-F985-4587-AB08-4C218AA3FE4A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FD6BD-CAE9-4288-8C6C-B7A4A4405C24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dirty="0" smtClean="0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2E45E6-1410-4866-81AA-E124CC605C26}" type="datetime1">
              <a:rPr lang="hu-HU" smtClean="0"/>
              <a:t>2024. 11. 26.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Hotel Management Project </a:t>
            </a:r>
            <a:r>
              <a:rPr lang="hu-HU" dirty="0" err="1" smtClean="0"/>
              <a:t>by</a:t>
            </a:r>
            <a:r>
              <a:rPr lang="hu-HU" dirty="0"/>
              <a:t> </a:t>
            </a:r>
            <a:r>
              <a:rPr lang="hu-HU" dirty="0" smtClean="0"/>
              <a:t>HMZ Rt.</a:t>
            </a:r>
            <a:endParaRPr lang="hu-HU" dirty="0"/>
          </a:p>
        </p:txBody>
      </p:sp>
      <p:pic>
        <p:nvPicPr>
          <p:cNvPr id="5" name="Kép helyőrzője 4" descr="Városi utcakép elmosódott mozgásokkal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Fejlesztő csapat: </a:t>
            </a:r>
          </a:p>
          <a:p>
            <a:pPr rtl="0"/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Hilóczki Tamás</a:t>
            </a:r>
          </a:p>
          <a:p>
            <a:pPr rtl="0"/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Monostori Róbert</a:t>
            </a:r>
          </a:p>
          <a:p>
            <a:pPr rtl="0"/>
            <a:r>
              <a:rPr lang="hu-H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Zelenák Zalán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Miért </a:t>
            </a:r>
            <a:r>
              <a:rPr lang="hu-H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Fontos 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Projekt?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Problémafelvetés: A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szállodai szolgáltatások hagyományos működése időigényes, pontatlan, és az ügyfélélményt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csökkenti. A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vendégek gyors és online megoldásokat várnak el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Célkitűzés: Automatizált,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digitális megoldás a vendégek és a személyzet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számára. Egyszerűbb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szobafoglalás, adatkezelés és szolgáltatás-elérés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Célcsoport: Vendégek: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könnyű szobafoglalás, információk 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elérése. Személyzet: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 adminisztráció.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Fejlesztői csapat és szerepköreik.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r>
              <a:rPr lang="hu-HU" b="1" dirty="0"/>
              <a:t>Hilóczki </a:t>
            </a:r>
            <a:r>
              <a:rPr lang="hu-HU" b="1" dirty="0" smtClean="0"/>
              <a:t>Tamás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Feladatai</a:t>
            </a:r>
            <a:r>
              <a:rPr lang="hu-HU" dirty="0"/>
              <a:t>: Felhasználói felület és backend logika kidolgozása minden platformon.</a:t>
            </a:r>
            <a:endParaRPr lang="hu-HU" dirty="0" smtClean="0"/>
          </a:p>
          <a:p>
            <a:r>
              <a:rPr lang="hu-HU" dirty="0"/>
              <a:t>Monostori </a:t>
            </a:r>
            <a:r>
              <a:rPr lang="hu-HU" dirty="0" smtClean="0"/>
              <a:t>Róbert:</a:t>
            </a:r>
          </a:p>
          <a:p>
            <a:pPr lvl="1"/>
            <a:r>
              <a:rPr lang="hu-HU" dirty="0"/>
              <a:t>Feladatai: Adatbázis létrehozása és karbantartása, foglalási adatok kezelése.</a:t>
            </a:r>
            <a:endParaRPr lang="hu-HU" dirty="0" smtClean="0"/>
          </a:p>
          <a:p>
            <a:r>
              <a:rPr lang="hu-HU" dirty="0"/>
              <a:t>Zelenák Zalán </a:t>
            </a:r>
            <a:r>
              <a:rPr lang="hu-HU" dirty="0" smtClean="0"/>
              <a:t>Noel:</a:t>
            </a:r>
          </a:p>
          <a:p>
            <a:pPr lvl="1"/>
            <a:r>
              <a:rPr lang="hu-HU" dirty="0"/>
              <a:t>Feladatai: Weboldal, mobil- és asztali alkalmazás integrációja.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7465912"/>
              </p:ext>
            </p:extLst>
          </p:nvPr>
        </p:nvGraphicFramePr>
        <p:xfrm>
          <a:off x="632460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Hilóczki Tamás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Monostori Róbert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Zelenák Zalán Noel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Frontend és backend fejlesztő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Backend fejlesztő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err="1" smtClean="0"/>
                        <a:t>Fullstack</a:t>
                      </a:r>
                      <a:r>
                        <a:rPr lang="hu-HU" dirty="0" smtClean="0"/>
                        <a:t> fejlesztő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C#, React.js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SQL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u-HU" dirty="0" smtClean="0"/>
                        <a:t>C#, WPF, JavaScript</a:t>
                      </a:r>
                      <a:endParaRPr lang="hu-H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fejlesztés fázisai</a:t>
            </a:r>
            <a:endParaRPr lang="hu-HU" dirty="0"/>
          </a:p>
        </p:txBody>
      </p:sp>
      <p:graphicFrame>
        <p:nvGraphicFramePr>
          <p:cNvPr id="6" name="Tartalom helye 5" descr="Egyszerű sávnyíl folyamatábra diagram, amelyen 4 lépés látható balról jobbra rendezv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35680"/>
              </p:ext>
            </p:extLst>
          </p:nvPr>
        </p:nvGraphicFramePr>
        <p:xfrm>
          <a:off x="1295400" y="1828800"/>
          <a:ext cx="972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rendszer fő funkciói:</a:t>
            </a:r>
            <a:endParaRPr lang="hu-HU" dirty="0"/>
          </a:p>
        </p:txBody>
      </p:sp>
      <p:sp>
        <p:nvSpPr>
          <p:cNvPr id="11" name="Szöveg helye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hu-HU" b="1" dirty="0"/>
              <a:t>Vendégek számára</a:t>
            </a:r>
            <a:r>
              <a:rPr lang="hu-HU" dirty="0"/>
              <a:t>: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r>
              <a:rPr lang="hu-HU" b="1" dirty="0"/>
              <a:t>Személyzet számára</a:t>
            </a:r>
            <a:r>
              <a:rPr lang="hu-HU" dirty="0"/>
              <a:t>: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979823" y="2676525"/>
            <a:ext cx="457689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hu-HU" altLang="hu-HU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hu-HU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Egyszerű szobafoglalás.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hu-HU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Információk elérése a szállásokról,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szolgáltatásokról.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hu-HU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Foglalások és státusz követése.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182977" y="2657558"/>
            <a:ext cx="443102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Foglalások adminisztrációja.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Vendégadatok kezelése.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Jelentések és statisztikák. </a:t>
            </a:r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dirty="0"/>
              <a:t>Innováció és Jövőbeli Fejlesztések</a:t>
            </a:r>
          </a:p>
        </p:txBody>
      </p:sp>
      <p:sp>
        <p:nvSpPr>
          <p:cNvPr id="11" name="Szöveg helye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hu-HU" b="1" dirty="0" err="1"/>
              <a:t>Push</a:t>
            </a:r>
            <a:r>
              <a:rPr lang="hu-HU" b="1" dirty="0"/>
              <a:t> értesítések</a:t>
            </a:r>
            <a:r>
              <a:rPr lang="hu-HU" dirty="0"/>
              <a:t>:</a:t>
            </a:r>
          </a:p>
        </p:txBody>
      </p:sp>
      <p:sp>
        <p:nvSpPr>
          <p:cNvPr id="13" name="Szöveg helye 12"/>
          <p:cNvSpPr>
            <a:spLocks noGrp="1"/>
          </p:cNvSpPr>
          <p:nvPr>
            <p:ph type="body" sz="quarter" idx="3"/>
          </p:nvPr>
        </p:nvSpPr>
        <p:spPr>
          <a:xfrm>
            <a:off x="1295400" y="4630289"/>
            <a:ext cx="4572000" cy="847725"/>
          </a:xfrm>
        </p:spPr>
        <p:txBody>
          <a:bodyPr rtlCol="0"/>
          <a:lstStyle/>
          <a:p>
            <a:r>
              <a:rPr lang="hu-HU" b="1" dirty="0"/>
              <a:t>Integráció szállodai rendszerekkel</a:t>
            </a:r>
            <a:r>
              <a:rPr lang="hu-HU" dirty="0"/>
              <a:t>: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1295400" y="2624816"/>
            <a:ext cx="5226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hu-HU" sz="2000" dirty="0"/>
              <a:t>Foglalások státuszának valós idejű követése.</a:t>
            </a:r>
            <a:endParaRPr kumimoji="0" lang="hu-HU" altLang="hu-HU" sz="200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1057211" y="5892756"/>
            <a:ext cx="52673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hu-HU" sz="2000" dirty="0"/>
              <a:t>Számlázás, foglalás és vendégkezelés automatizálása.</a:t>
            </a:r>
          </a:p>
        </p:txBody>
      </p:sp>
      <p:sp>
        <p:nvSpPr>
          <p:cNvPr id="7" name="Szöveg helye 10"/>
          <p:cNvSpPr txBox="1">
            <a:spLocks/>
          </p:cNvSpPr>
          <p:nvPr/>
        </p:nvSpPr>
        <p:spPr>
          <a:xfrm>
            <a:off x="1295400" y="3210058"/>
            <a:ext cx="4572000" cy="85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smtClean="0"/>
              <a:t>AI és gép tanulás:</a:t>
            </a:r>
            <a:endParaRPr lang="hu-HU" dirty="0"/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1295400" y="3912094"/>
            <a:ext cx="6056145" cy="369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Személyre szabott ajánlatok a vendégek számára.</a:t>
            </a:r>
          </a:p>
        </p:txBody>
      </p:sp>
    </p:spTree>
    <p:extLst>
      <p:ext uri="{BB962C8B-B14F-4D97-AF65-F5344CB8AC3E}">
        <p14:creationId xmlns:p14="http://schemas.microsoft.com/office/powerpoint/2010/main" val="3562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28709" y="132249"/>
            <a:ext cx="6400800" cy="869616"/>
          </a:xfrm>
        </p:spPr>
        <p:txBody>
          <a:bodyPr rtlCol="0"/>
          <a:lstStyle/>
          <a:p>
            <a:pPr rtl="0"/>
            <a:r>
              <a:rPr lang="hu-H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weboldal rácsszerkezete: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58" y="511398"/>
            <a:ext cx="7076661" cy="5838071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7036904" y="132249"/>
            <a:ext cx="818985" cy="591320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Értékesítési irány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79_TF03431374.potx" id="{0AC9E330-718A-4131-B8C0-8AE79CF1FEE6}" vid="{04CF4229-82D3-4BD8-B41C-7E0CB117E9C0}"/>
    </a:ext>
  </a:extLst>
</a:theme>
</file>

<file path=ppt/theme/theme2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Üzleti irány bemutató (szélesvásznú)</Template>
  <TotalTime>80</TotalTime>
  <Words>307</Words>
  <Application>Microsoft Office PowerPoint</Application>
  <PresentationFormat>Szélesvásznú</PresentationFormat>
  <Paragraphs>59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Times New Roman</vt:lpstr>
      <vt:lpstr>Értékesítési irány 16X9</vt:lpstr>
      <vt:lpstr>Hotel Management Project by HMZ Rt.</vt:lpstr>
      <vt:lpstr>Miért is Fontos a Projekt?</vt:lpstr>
      <vt:lpstr>A Fejlesztői csapat és szerepköreik.</vt:lpstr>
      <vt:lpstr>A fejlesztés fázisai</vt:lpstr>
      <vt:lpstr>A rendszer fő funkciói:</vt:lpstr>
      <vt:lpstr>Innováció és Jövőbeli Fejlesztések</vt:lpstr>
      <vt:lpstr>A weboldal rácsszerkezete: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Project by HMZ Rt.</dc:title>
  <dc:creator>User</dc:creator>
  <cp:lastModifiedBy>User</cp:lastModifiedBy>
  <cp:revision>7</cp:revision>
  <dcterms:created xsi:type="dcterms:W3CDTF">2024-11-26T18:27:37Z</dcterms:created>
  <dcterms:modified xsi:type="dcterms:W3CDTF">2024-11-26T19:48:50Z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