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14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410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5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1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03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8220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97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676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052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1341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077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7254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Nevezetességek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2417780" y="3531203"/>
            <a:ext cx="8637072" cy="2221203"/>
          </a:xfrm>
        </p:spPr>
        <p:txBody>
          <a:bodyPr>
            <a:noAutofit/>
          </a:bodyPr>
          <a:lstStyle/>
          <a:p>
            <a:r>
              <a:rPr lang="hu-HU" dirty="0" smtClean="0"/>
              <a:t>Készítette:</a:t>
            </a:r>
          </a:p>
          <a:p>
            <a:r>
              <a:rPr lang="hu-HU" dirty="0" err="1" smtClean="0"/>
              <a:t>Surmann</a:t>
            </a:r>
            <a:r>
              <a:rPr lang="hu-HU" dirty="0" smtClean="0"/>
              <a:t> Márk</a:t>
            </a:r>
          </a:p>
          <a:p>
            <a:r>
              <a:rPr lang="hu-HU" dirty="0" smtClean="0"/>
              <a:t>György Péter</a:t>
            </a:r>
          </a:p>
          <a:p>
            <a:r>
              <a:rPr lang="hu-HU" dirty="0" err="1"/>
              <a:t>HeinriCH</a:t>
            </a:r>
            <a:r>
              <a:rPr lang="hu-HU" dirty="0"/>
              <a:t> Kristóf</a:t>
            </a:r>
          </a:p>
          <a:p>
            <a:endParaRPr lang="hu-HU" dirty="0" smtClean="0"/>
          </a:p>
        </p:txBody>
      </p:sp>
    </p:spTree>
    <p:extLst>
      <p:ext uri="{BB962C8B-B14F-4D97-AF65-F5344CB8AC3E}">
        <p14:creationId xmlns:p14="http://schemas.microsoft.com/office/powerpoint/2010/main" val="129414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Feladatunk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800" dirty="0"/>
              <a:t>C</a:t>
            </a:r>
            <a:r>
              <a:rPr lang="hu-HU" sz="2800" dirty="0" smtClean="0"/>
              <a:t>sapatunk </a:t>
            </a:r>
            <a:r>
              <a:rPr lang="hu-HU" sz="2800" dirty="0"/>
              <a:t>feladata egy </a:t>
            </a:r>
            <a:r>
              <a:rPr lang="hu-HU" sz="2800" dirty="0" smtClean="0"/>
              <a:t>Nevezetességekkel </a:t>
            </a:r>
            <a:r>
              <a:rPr lang="hu-HU" sz="2800" dirty="0"/>
              <a:t>kapcsolatos szoftver készítése </a:t>
            </a:r>
            <a:r>
              <a:rPr lang="hu-HU" sz="2800" dirty="0" smtClean="0"/>
              <a:t>volt</a:t>
            </a:r>
          </a:p>
        </p:txBody>
      </p:sp>
    </p:spTree>
    <p:extLst>
      <p:ext uri="{BB962C8B-B14F-4D97-AF65-F5344CB8AC3E}">
        <p14:creationId xmlns:p14="http://schemas.microsoft.com/office/powerpoint/2010/main" val="164434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Csapat felosztása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 err="1" smtClean="0"/>
              <a:t>Surmann</a:t>
            </a:r>
            <a:r>
              <a:rPr lang="hu-HU" sz="2400" dirty="0" smtClean="0"/>
              <a:t> Márk „</a:t>
            </a:r>
            <a:r>
              <a:rPr lang="hu-HU" sz="2400" dirty="0"/>
              <a:t>A</a:t>
            </a:r>
            <a:r>
              <a:rPr lang="hu-HU" sz="2400" dirty="0" smtClean="0"/>
              <a:t> </a:t>
            </a:r>
            <a:r>
              <a:rPr lang="hu-HU" sz="2400" dirty="0"/>
              <a:t>feladataim közé tartozott a projekt egyszerű és gyors megvalósításának kialakítása</a:t>
            </a:r>
            <a:r>
              <a:rPr lang="hu-HU" sz="2400" dirty="0" smtClean="0"/>
              <a:t>. És Amerika érdekességeinek kigyűjtése.”</a:t>
            </a:r>
          </a:p>
          <a:p>
            <a:r>
              <a:rPr lang="hu-HU" sz="2400" dirty="0"/>
              <a:t>György </a:t>
            </a:r>
            <a:r>
              <a:rPr lang="hu-HU" sz="2400" dirty="0" smtClean="0"/>
              <a:t>Péter:  Ázsia érdekességeinek kigyűjtése és a csapattársaimnak való segítség.</a:t>
            </a:r>
            <a:endParaRPr lang="hu-HU" sz="2400" dirty="0"/>
          </a:p>
          <a:p>
            <a:r>
              <a:rPr lang="hu-HU" sz="2400" dirty="0" smtClean="0"/>
              <a:t>Heinrich Kristóf: A csapat vezetője és Európa érdekességeinek </a:t>
            </a:r>
            <a:r>
              <a:rPr lang="hu-HU" sz="2400" dirty="0" err="1" smtClean="0"/>
              <a:t>kigyüjése</a:t>
            </a:r>
            <a:r>
              <a:rPr lang="hu-HU" sz="2400" dirty="0" smtClean="0"/>
              <a:t> volt a feladatom.</a:t>
            </a:r>
            <a:endParaRPr lang="hu-HU" sz="2400" dirty="0"/>
          </a:p>
          <a:p>
            <a:endParaRPr lang="hu-HU" sz="2400" dirty="0" smtClean="0"/>
          </a:p>
          <a:p>
            <a:endParaRPr lang="hu-HU" sz="2400" dirty="0"/>
          </a:p>
          <a:p>
            <a:pPr marL="0" indent="0">
              <a:buNone/>
            </a:pPr>
            <a:endParaRPr lang="hu-HU" sz="2400" dirty="0"/>
          </a:p>
        </p:txBody>
      </p:sp>
    </p:spTree>
    <p:extLst>
      <p:ext uri="{BB962C8B-B14F-4D97-AF65-F5344CB8AC3E}">
        <p14:creationId xmlns:p14="http://schemas.microsoft.com/office/powerpoint/2010/main" val="369040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célja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2400" dirty="0"/>
              <a:t>F</a:t>
            </a:r>
            <a:r>
              <a:rPr lang="hu-HU" sz="2400" dirty="0" smtClean="0"/>
              <a:t>elhasználó </a:t>
            </a:r>
            <a:r>
              <a:rPr lang="hu-HU" sz="2400" dirty="0"/>
              <a:t>döntheti el hogy </a:t>
            </a:r>
            <a:r>
              <a:rPr lang="hu-HU" sz="2400" dirty="0" smtClean="0"/>
              <a:t>melyik kontinens érdekességeit szeretné megtudni</a:t>
            </a:r>
          </a:p>
          <a:p>
            <a:pPr lvl="1"/>
            <a:r>
              <a:rPr lang="hu-HU" sz="2000" dirty="0" smtClean="0"/>
              <a:t>Ország</a:t>
            </a:r>
          </a:p>
          <a:p>
            <a:pPr lvl="1"/>
            <a:r>
              <a:rPr lang="hu-HU" sz="2000" dirty="0" smtClean="0"/>
              <a:t>Természeti látványosság</a:t>
            </a:r>
          </a:p>
        </p:txBody>
      </p:sp>
    </p:spTree>
    <p:extLst>
      <p:ext uri="{BB962C8B-B14F-4D97-AF65-F5344CB8AC3E}">
        <p14:creationId xmlns:p14="http://schemas.microsoft.com/office/powerpoint/2010/main" val="4288212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Projekt kivitelezése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Konzol </a:t>
            </a:r>
            <a:r>
              <a:rPr lang="hu-HU" dirty="0" smtClean="0"/>
              <a:t>felületen </a:t>
            </a:r>
            <a:r>
              <a:rPr lang="hu-HU" dirty="0"/>
              <a:t>kiviteleztük. </a:t>
            </a:r>
            <a:endParaRPr lang="hu-HU" dirty="0" smtClean="0"/>
          </a:p>
          <a:p>
            <a:r>
              <a:rPr lang="hu-HU" dirty="0"/>
              <a:t>T</a:t>
            </a:r>
            <a:r>
              <a:rPr lang="hu-HU" dirty="0" smtClean="0"/>
              <a:t>eljesen </a:t>
            </a:r>
            <a:r>
              <a:rPr lang="hu-HU" dirty="0"/>
              <a:t>Python programozási nyelvben készült</a:t>
            </a:r>
            <a:r>
              <a:rPr lang="hu-HU" dirty="0" smtClean="0"/>
              <a:t>.</a:t>
            </a:r>
          </a:p>
          <a:p>
            <a:r>
              <a:rPr lang="hu-HU" dirty="0"/>
              <a:t>A </a:t>
            </a:r>
            <a:r>
              <a:rPr lang="hu-HU" dirty="0" smtClean="0"/>
              <a:t>feladatott </a:t>
            </a:r>
            <a:r>
              <a:rPr lang="hu-HU" dirty="0"/>
              <a:t>4</a:t>
            </a:r>
            <a:r>
              <a:rPr lang="hu-HU" dirty="0" smtClean="0"/>
              <a:t> </a:t>
            </a:r>
            <a:r>
              <a:rPr lang="hu-HU" dirty="0"/>
              <a:t>tanóra alatt sikerült </a:t>
            </a:r>
            <a:r>
              <a:rPr lang="hu-HU" dirty="0" smtClean="0"/>
              <a:t>kiviteleznünk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925" y="3845414"/>
            <a:ext cx="11630025" cy="2143125"/>
          </a:xfrm>
          <a:prstGeom prst="rect">
            <a:avLst/>
          </a:prstGeom>
        </p:spPr>
      </p:pic>
      <p:pic>
        <p:nvPicPr>
          <p:cNvPr id="4" name="Kép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7217" y="4804756"/>
            <a:ext cx="8078733" cy="118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62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Köszönjük a figyelmet</a:t>
            </a:r>
            <a:endParaRPr lang="hu-HU" dirty="0"/>
          </a:p>
        </p:txBody>
      </p:sp>
      <p:pic>
        <p:nvPicPr>
          <p:cNvPr id="5" name="Kép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6663" y="1493712"/>
            <a:ext cx="6858000" cy="528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266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78</TotalTime>
  <Words>105</Words>
  <Application>Microsoft Office PowerPoint</Application>
  <PresentationFormat>Szélesvásznú</PresentationFormat>
  <Paragraphs>21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9" baseType="lpstr">
      <vt:lpstr>Arial</vt:lpstr>
      <vt:lpstr>Gill Sans MT</vt:lpstr>
      <vt:lpstr>Gallery</vt:lpstr>
      <vt:lpstr>Nevezetességek</vt:lpstr>
      <vt:lpstr>Feladatunk</vt:lpstr>
      <vt:lpstr>A Csapat felosztása</vt:lpstr>
      <vt:lpstr>A Projekt célja</vt:lpstr>
      <vt:lpstr>A Projekt kivitelezése</vt:lpstr>
      <vt:lpstr>Köszönjük a figyelmet</vt:lpstr>
    </vt:vector>
  </TitlesOfParts>
  <Company>Iskola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Lénygenerálás</dc:title>
  <dc:creator>tanuló</dc:creator>
  <cp:lastModifiedBy>tanuló</cp:lastModifiedBy>
  <cp:revision>35</cp:revision>
  <dcterms:created xsi:type="dcterms:W3CDTF">2022-02-16T12:42:29Z</dcterms:created>
  <dcterms:modified xsi:type="dcterms:W3CDTF">2022-04-20T11:54:41Z</dcterms:modified>
</cp:coreProperties>
</file>