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5" r:id="rId8"/>
    <p:sldId id="264" r:id="rId9"/>
    <p:sldId id="263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EEE75A79-2050-441A-B762-E9B21C76D04A}">
          <p14:sldIdLst>
            <p14:sldId id="256"/>
            <p14:sldId id="257"/>
            <p14:sldId id="258"/>
            <p14:sldId id="261"/>
            <p14:sldId id="260"/>
            <p14:sldId id="262"/>
            <p14:sldId id="265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8DB-1761-43C7-85F6-AF4C95111F34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004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8DB-1761-43C7-85F6-AF4C95111F34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271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8DB-1761-43C7-85F6-AF4C95111F34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4755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8DB-1761-43C7-85F6-AF4C95111F34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6841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8DB-1761-43C7-85F6-AF4C95111F34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0161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8DB-1761-43C7-85F6-AF4C95111F34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2704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8DB-1761-43C7-85F6-AF4C95111F34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992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8DB-1761-43C7-85F6-AF4C95111F34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818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8DB-1761-43C7-85F6-AF4C95111F34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23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8DB-1761-43C7-85F6-AF4C95111F34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187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8DB-1761-43C7-85F6-AF4C95111F34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276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8DB-1761-43C7-85F6-AF4C95111F34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578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8DB-1761-43C7-85F6-AF4C95111F34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14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8DB-1761-43C7-85F6-AF4C95111F34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298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8DB-1761-43C7-85F6-AF4C95111F34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480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8DB-1761-43C7-85F6-AF4C95111F34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530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5A8DB-1761-43C7-85F6-AF4C95111F34}" type="datetimeFigureOut">
              <a:rPr lang="hu-HU" smtClean="0"/>
              <a:t>2022.02.16.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B65EAF-693C-4B62-9DE5-2CAD6E3E5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505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 Zongora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Profi </a:t>
            </a:r>
            <a:r>
              <a:rPr lang="hu-HU" dirty="0" err="1" smtClean="0"/>
              <a:t>programmozók</a:t>
            </a:r>
            <a:endParaRPr lang="hu-HU" dirty="0" smtClean="0"/>
          </a:p>
        </p:txBody>
      </p:sp>
      <p:pic>
        <p:nvPicPr>
          <p:cNvPr id="3076" name="Picture 4" descr="Roland RP701 CB digitális zongora | hangszerplaza.h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257" y="2233228"/>
            <a:ext cx="4365714" cy="363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132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Lépéseink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1. Hátrányok</a:t>
            </a:r>
          </a:p>
          <a:p>
            <a:r>
              <a:rPr lang="hu-HU" dirty="0" smtClean="0"/>
              <a:t>2. </a:t>
            </a:r>
            <a:r>
              <a:rPr lang="hu-HU" dirty="0" smtClean="0"/>
              <a:t>Folyamat:</a:t>
            </a:r>
          </a:p>
          <a:p>
            <a:pPr marL="457200" lvl="1" indent="0">
              <a:buNone/>
            </a:pPr>
            <a:r>
              <a:rPr lang="hu-HU" b="1" dirty="0"/>
              <a:t>	-</a:t>
            </a:r>
            <a:r>
              <a:rPr lang="hu-HU" dirty="0"/>
              <a:t>HTML</a:t>
            </a:r>
          </a:p>
          <a:p>
            <a:pPr marL="457200" lvl="1" indent="0">
              <a:buNone/>
            </a:pPr>
            <a:r>
              <a:rPr lang="hu-HU" b="1" dirty="0"/>
              <a:t>	-</a:t>
            </a:r>
            <a:r>
              <a:rPr lang="hu-HU" dirty="0"/>
              <a:t>CSS</a:t>
            </a:r>
          </a:p>
          <a:p>
            <a:pPr marL="457200" lvl="1" indent="0">
              <a:buNone/>
            </a:pPr>
            <a:r>
              <a:rPr lang="hu-HU" b="1" dirty="0"/>
              <a:t>	-</a:t>
            </a:r>
            <a:r>
              <a:rPr lang="hu-HU" dirty="0" smtClean="0"/>
              <a:t>JAVASCRIPT</a:t>
            </a:r>
            <a:endParaRPr lang="hu-HU" dirty="0"/>
          </a:p>
          <a:p>
            <a:pPr marL="457200" lvl="1" indent="0">
              <a:buNone/>
            </a:pPr>
            <a:r>
              <a:rPr lang="hu-HU" dirty="0"/>
              <a:t>	-</a:t>
            </a:r>
            <a:r>
              <a:rPr lang="hu-HU" dirty="0" smtClean="0"/>
              <a:t>Hangok</a:t>
            </a:r>
            <a:endParaRPr lang="hu-HU" dirty="0"/>
          </a:p>
          <a:p>
            <a:r>
              <a:rPr lang="hu-HU" dirty="0"/>
              <a:t> 3. Vissza </a:t>
            </a:r>
            <a:r>
              <a:rPr lang="hu-HU" dirty="0" smtClean="0"/>
              <a:t>emlékezés</a:t>
            </a:r>
          </a:p>
          <a:p>
            <a:pPr marL="457200" lvl="1" indent="0">
              <a:buNone/>
            </a:pPr>
            <a:r>
              <a:rPr lang="hu-HU" dirty="0" smtClean="0"/>
              <a:t>	-Peti, Kristóf</a:t>
            </a:r>
            <a:endParaRPr lang="hu-HU" dirty="0"/>
          </a:p>
          <a:p>
            <a:r>
              <a:rPr lang="hu-HU" dirty="0"/>
              <a:t>4. A vége</a:t>
            </a:r>
          </a:p>
          <a:p>
            <a:pPr marL="457200" lvl="1" indent="0">
              <a:buNone/>
            </a:pPr>
            <a:endParaRPr lang="hu-HU" dirty="0"/>
          </a:p>
        </p:txBody>
      </p:sp>
      <p:pic>
        <p:nvPicPr>
          <p:cNvPr id="4102" name="Picture 6" descr="Leier HU - Egyenes karú lépcs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264" y="2026023"/>
            <a:ext cx="5779738" cy="346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1185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018435" y="2547677"/>
            <a:ext cx="3770591" cy="1325563"/>
          </a:xfrm>
        </p:spPr>
        <p:txBody>
          <a:bodyPr/>
          <a:lstStyle/>
          <a:p>
            <a:pPr algn="ctr"/>
            <a:r>
              <a:rPr lang="hu-HU" dirty="0" smtClean="0"/>
              <a:t>HÁTRÁNYOK</a:t>
            </a:r>
            <a:endParaRPr lang="hu-HU" dirty="0"/>
          </a:p>
        </p:txBody>
      </p:sp>
      <p:pic>
        <p:nvPicPr>
          <p:cNvPr id="5122" name="Picture 2" descr="Hátfájósok, figyelem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376" y="3603977"/>
            <a:ext cx="5106707" cy="282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755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14250" y="1519454"/>
            <a:ext cx="7725703" cy="1143064"/>
          </a:xfrm>
        </p:spPr>
        <p:txBody>
          <a:bodyPr>
            <a:normAutofit/>
          </a:bodyPr>
          <a:lstStyle/>
          <a:p>
            <a:pPr algn="just"/>
            <a:r>
              <a:rPr lang="hu-HU" sz="2000" dirty="0" smtClean="0"/>
              <a:t>Kicsit bonyolult volt hogy, hogy játsszuk le a hangokat billentyű lenyomatával, mert először simán csak </a:t>
            </a:r>
            <a:r>
              <a:rPr lang="hu-HU" sz="2000" dirty="0" err="1" smtClean="0"/>
              <a:t>html-be</a:t>
            </a:r>
            <a:r>
              <a:rPr lang="hu-HU" sz="2000" dirty="0" smtClean="0"/>
              <a:t> próbáltuk, de az úgy nem működött volna</a:t>
            </a:r>
            <a:endParaRPr lang="hu-HU" sz="20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414250" y="3035873"/>
            <a:ext cx="495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Ezen kívül nagyon nem volt más problémánk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721155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02971" y="2692689"/>
            <a:ext cx="8206047" cy="1325563"/>
          </a:xfrm>
        </p:spPr>
        <p:txBody>
          <a:bodyPr/>
          <a:lstStyle/>
          <a:p>
            <a:pPr algn="ctr"/>
            <a:r>
              <a:rPr lang="hu-HU" dirty="0" smtClean="0"/>
              <a:t>A FOLYAMAT</a:t>
            </a:r>
            <a:endParaRPr lang="hu-HU" dirty="0"/>
          </a:p>
        </p:txBody>
      </p:sp>
      <p:pic>
        <p:nvPicPr>
          <p:cNvPr id="6150" name="Picture 6" descr="Stunning images of the world&amp;#39;s most beautiful rivers | loveexploring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75" y="3474885"/>
            <a:ext cx="4987925" cy="331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1361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781396" y="1180407"/>
            <a:ext cx="984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</a:t>
            </a:r>
            <a:r>
              <a:rPr lang="hu-HU" dirty="0" err="1" smtClean="0"/>
              <a:t>html</a:t>
            </a:r>
            <a:r>
              <a:rPr lang="hu-HU" dirty="0" smtClean="0"/>
              <a:t>-el nem volt bajunk szerencsére könnyen megírtuk (A legtöbb másolás volt a gombokhoz).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781396" y="1936865"/>
            <a:ext cx="945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</a:t>
            </a:r>
            <a:r>
              <a:rPr lang="hu-HU" dirty="0" smtClean="0"/>
              <a:t>át a </a:t>
            </a:r>
            <a:r>
              <a:rPr lang="hu-HU" dirty="0" err="1" smtClean="0"/>
              <a:t>css</a:t>
            </a:r>
            <a:r>
              <a:rPr lang="hu-HU" dirty="0" smtClean="0"/>
              <a:t>, az sem volt nehéz csak pár ,,ID” volt és EZ GAME.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781396" y="2610196"/>
            <a:ext cx="908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Húúú</a:t>
            </a:r>
            <a:r>
              <a:rPr lang="hu-HU" dirty="0" smtClean="0"/>
              <a:t>, a </a:t>
            </a:r>
            <a:r>
              <a:rPr lang="hu-HU" dirty="0" err="1" smtClean="0"/>
              <a:t>javascript</a:t>
            </a:r>
            <a:r>
              <a:rPr lang="hu-HU" dirty="0" smtClean="0"/>
              <a:t> káosz volt sokat kellett segítséget kérnünk, de a végén megoldottuk valahogy.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773083" y="3441469"/>
            <a:ext cx="1106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hangokkal sokat szenvedtünk, mert mindegyik hangot külön </a:t>
            </a:r>
            <a:r>
              <a:rPr lang="hu-HU" dirty="0" err="1" smtClean="0"/>
              <a:t>külön</a:t>
            </a:r>
            <a:r>
              <a:rPr lang="hu-HU" dirty="0" smtClean="0"/>
              <a:t> kellett megcsinálni.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008922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925359" y="2581275"/>
            <a:ext cx="4123266" cy="1320800"/>
          </a:xfrm>
        </p:spPr>
        <p:txBody>
          <a:bodyPr/>
          <a:lstStyle/>
          <a:p>
            <a:r>
              <a:rPr lang="hu-HU" dirty="0" smtClean="0"/>
              <a:t>VISSZA EMLÉKEZÉS</a:t>
            </a:r>
            <a:endParaRPr lang="hu-HU" dirty="0"/>
          </a:p>
        </p:txBody>
      </p:sp>
      <p:pic>
        <p:nvPicPr>
          <p:cNvPr id="7170" name="Picture 2" descr="Vector graphics vissza nyíl ikonra #161432478 | stock images Fotky&amp;amp;F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017" y="3902075"/>
            <a:ext cx="2901950" cy="290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10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77334" y="609600"/>
            <a:ext cx="4184035" cy="21621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4000" dirty="0" smtClean="0"/>
              <a:t>Peti</a:t>
            </a:r>
          </a:p>
          <a:p>
            <a:pPr marL="0" indent="0">
              <a:buNone/>
            </a:pPr>
            <a:r>
              <a:rPr lang="hu-HU" sz="2800" dirty="0" smtClean="0"/>
              <a:t>-A felületet</a:t>
            </a:r>
          </a:p>
          <a:p>
            <a:pPr marL="0" indent="0">
              <a:buNone/>
            </a:pPr>
            <a:r>
              <a:rPr lang="hu-HU" sz="2800" dirty="0" smtClean="0"/>
              <a:t>-A CSS-t</a:t>
            </a:r>
          </a:p>
          <a:p>
            <a:pPr marL="0" indent="0">
              <a:buNone/>
            </a:pPr>
            <a:endParaRPr lang="hu-HU" sz="3200" dirty="0" smtClean="0"/>
          </a:p>
          <a:p>
            <a:pPr marL="0" indent="0">
              <a:buNone/>
            </a:pPr>
            <a:endParaRPr lang="hu-HU" sz="4000" dirty="0" smtClean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089970" y="609601"/>
            <a:ext cx="4184034" cy="25050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4000" dirty="0" smtClean="0"/>
              <a:t>Kristóf</a:t>
            </a:r>
          </a:p>
          <a:p>
            <a:pPr marL="0" indent="0">
              <a:buNone/>
            </a:pPr>
            <a:r>
              <a:rPr lang="hu-HU" sz="2800" dirty="0" smtClean="0"/>
              <a:t>-A HTML-t</a:t>
            </a:r>
          </a:p>
          <a:p>
            <a:pPr marL="0" indent="0">
              <a:buNone/>
            </a:pPr>
            <a:r>
              <a:rPr lang="hu-HU" sz="2800" dirty="0" smtClean="0"/>
              <a:t>-A hangokat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162300" y="3790950"/>
            <a:ext cx="353377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 smtClean="0"/>
              <a:t>Közös</a:t>
            </a:r>
          </a:p>
          <a:p>
            <a:r>
              <a:rPr lang="hu-HU" sz="2800" dirty="0" smtClean="0"/>
              <a:t>-</a:t>
            </a:r>
            <a:r>
              <a:rPr lang="hu-HU" sz="2800" dirty="0" err="1" smtClean="0"/>
              <a:t>Javascript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6366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reate meme &amp;quot;cursed emoji meme with hand, cursed hand emoji meme, meme  smiley with a hand&amp;quot; - Pictures - Meme-arsena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135880" y="1171461"/>
            <a:ext cx="2135447" cy="1325563"/>
          </a:xfrm>
        </p:spPr>
        <p:txBody>
          <a:bodyPr/>
          <a:lstStyle/>
          <a:p>
            <a:r>
              <a:rPr lang="hu-HU" dirty="0" smtClean="0">
                <a:solidFill>
                  <a:schemeClr val="bg1">
                    <a:lumMod val="95000"/>
                  </a:schemeClr>
                </a:solidFill>
              </a:rPr>
              <a:t>VÉGE :D</a:t>
            </a:r>
            <a:endParaRPr lang="hu-H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453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zetta">
  <a:themeElements>
    <a:clrScheme name="2. egyéni sém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0000"/>
      </a:accent1>
      <a:accent2>
        <a:srgbClr val="B2B2B2"/>
      </a:accent2>
      <a:accent3>
        <a:srgbClr val="7F7F7F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zet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134</Words>
  <Application>Microsoft Office PowerPoint</Application>
  <PresentationFormat>Szélesvásznú</PresentationFormat>
  <Paragraphs>30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Fazetta</vt:lpstr>
      <vt:lpstr>A Zongora</vt:lpstr>
      <vt:lpstr>Lépéseink</vt:lpstr>
      <vt:lpstr>HÁTRÁNYOK</vt:lpstr>
      <vt:lpstr>Kicsit bonyolult volt hogy, hogy játsszuk le a hangokat billentyű lenyomatával, mert először simán csak html-be próbáltuk, de az úgy nem működött volna</vt:lpstr>
      <vt:lpstr>A FOLYAMAT</vt:lpstr>
      <vt:lpstr>PowerPoint-bemutató</vt:lpstr>
      <vt:lpstr>VISSZA EMLÉKEZÉS</vt:lpstr>
      <vt:lpstr>PowerPoint-bemutató</vt:lpstr>
      <vt:lpstr>VÉGE :D</vt:lpstr>
    </vt:vector>
  </TitlesOfParts>
  <Company>Iskola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Zongora</dc:title>
  <dc:creator>tanuló</dc:creator>
  <cp:lastModifiedBy>tanuló</cp:lastModifiedBy>
  <cp:revision>14</cp:revision>
  <dcterms:created xsi:type="dcterms:W3CDTF">2022-02-09T14:07:56Z</dcterms:created>
  <dcterms:modified xsi:type="dcterms:W3CDTF">2022-02-16T14:04:54Z</dcterms:modified>
</cp:coreProperties>
</file>