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EE75A79-2050-441A-B762-E9B21C76D04A}">
          <p14:sldIdLst>
            <p14:sldId id="256"/>
            <p14:sldId id="257"/>
            <p14:sldId id="258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0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7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75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684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16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70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9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1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7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76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78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98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8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53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0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Zongora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Profi </a:t>
            </a:r>
            <a:r>
              <a:rPr lang="hu-HU" dirty="0" err="1" smtClean="0"/>
              <a:t>programmozók</a:t>
            </a:r>
            <a:endParaRPr lang="hu-HU" dirty="0" smtClean="0"/>
          </a:p>
        </p:txBody>
      </p:sp>
      <p:pic>
        <p:nvPicPr>
          <p:cNvPr id="3076" name="Picture 4" descr="Roland RP701 CB digitális zongora | hangszerplaza.h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57" y="2233228"/>
            <a:ext cx="4365714" cy="36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13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1. Hátrányok</a:t>
            </a:r>
          </a:p>
          <a:p>
            <a:r>
              <a:rPr lang="hu-HU" dirty="0" smtClean="0"/>
              <a:t>2. </a:t>
            </a:r>
            <a:r>
              <a:rPr lang="hu-HU" dirty="0" smtClean="0"/>
              <a:t>Folyamat:</a:t>
            </a:r>
          </a:p>
          <a:p>
            <a:pPr marL="457200" lvl="1" indent="0">
              <a:buNone/>
            </a:pPr>
            <a:r>
              <a:rPr lang="hu-HU" b="1" dirty="0"/>
              <a:t>	-</a:t>
            </a:r>
            <a:r>
              <a:rPr lang="hu-HU" dirty="0"/>
              <a:t>HTML</a:t>
            </a:r>
          </a:p>
          <a:p>
            <a:pPr marL="457200" lvl="1" indent="0">
              <a:buNone/>
            </a:pPr>
            <a:r>
              <a:rPr lang="hu-HU" b="1" dirty="0"/>
              <a:t>	-</a:t>
            </a:r>
            <a:r>
              <a:rPr lang="hu-HU" dirty="0"/>
              <a:t>CSS</a:t>
            </a:r>
          </a:p>
          <a:p>
            <a:pPr marL="457200" lvl="1" indent="0">
              <a:buNone/>
            </a:pPr>
            <a:r>
              <a:rPr lang="hu-HU" b="1" dirty="0"/>
              <a:t>	-</a:t>
            </a:r>
            <a:r>
              <a:rPr lang="hu-HU" dirty="0"/>
              <a:t>JAVA</a:t>
            </a:r>
          </a:p>
          <a:p>
            <a:pPr marL="457200" lvl="1" indent="0">
              <a:buNone/>
            </a:pPr>
            <a:r>
              <a:rPr lang="hu-HU" dirty="0"/>
              <a:t>	-</a:t>
            </a:r>
            <a:r>
              <a:rPr lang="hu-HU" dirty="0" smtClean="0"/>
              <a:t>Hangok</a:t>
            </a:r>
            <a:endParaRPr lang="hu-HU" dirty="0" smtClean="0"/>
          </a:p>
          <a:p>
            <a:r>
              <a:rPr lang="hu-HU" dirty="0" smtClean="0"/>
              <a:t>3</a:t>
            </a:r>
            <a:r>
              <a:rPr lang="hu-HU" dirty="0" smtClean="0"/>
              <a:t>. A vége</a:t>
            </a:r>
          </a:p>
        </p:txBody>
      </p:sp>
      <p:pic>
        <p:nvPicPr>
          <p:cNvPr id="4102" name="Picture 6" descr="Leier HU - Egyenes karú lépcs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64" y="2026023"/>
            <a:ext cx="5779738" cy="34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18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18435" y="2547677"/>
            <a:ext cx="3770591" cy="1325563"/>
          </a:xfrm>
        </p:spPr>
        <p:txBody>
          <a:bodyPr/>
          <a:lstStyle/>
          <a:p>
            <a:pPr algn="ctr"/>
            <a:r>
              <a:rPr lang="hu-HU" dirty="0" smtClean="0"/>
              <a:t>HÁTRÁNYOK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575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4250" y="1519454"/>
            <a:ext cx="7725703" cy="1143064"/>
          </a:xfrm>
        </p:spPr>
        <p:txBody>
          <a:bodyPr>
            <a:normAutofit/>
          </a:bodyPr>
          <a:lstStyle/>
          <a:p>
            <a:pPr algn="just"/>
            <a:r>
              <a:rPr lang="hu-HU" sz="2000" dirty="0" smtClean="0"/>
              <a:t>Kicsit bonyolult volt hogy, hogy játsszuk le a hangokat billentyű lenyomatával, mert először simán csak </a:t>
            </a:r>
            <a:r>
              <a:rPr lang="hu-HU" sz="2000" dirty="0" err="1" smtClean="0"/>
              <a:t>html-be</a:t>
            </a:r>
            <a:r>
              <a:rPr lang="hu-HU" sz="2000" dirty="0" smtClean="0"/>
              <a:t> próbáltuk, de az úgy nem működött volna</a:t>
            </a:r>
            <a:endParaRPr lang="hu-HU" sz="2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14250" y="3035873"/>
            <a:ext cx="49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Ezen kívül nagyon nem volt más problémánk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2115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2971" y="2692689"/>
            <a:ext cx="8206047" cy="1325563"/>
          </a:xfrm>
        </p:spPr>
        <p:txBody>
          <a:bodyPr/>
          <a:lstStyle/>
          <a:p>
            <a:pPr algn="ctr"/>
            <a:r>
              <a:rPr lang="hu-HU" dirty="0" smtClean="0"/>
              <a:t>A FOLYAMAT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5136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81396" y="1180407"/>
            <a:ext cx="98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html</a:t>
            </a:r>
            <a:r>
              <a:rPr lang="hu-HU" dirty="0" smtClean="0"/>
              <a:t>-el nem volt bajunk szerencsére könnyen megírtuk (A legtöbb másolás volt a gombokhoz).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81396" y="1936865"/>
            <a:ext cx="945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át a </a:t>
            </a:r>
            <a:r>
              <a:rPr lang="hu-HU" dirty="0" err="1" smtClean="0"/>
              <a:t>css</a:t>
            </a:r>
            <a:r>
              <a:rPr lang="hu-HU" dirty="0" smtClean="0"/>
              <a:t>, az sem volt nehéz csak pár ,,ID” volt és EZ GAME.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781396" y="2610196"/>
            <a:ext cx="90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Húúú</a:t>
            </a:r>
            <a:r>
              <a:rPr lang="hu-HU" dirty="0" smtClean="0"/>
              <a:t>, a </a:t>
            </a:r>
            <a:r>
              <a:rPr lang="hu-HU" dirty="0" err="1" smtClean="0"/>
              <a:t>javascript</a:t>
            </a:r>
            <a:r>
              <a:rPr lang="hu-HU" dirty="0" smtClean="0"/>
              <a:t> káosz volt sokat kellett segítséget kérnünk, de a végén megoldottuk valahogy.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73083" y="3441469"/>
            <a:ext cx="110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hangokkal sokat szenvedtünk, mert mindegyik hangot külön </a:t>
            </a:r>
            <a:r>
              <a:rPr lang="hu-HU" dirty="0" err="1" smtClean="0"/>
              <a:t>külön</a:t>
            </a:r>
            <a:r>
              <a:rPr lang="hu-HU" dirty="0" smtClean="0"/>
              <a:t> kellett megcsinálni.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0892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reate meme &amp;quot;cursed emoji meme with hand, cursed hand emoji meme, meme  smiley with a hand&amp;quot; - Pictures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35880" y="1171461"/>
            <a:ext cx="2135447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</a:rPr>
              <a:t>VÉGE :D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5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zetta">
  <a:themeElements>
    <a:clrScheme name="2. egyéni sém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7F7F7F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115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Fazetta</vt:lpstr>
      <vt:lpstr>A Zongora</vt:lpstr>
      <vt:lpstr>Lépéseink</vt:lpstr>
      <vt:lpstr>HÁTRÁNYOK</vt:lpstr>
      <vt:lpstr>Kicsit bonyolult volt hogy, hogy játsszuk le a hangokat billentyű lenyomatával, mert először simán csak html-be próbáltuk, de az úgy nem működött volna</vt:lpstr>
      <vt:lpstr>A FOLYAMAT</vt:lpstr>
      <vt:lpstr>PowerPoint-bemutató</vt:lpstr>
      <vt:lpstr>VÉGE :D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Zongora</dc:title>
  <dc:creator>tanuló</dc:creator>
  <cp:lastModifiedBy>tanuló</cp:lastModifiedBy>
  <cp:revision>8</cp:revision>
  <dcterms:created xsi:type="dcterms:W3CDTF">2022-02-09T14:07:56Z</dcterms:created>
  <dcterms:modified xsi:type="dcterms:W3CDTF">2022-02-16T13:30:20Z</dcterms:modified>
</cp:coreProperties>
</file>