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8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3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1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6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5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7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B957-FCD7-42E7-9640-EFEC1EFF7B9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2190DD-BB89-4EE3-A010-01C614C0BB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56D10F0C-C819-C021-1F8D-3742783615F4}"/>
              </a:ext>
            </a:extLst>
          </p:cNvPr>
          <p:cNvGrpSpPr>
            <a:grpSpLocks/>
          </p:cNvGrpSpPr>
          <p:nvPr/>
        </p:nvGrpSpPr>
        <p:grpSpPr bwMode="auto">
          <a:xfrm>
            <a:off x="316871" y="-5"/>
            <a:ext cx="11558258" cy="6189027"/>
            <a:chOff x="106623306" y="105302678"/>
            <a:chExt cx="11560098" cy="10318081"/>
          </a:xfrm>
        </p:grpSpPr>
        <p:sp>
          <p:nvSpPr>
            <p:cNvPr id="8" name="Control 6">
              <a:extLst>
                <a:ext uri="{FF2B5EF4-FFF2-40B4-BE49-F238E27FC236}">
                  <a16:creationId xmlns:a16="http://schemas.microsoft.com/office/drawing/2014/main" id="{66E60906-4827-F4BE-7077-F4803616B574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106623306" y="105302678"/>
              <a:ext cx="4784904" cy="9875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7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跟着</a:t>
              </a:r>
              <a:br>
                <a:rPr kumimoji="0" lang="zh-CN" altLang="en-US" sz="7800" b="0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Impact" panose="020B0806030902050204" pitchFamily="34" charset="0"/>
                  <a:ea typeface="宋体" panose="02010600030101010101" pitchFamily="2" charset="-122"/>
                </a:rPr>
              </a:br>
              <a:r>
                <a:rPr kumimoji="0" lang="zh-CN" altLang="zh-CN" sz="78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尼克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8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C++</a:t>
              </a:r>
            </a:p>
          </p:txBody>
        </p:sp>
        <p:sp>
          <p:nvSpPr>
            <p:cNvPr id="9" name="Control 7">
              <a:extLst>
                <a:ext uri="{FF2B5EF4-FFF2-40B4-BE49-F238E27FC236}">
                  <a16:creationId xmlns:a16="http://schemas.microsoft.com/office/drawing/2014/main" id="{F4CAFF35-DEC9-1415-C51E-67690E96C072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115996464" y="107129004"/>
              <a:ext cx="2186940" cy="8491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编程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特别活动</a:t>
              </a:r>
              <a:endParaRPr kumimoji="0" lang="zh-CN" altLang="zh-CN" sz="2400" b="1" i="0" u="none" strike="noStrike" cap="none" normalizeH="0" baseline="0" noProof="1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价格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直播课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￥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币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站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8D8B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特别感谢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付辑睿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站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：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373737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憨批寒伦君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B3F1CA6-F79D-5B4F-1B21-DE1DED805411}"/>
              </a:ext>
            </a:extLst>
          </p:cNvPr>
          <p:cNvSpPr txBox="1"/>
          <p:nvPr/>
        </p:nvSpPr>
        <p:spPr>
          <a:xfrm>
            <a:off x="4058970" y="1365322"/>
            <a:ext cx="4074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兴趣课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来自某高中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如果你有兴趣加入直播,请联系我，周日学习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0B7DDC-419C-9160-F2C2-C4505AE415D3}"/>
              </a:ext>
            </a:extLst>
          </p:cNvPr>
          <p:cNvSpPr txBox="1"/>
          <p:nvPr/>
        </p:nvSpPr>
        <p:spPr>
          <a:xfrm>
            <a:off x="3294930" y="3803754"/>
            <a:ext cx="560213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时间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en-US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第一次上课：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2022 年 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3 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月 开始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平均一周一次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地点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腾讯会议</a:t>
            </a:r>
            <a:r>
              <a:rPr lang="zh-CN" altLang="en-US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直播</a:t>
            </a:r>
            <a:r>
              <a:rPr lang="en-US" altLang="zh-CN" dirty="0"/>
              <a:t>&amp;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哔哩哔哩</a:t>
            </a:r>
            <a:r>
              <a:rPr lang="zh-CN" altLang="en-US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同步更新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	ID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: </a:t>
            </a:r>
            <a:r>
              <a:rPr lang="en-US" altLang="zh-CN" sz="1800" b="1" i="0" kern="1200" baseline="0" dirty="0" err="1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tlydiy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10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地址：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B612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号小行星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	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QQ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: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37373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320680273</a:t>
            </a:r>
            <a:endParaRPr lang="zh-CN" altLang="zh-CN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一个电脑一包烟，</a:t>
            </a:r>
            <a:r>
              <a:rPr lang="en-US" altLang="zh-CN" sz="1800" b="1" i="0" kern="1200" baseline="0" dirty="0" err="1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helloWord</a:t>
            </a:r>
            <a:r>
              <a:rPr lang="zh-CN" altLang="zh-CN" sz="1800" b="1" i="0" kern="1200" baseline="0" dirty="0">
                <a:ln>
                  <a:noFill/>
                </a:ln>
                <a:solidFill>
                  <a:srgbClr val="8D8B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写一天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761D-3845-6FF8-25B0-BBD400D1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课前引入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0BDAE6-37EB-9EB9-85F1-DB12FD06B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35" y="-1"/>
            <a:ext cx="5621158" cy="6883479"/>
          </a:xfrm>
        </p:spPr>
      </p:pic>
    </p:spTree>
    <p:extLst>
      <p:ext uri="{BB962C8B-B14F-4D97-AF65-F5344CB8AC3E}">
        <p14:creationId xmlns:p14="http://schemas.microsoft.com/office/powerpoint/2010/main" val="32340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95B5D-0208-C31C-0E80-A773F084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71E6-284C-BE68-3885-D2B6F9B3D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在初中和高中学习中我们接触了不少的数学函数，比如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其实，我们可以发现，对于这个函数来说，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的值就是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通过了一个概括起来叫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的运算方法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具体方法是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将自变量的值</a:t>
                </a:r>
                <a:r>
                  <a:rPr lang="en-US" altLang="zh-CN" dirty="0"/>
                  <a:t>*2</a:t>
                </a:r>
                <a:r>
                  <a:rPr lang="zh-CN" altLang="en-US" dirty="0"/>
                  <a:t>再</a:t>
                </a:r>
                <a:r>
                  <a:rPr lang="en-US" altLang="zh-CN" dirty="0"/>
                  <a:t>+3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数学家从前人的经验中总结出了函数的精髓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然后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搞出了计算机函数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4771E6-284C-BE68-3885-D2B6F9B3D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0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E834-9BE0-D578-C1E6-1D728A32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计算机函数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6F46-EE53-49F8-6066-7C25B11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函数英语叫做</a:t>
            </a:r>
            <a:r>
              <a:rPr lang="en-US" altLang="zh-CN" dirty="0"/>
              <a:t>function,</a:t>
            </a:r>
            <a:r>
              <a:rPr lang="zh-CN" altLang="en-US" dirty="0"/>
              <a:t>直接翻译过来叫功能</a:t>
            </a:r>
            <a:r>
              <a:rPr lang="en-US" altLang="zh-CN" dirty="0"/>
              <a:t>(</a:t>
            </a:r>
            <a:r>
              <a:rPr lang="zh-CN" altLang="en-US" dirty="0"/>
              <a:t>键盘上的</a:t>
            </a:r>
            <a:r>
              <a:rPr lang="en-US" altLang="zh-CN" dirty="0" err="1"/>
              <a:t>Fn</a:t>
            </a:r>
            <a:r>
              <a:rPr lang="zh-CN" altLang="en-US" dirty="0"/>
              <a:t>也是这个单词的简写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顾名思义</a:t>
            </a:r>
            <a:r>
              <a:rPr lang="en-US" altLang="zh-CN" dirty="0"/>
              <a:t>,</a:t>
            </a:r>
            <a:r>
              <a:rPr lang="zh-CN" altLang="en-US" dirty="0"/>
              <a:t>计算机中的函数就是提前吧实现问题的某种方法写好</a:t>
            </a:r>
            <a:r>
              <a:rPr lang="en-US" altLang="zh-CN" dirty="0"/>
              <a:t>,</a:t>
            </a:r>
            <a:r>
              <a:rPr lang="zh-CN" altLang="en-US" dirty="0"/>
              <a:t>需要时候调用即可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这是它的最简单定义</a:t>
            </a:r>
            <a:r>
              <a:rPr lang="en-US" altLang="zh-CN" dirty="0"/>
              <a:t>:</a:t>
            </a:r>
            <a:r>
              <a:rPr lang="zh-CN" altLang="en-US" dirty="0"/>
              <a:t>计算机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函数是指一段可以直接被另一段程序或代码引用的程序或代码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用于实现某种方法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9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5"/>
    </mc:Choice>
    <mc:Fallback xmlns="">
      <p:transition spd="slow" advTm="167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8D7C-47CE-FC7B-3F40-3B35F054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函数定义基本写法如下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FC76C-323B-F9AA-DB73-1A093EE4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55AA"/>
                </a:solidFill>
                <a:effectLst/>
                <a:latin typeface="Menlo"/>
              </a:rPr>
              <a:t>返回值类型 函数名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0055AA"/>
                </a:solidFill>
                <a:effectLst/>
                <a:latin typeface="Menlo"/>
              </a:rPr>
              <a:t>形参列表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0055AA"/>
                </a:solidFill>
                <a:effectLst/>
                <a:latin typeface="Menlo"/>
              </a:rPr>
              <a:t>函数组成部分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55AA"/>
                </a:solidFill>
                <a:latin typeface="Menlo"/>
              </a:rPr>
              <a:t>Return </a:t>
            </a:r>
            <a:r>
              <a:rPr lang="zh-CN" altLang="en-US" dirty="0">
                <a:solidFill>
                  <a:srgbClr val="0055AA"/>
                </a:solidFill>
                <a:latin typeface="Menlo"/>
              </a:rPr>
              <a:t>返回值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rgbClr val="808000"/>
              </a:solidFill>
              <a:latin typeface="Menlo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808000"/>
                </a:solidFill>
                <a:latin typeface="Menlo"/>
              </a:rPr>
              <a:t>调用时直接使用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: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0055AA"/>
                </a:solidFill>
                <a:effectLst/>
                <a:latin typeface="Menlo"/>
              </a:rPr>
              <a:t>函数名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zh-CN" altLang="en-US" dirty="0">
                <a:solidFill>
                  <a:srgbClr val="0055AA"/>
                </a:solidFill>
                <a:latin typeface="Menlo"/>
              </a:rPr>
              <a:t>实</a:t>
            </a:r>
            <a:r>
              <a:rPr lang="zh-CN" altLang="en-US" b="0" i="0" dirty="0">
                <a:solidFill>
                  <a:srgbClr val="0055AA"/>
                </a:solidFill>
                <a:effectLst/>
                <a:latin typeface="Menlo"/>
              </a:rPr>
              <a:t>参列表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使用在表达式中则会使用</a:t>
            </a:r>
            <a:r>
              <a:rPr lang="en-US" altLang="zh-CN" dirty="0"/>
              <a:t>return </a:t>
            </a:r>
            <a:r>
              <a:rPr lang="zh-CN" altLang="en-US" dirty="0"/>
              <a:t>后面的值</a:t>
            </a:r>
            <a:r>
              <a:rPr lang="en-US" altLang="zh-CN" dirty="0"/>
              <a:t>,</a:t>
            </a:r>
            <a:r>
              <a:rPr lang="zh-CN" altLang="en-US" dirty="0"/>
              <a:t>这个值得类型就是函数开头所描述的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F67F-48F9-1F05-44C2-08D481C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8C7E1-D799-139C-8E20-112B1A99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函数定义</a:t>
            </a:r>
          </a:p>
          <a:p>
            <a:pPr marL="0" indent="0">
              <a:buNone/>
            </a:pPr>
            <a:r>
              <a:rPr lang="en-US" altLang="zh-CN" b="1" dirty="0"/>
              <a:t>int add(int num1, int num2)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	int sum = num1 + num2;</a:t>
            </a:r>
          </a:p>
          <a:p>
            <a:pPr marL="0" indent="0">
              <a:buNone/>
            </a:pPr>
            <a:r>
              <a:rPr lang="en-US" altLang="zh-CN" b="1" dirty="0"/>
              <a:t>	return sum;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942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7DD7-5457-52AF-47E8-75953AAD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现在开始演示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39128-67CC-8898-1254-F986689D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后续内容见讲义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来源</a:t>
            </a:r>
            <a:r>
              <a:rPr lang="en-US" altLang="zh-CN" dirty="0"/>
              <a:t>:</a:t>
            </a:r>
            <a:r>
              <a:rPr lang="zh-CN" altLang="en-US" dirty="0"/>
              <a:t>黑马程序员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侵权联系</a:t>
            </a:r>
            <a:r>
              <a:rPr lang="en-US" altLang="zh-CN" dirty="0"/>
              <a:t>:QQ320680273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02194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361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Menlo</vt:lpstr>
      <vt:lpstr>Microsoft YaHei UI</vt:lpstr>
      <vt:lpstr>PingFang SC</vt:lpstr>
      <vt:lpstr>Arial</vt:lpstr>
      <vt:lpstr>Cambria Math</vt:lpstr>
      <vt:lpstr>Gill Sans MT</vt:lpstr>
      <vt:lpstr>Impact</vt:lpstr>
      <vt:lpstr>画廊</vt:lpstr>
      <vt:lpstr>PowerPoint 演示文稿</vt:lpstr>
      <vt:lpstr>课前引入</vt:lpstr>
      <vt:lpstr>论函数</vt:lpstr>
      <vt:lpstr>计算机函数 </vt:lpstr>
      <vt:lpstr>函数定义基本写法如下</vt:lpstr>
      <vt:lpstr>示例</vt:lpstr>
      <vt:lpstr>现在开始演示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Nick Tang</dc:creator>
  <cp:lastModifiedBy>Nick Tang</cp:lastModifiedBy>
  <cp:revision>19</cp:revision>
  <dcterms:created xsi:type="dcterms:W3CDTF">2022-05-13T13:50:18Z</dcterms:created>
  <dcterms:modified xsi:type="dcterms:W3CDTF">2022-05-15T08:29:16Z</dcterms:modified>
</cp:coreProperties>
</file>