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17" r:id="rId3"/>
    <p:sldId id="526" r:id="rId5"/>
    <p:sldId id="528" r:id="rId6"/>
    <p:sldId id="529" r:id="rId7"/>
    <p:sldId id="584" r:id="rId8"/>
    <p:sldId id="585" r:id="rId9"/>
    <p:sldId id="592" r:id="rId10"/>
    <p:sldId id="593" r:id="rId11"/>
    <p:sldId id="466" r:id="rId12"/>
    <p:sldId id="601" r:id="rId13"/>
    <p:sldId id="586" r:id="rId14"/>
    <p:sldId id="580" r:id="rId15"/>
    <p:sldId id="567" r:id="rId16"/>
    <p:sldId id="568" r:id="rId17"/>
    <p:sldId id="533" r:id="rId18"/>
    <p:sldId id="534" r:id="rId19"/>
    <p:sldId id="536" r:id="rId20"/>
    <p:sldId id="540" r:id="rId21"/>
    <p:sldId id="573" r:id="rId22"/>
    <p:sldId id="594" r:id="rId23"/>
    <p:sldId id="595" r:id="rId24"/>
    <p:sldId id="596" r:id="rId25"/>
    <p:sldId id="556" r:id="rId26"/>
    <p:sldId id="599" r:id="rId27"/>
    <p:sldId id="587" r:id="rId28"/>
    <p:sldId id="588" r:id="rId29"/>
    <p:sldId id="602" r:id="rId30"/>
    <p:sldId id="597" r:id="rId31"/>
    <p:sldId id="572" r:id="rId32"/>
    <p:sldId id="560" r:id="rId33"/>
    <p:sldId id="574" r:id="rId34"/>
    <p:sldId id="565" r:id="rId35"/>
    <p:sldId id="578" r:id="rId36"/>
    <p:sldId id="554" r:id="rId37"/>
    <p:sldId id="549" r:id="rId38"/>
    <p:sldId id="551" r:id="rId39"/>
    <p:sldId id="589" r:id="rId40"/>
    <p:sldId id="600" r:id="rId41"/>
    <p:sldId id="519" r:id="rId42"/>
    <p:sldId id="591" r:id="rId43"/>
    <p:sldId id="634" r:id="rId44"/>
    <p:sldId id="635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998E5A90-BE2E-40FA-B1A2-F239F5B1F88B}">
          <p14:sldIdLst>
            <p14:sldId id="517"/>
            <p14:sldId id="526"/>
            <p14:sldId id="528"/>
            <p14:sldId id="529"/>
            <p14:sldId id="584"/>
            <p14:sldId id="585"/>
            <p14:sldId id="592"/>
            <p14:sldId id="593"/>
            <p14:sldId id="466"/>
            <p14:sldId id="601"/>
            <p14:sldId id="586"/>
            <p14:sldId id="580"/>
            <p14:sldId id="567"/>
            <p14:sldId id="568"/>
            <p14:sldId id="533"/>
            <p14:sldId id="534"/>
            <p14:sldId id="536"/>
            <p14:sldId id="540"/>
            <p14:sldId id="573"/>
            <p14:sldId id="594"/>
            <p14:sldId id="595"/>
            <p14:sldId id="596"/>
            <p14:sldId id="556"/>
            <p14:sldId id="599"/>
            <p14:sldId id="587"/>
            <p14:sldId id="588"/>
            <p14:sldId id="602"/>
            <p14:sldId id="597"/>
            <p14:sldId id="572"/>
            <p14:sldId id="560"/>
            <p14:sldId id="574"/>
            <p14:sldId id="565"/>
            <p14:sldId id="578"/>
            <p14:sldId id="554"/>
            <p14:sldId id="549"/>
            <p14:sldId id="551"/>
            <p14:sldId id="589"/>
            <p14:sldId id="600"/>
            <p14:sldId id="519"/>
            <p14:sldId id="591"/>
            <p14:sldId id="634"/>
            <p14:sldId id="63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HAO" initials="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ED4"/>
    <a:srgbClr val="BDD3E1"/>
    <a:srgbClr val="C1D4E2"/>
    <a:srgbClr val="FF3300"/>
    <a:srgbClr val="FF6600"/>
    <a:srgbClr val="8BAC14"/>
    <a:srgbClr val="CC0000"/>
    <a:srgbClr val="FF9900"/>
    <a:srgbClr val="CC66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80571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34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56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B9B90-4A88-42B6-A511-011CBEF92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画四架飞机，四架飞机的位置为正方形的四个角</a:t>
            </a:r>
            <a:r>
              <a:rPr lang="zh-CN" altLang="en-US" sz="1200" dirty="0">
                <a:latin typeface="+mn-lt"/>
                <a:ea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画四架飞机，四架飞机的位置为正方形的四个角</a:t>
            </a:r>
            <a:r>
              <a:rPr lang="zh-CN" altLang="en-US" sz="1200" dirty="0">
                <a:latin typeface="+mn-lt"/>
                <a:ea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第一个老师带着大家来完成，第二个同学们自己来完成，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讲师：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声明一个变量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表示自己的名字</a:t>
            </a:r>
            <a:r>
              <a:rPr lang="zh-CN" altLang="en-US" sz="1200" dirty="0">
                <a:latin typeface="+mn-lt"/>
                <a:ea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讲师：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声明一个变量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表示自己的名字</a:t>
            </a:r>
            <a:r>
              <a:rPr lang="zh-CN" altLang="en-US" sz="1200" dirty="0">
                <a:latin typeface="+mn-lt"/>
                <a:ea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讲师：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声明一个变量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表示自己的名字</a:t>
            </a:r>
            <a:r>
              <a:rPr lang="zh-CN" altLang="en-US" sz="1200" dirty="0">
                <a:latin typeface="+mn-lt"/>
                <a:ea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Computer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画四架飞机，四架飞机的位置为正方形的四个角</a:t>
            </a:r>
            <a:r>
              <a:rPr lang="zh-CN" altLang="en-US" sz="1200" dirty="0">
                <a:latin typeface="+mn-lt"/>
                <a:ea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画四架飞机，四架飞机的位置为正方形的四个角</a:t>
            </a:r>
            <a:r>
              <a:rPr lang="zh-CN" altLang="en-US" sz="1200" dirty="0">
                <a:latin typeface="+mn-lt"/>
                <a:ea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这里要小朋友玩游戏，点击一个飞机，然后说一下添加到数组的大概代码。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这里要小朋友玩游戏，点击一个飞机，然后说一下添加到数组的大概代码。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77" name="Shape 977"/>
          <p:cNvSpPr>
            <a:spLocks noGrp="1" noRot="1" noChangeAspect="1"/>
          </p:cNvSpPr>
          <p:nvPr>
            <p:ph type="sldImg" idx="2"/>
          </p:nvPr>
        </p:nvSpPr>
        <p:spPr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47106" name="Shape 978"/>
          <p:cNvSpPr txBox="1"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25" tIns="45700" rIns="91425" bIns="45700" anchor="t"/>
          <a:p>
            <a:pPr marL="0" lvl="0" indent="0">
              <a:spcBef>
                <a:spcPct val="0"/>
              </a:spcBef>
              <a:buSzPct val="25000"/>
              <a:buNone/>
            </a:pPr>
            <a:endParaRPr lang="zh-CN" sz="2400" u="none">
              <a:solidFill>
                <a:srgbClr val="000000"/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47107" name="Shape 979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25" tIns="45700" rIns="91425" bIns="45700" anchor="b"/>
          <a:p>
            <a:pPr lvl="0" algn="r" eaLnBrk="1" hangingPunct="1">
              <a:spcBef>
                <a:spcPct val="0"/>
              </a:spcBef>
              <a:buSzPct val="25000"/>
            </a:pP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Montserrat"/>
                <a:ea typeface="Montserrat"/>
                <a:sym typeface="Montserrat"/>
              </a:rPr>
            </a:fld>
            <a:endParaRPr lang="en-US" altLang="zh-CN" sz="1200">
              <a:solidFill>
                <a:srgbClr val="000000"/>
              </a:solidFill>
              <a:latin typeface="Montserrat"/>
              <a:ea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下面老师先演示打开开发工具，演示程序新建，保存，编译，运行的过程，然后同学们自己来操作。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画四架飞机，四架飞机的位置为正方形的四个角</a:t>
            </a:r>
            <a:r>
              <a:rPr lang="zh-CN" altLang="en-US" sz="1200" dirty="0">
                <a:latin typeface="+mn-lt"/>
                <a:ea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画四架飞机，四架飞机的位置为正方形的四个角</a:t>
            </a:r>
            <a:r>
              <a:rPr lang="zh-CN" altLang="en-US" sz="1200" dirty="0">
                <a:latin typeface="+mn-lt"/>
                <a:ea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画四架飞机，四架飞机的位置为正方形的四个角</a:t>
            </a:r>
            <a:r>
              <a:rPr lang="zh-CN" altLang="en-US" sz="1200" dirty="0">
                <a:latin typeface="+mn-lt"/>
                <a:ea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画四架飞机，四架飞机的位置为正方形的四个角</a:t>
            </a:r>
            <a:r>
              <a:rPr lang="zh-CN" altLang="en-US" sz="1200" dirty="0">
                <a:latin typeface="+mn-lt"/>
                <a:ea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image" Target="../media/image1.jpe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image" Target="../media/image4.png"/><Relationship Id="rId6" Type="http://schemas.openxmlformats.org/officeDocument/2006/relationships/tags" Target="../tags/tag97.xml"/><Relationship Id="rId5" Type="http://schemas.openxmlformats.org/officeDocument/2006/relationships/image" Target="../media/image3.jpe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../media/image2.jpe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>
            <p:custDataLst>
              <p:tags r:id="rId2"/>
            </p:custDataLst>
          </p:nvPr>
        </p:nvSpPr>
        <p:spPr>
          <a:xfrm>
            <a:off x="9241183" y="0"/>
            <a:ext cx="2950816" cy="6858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 dirty="0">
              <a:latin typeface="微软雅黑" panose="020B0503020204020204" pitchFamily="34" charset="-122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9" name="Picture Placeholder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24907" y="545012"/>
            <a:ext cx="4365690" cy="5767976"/>
          </a:xfrm>
          <a:prstGeom prst="rect">
            <a:avLst/>
          </a:prstGeom>
          <a:noFill/>
        </p:spPr>
      </p:pic>
      <p:sp>
        <p:nvSpPr>
          <p:cNvPr id="20" name="PA_形状 1361"/>
          <p:cNvSpPr/>
          <p:nvPr>
            <p:custDataLst>
              <p:tags r:id="rId8"/>
            </p:custDataLst>
          </p:nvPr>
        </p:nvSpPr>
        <p:spPr>
          <a:xfrm flipV="1">
            <a:off x="1415214" y="4751399"/>
            <a:ext cx="2006311" cy="0"/>
          </a:xfrm>
          <a:prstGeom prst="line">
            <a:avLst/>
          </a:prstGeom>
          <a:ln w="12700">
            <a:solidFill>
              <a:schemeClr val="tx1"/>
            </a:solidFill>
            <a:miter/>
          </a:ln>
        </p:spPr>
        <p:txBody>
          <a:bodyPr lIns="22860" rIns="22860"/>
          <a:lstStyle/>
          <a:p>
            <a:endParaRPr sz="900" baseline="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323729" y="1767249"/>
            <a:ext cx="5801177" cy="1333002"/>
          </a:xfrm>
        </p:spPr>
        <p:txBody>
          <a:bodyPr lIns="90000" tIns="46800" rIns="90000" bIns="468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23729" y="3137095"/>
            <a:ext cx="5801169" cy="746927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24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  <p:custDataLst>
              <p:tags r:id="rId11"/>
            </p:custDataLst>
          </p:nvPr>
        </p:nvSpPr>
        <p:spPr>
          <a:xfrm>
            <a:off x="1323729" y="4992276"/>
            <a:ext cx="4195592" cy="417919"/>
          </a:xfrm>
        </p:spPr>
        <p:txBody>
          <a:bodyPr anchor="ctr"/>
          <a:lstStyle>
            <a:lvl1pPr marL="0" indent="0">
              <a:buNone/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11" name="Straight Connector 17"/>
          <p:cNvCxnSpPr/>
          <p:nvPr>
            <p:custDataLst>
              <p:tags r:id="rId12"/>
            </p:custDataLst>
          </p:nvPr>
        </p:nvCxnSpPr>
        <p:spPr>
          <a:xfrm>
            <a:off x="501651" y="66675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8"/>
          <p:cNvCxnSpPr/>
          <p:nvPr>
            <p:custDataLst>
              <p:tags r:id="rId13"/>
            </p:custDataLst>
          </p:nvPr>
        </p:nvCxnSpPr>
        <p:spPr>
          <a:xfrm>
            <a:off x="781424" y="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3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" name="Rectangle 8"/>
          <p:cNvSpPr/>
          <p:nvPr>
            <p:custDataLst>
              <p:tags r:id="rId9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>
            <p:custDataLst>
              <p:tags r:id="rId2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7" name="Rectangle 4"/>
          <p:cNvSpPr/>
          <p:nvPr>
            <p:custDataLst>
              <p:tags r:id="rId3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8" name="Picture Placeholder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811656" y="1261620"/>
            <a:ext cx="4576970" cy="2850509"/>
          </a:xfrm>
          <a:prstGeom prst="rect">
            <a:avLst/>
          </a:prstGeom>
        </p:spPr>
      </p:pic>
      <p:pic>
        <p:nvPicPr>
          <p:cNvPr id="9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44" y="911206"/>
            <a:ext cx="6281513" cy="37689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06391" y="4775476"/>
            <a:ext cx="11179219" cy="108799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1" y="0"/>
            <a:ext cx="11985674" cy="6858000"/>
            <a:chOff x="1" y="0"/>
            <a:chExt cx="11985674" cy="6858000"/>
          </a:xfrm>
        </p:grpSpPr>
        <p:sp>
          <p:nvSpPr>
            <p:cNvPr id="11" name="Rectangle 8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599970" cy="6858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16" name="Straight Connector 11"/>
            <p:cNvCxnSpPr/>
            <p:nvPr>
              <p:custDataLst>
                <p:tags r:id="rId8"/>
              </p:custDataLst>
            </p:nvPr>
          </p:nvCxnSpPr>
          <p:spPr>
            <a:xfrm flipV="1">
              <a:off x="11705902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9"/>
              </p:custDataLst>
            </p:nvPr>
          </p:nvCxnSpPr>
          <p:spPr>
            <a:xfrm flipV="1">
              <a:off x="11985675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3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92053" y="304775"/>
            <a:ext cx="11607893" cy="6248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zh-CN" baseline="0" dirty="0">
                <a:latin typeface="微软雅黑" panose="020B0503020204020204" pitchFamily="34" charset="-122"/>
                <a:sym typeface="+mn-ea"/>
              </a:rPr>
              <a:t>·</a:t>
            </a:r>
            <a:endParaRPr lang="en-US" altLang="zh-CN" baseline="0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22" name="组合 21"/>
          <p:cNvGrpSpPr/>
          <p:nvPr>
            <p:custDataLst>
              <p:tags r:id="rId9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0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1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>
            <p:custDataLst>
              <p:tags r:id="rId12"/>
            </p:custDataLst>
          </p:nvPr>
        </p:nvGrpSpPr>
        <p:grpSpPr>
          <a:xfrm flipV="1">
            <a:off x="209986" y="574212"/>
            <a:ext cx="180000" cy="6092421"/>
            <a:chOff x="209986" y="574212"/>
            <a:chExt cx="180000" cy="6092421"/>
          </a:xfrm>
        </p:grpSpPr>
        <p:sp>
          <p:nvSpPr>
            <p:cNvPr id="24" name="Rectangle 8"/>
            <p:cNvSpPr/>
            <p:nvPr userDrawn="1">
              <p:custDataLst>
                <p:tags r:id="rId13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5" name="Straight Connector 16"/>
            <p:cNvCxnSpPr/>
            <p:nvPr userDrawn="1">
              <p:custDataLst>
                <p:tags r:id="rId14"/>
              </p:custDataLst>
            </p:nvPr>
          </p:nvCxnSpPr>
          <p:spPr>
            <a:xfrm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Rectangle 8"/>
          <p:cNvSpPr/>
          <p:nvPr>
            <p:custDataLst>
              <p:tags r:id="rId9"/>
            </p:custDataLst>
          </p:nvPr>
        </p:nvSpPr>
        <p:spPr>
          <a:xfrm>
            <a:off x="253484" y="6418233"/>
            <a:ext cx="180000" cy="180000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Rectangle 8"/>
          <p:cNvSpPr/>
          <p:nvPr>
            <p:custDataLst>
              <p:tags r:id="rId9"/>
            </p:custDataLst>
          </p:nvPr>
        </p:nvSpPr>
        <p:spPr>
          <a:xfrm rot="5400000">
            <a:off x="6000316" y="-1248858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>
            <p:custDataLst>
              <p:tags r:id="rId2"/>
            </p:custDataLst>
          </p:nvPr>
        </p:nvSpPr>
        <p:spPr>
          <a:xfrm rot="5400000">
            <a:off x="6000316" y="5417775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9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50981" y="1663430"/>
            <a:ext cx="5311454" cy="92778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850982" y="2682947"/>
            <a:ext cx="5311454" cy="215575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5950652" y="5633140"/>
            <a:ext cx="9313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"/>
          <p:cNvSpPr/>
          <p:nvPr>
            <p:custDataLst>
              <p:tags r:id="rId5"/>
            </p:custDataLst>
          </p:nvPr>
        </p:nvSpPr>
        <p:spPr>
          <a:xfrm>
            <a:off x="431801" y="438852"/>
            <a:ext cx="2519019" cy="1889264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11" name="Picture Placeholder 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579089" y="655974"/>
            <a:ext cx="4735032" cy="5156070"/>
          </a:xfrm>
          <a:prstGeom prst="rect">
            <a:avLst/>
          </a:prstGeom>
        </p:spPr>
      </p:pic>
      <p:cxnSp>
        <p:nvCxnSpPr>
          <p:cNvPr id="9" name="Straight Connector 7"/>
          <p:cNvCxnSpPr/>
          <p:nvPr>
            <p:custDataLst>
              <p:tags r:id="rId8"/>
            </p:custDataLst>
          </p:nvPr>
        </p:nvCxnSpPr>
        <p:spPr>
          <a:xfrm flipV="1">
            <a:off x="11486476" y="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>
            <p:custDataLst>
              <p:tags r:id="rId9"/>
            </p:custDataLst>
          </p:nvPr>
        </p:nvCxnSpPr>
        <p:spPr>
          <a:xfrm flipV="1">
            <a:off x="11766249" y="342900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7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3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4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69733"/>
            <a:ext cx="396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1" y="1751083"/>
            <a:ext cx="609600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/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1" name="Straight Connector 11"/>
            <p:cNvCxnSpPr/>
            <p:nvPr>
              <p:custDataLst>
                <p:tags r:id="rId7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/>
            <p:cNvCxnSpPr/>
            <p:nvPr>
              <p:custDataLst>
                <p:tags r:id="rId8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24" name="Straight Connector 11"/>
            <p:cNvCxnSpPr/>
            <p:nvPr>
              <p:custDataLst>
                <p:tags r:id="rId3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"/>
            <p:cNvCxnSpPr/>
            <p:nvPr>
              <p:custDataLst>
                <p:tags r:id="rId4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8"/>
          <p:cNvSpPr/>
          <p:nvPr>
            <p:custDataLst>
              <p:tags r:id="rId5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Rectangle 8"/>
          <p:cNvSpPr/>
          <p:nvPr>
            <p:custDataLst>
              <p:tags r:id="rId7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9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80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8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8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18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8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85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86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87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tags" Target="../tags/tag188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tags" Target="../tags/tag189.xml"/><Relationship Id="rId5" Type="http://schemas.openxmlformats.org/officeDocument/2006/relationships/image" Target="../media/image27.png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7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91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92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93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94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95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9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9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98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199.xml"/><Relationship Id="rId3" Type="http://schemas.openxmlformats.org/officeDocument/2006/relationships/image" Target="../media/image32.jpeg"/><Relationship Id="rId2" Type="http://schemas.openxmlformats.org/officeDocument/2006/relationships/image" Target="../media/image22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73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00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201.xml"/><Relationship Id="rId2" Type="http://schemas.openxmlformats.org/officeDocument/2006/relationships/image" Target="../media/image31.png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02.xml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03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204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8" Type="http://schemas.openxmlformats.org/officeDocument/2006/relationships/slideLayout" Target="../slideLayouts/slideLayout9.xml"/><Relationship Id="rId27" Type="http://schemas.openxmlformats.org/officeDocument/2006/relationships/tags" Target="../tags/tag229.xml"/><Relationship Id="rId26" Type="http://schemas.openxmlformats.org/officeDocument/2006/relationships/image" Target="../media/image36.png"/><Relationship Id="rId25" Type="http://schemas.openxmlformats.org/officeDocument/2006/relationships/image" Target="../media/image35.png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tags" Target="../tags/tag206.xml"/><Relationship Id="rId19" Type="http://schemas.openxmlformats.org/officeDocument/2006/relationships/tags" Target="../tags/tag223.xml"/><Relationship Id="rId18" Type="http://schemas.openxmlformats.org/officeDocument/2006/relationships/tags" Target="../tags/tag222.xml"/><Relationship Id="rId17" Type="http://schemas.openxmlformats.org/officeDocument/2006/relationships/tags" Target="../tags/tag221.xml"/><Relationship Id="rId16" Type="http://schemas.openxmlformats.org/officeDocument/2006/relationships/tags" Target="../tags/tag220.xml"/><Relationship Id="rId15" Type="http://schemas.openxmlformats.org/officeDocument/2006/relationships/tags" Target="../tags/tag219.xml"/><Relationship Id="rId14" Type="http://schemas.openxmlformats.org/officeDocument/2006/relationships/tags" Target="../tags/tag218.xml"/><Relationship Id="rId13" Type="http://schemas.openxmlformats.org/officeDocument/2006/relationships/tags" Target="../tags/tag217.xml"/><Relationship Id="rId12" Type="http://schemas.openxmlformats.org/officeDocument/2006/relationships/tags" Target="../tags/tag216.xml"/><Relationship Id="rId11" Type="http://schemas.openxmlformats.org/officeDocument/2006/relationships/tags" Target="../tags/tag215.xml"/><Relationship Id="rId10" Type="http://schemas.openxmlformats.org/officeDocument/2006/relationships/tags" Target="../tags/tag214.xml"/><Relationship Id="rId1" Type="http://schemas.openxmlformats.org/officeDocument/2006/relationships/tags" Target="../tags/tag20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230.xml"/><Relationship Id="rId2" Type="http://schemas.openxmlformats.org/officeDocument/2006/relationships/image" Target="../media/image35.png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3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17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17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7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7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7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79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ctrTitle"/>
          </p:nvPr>
        </p:nvSpPr>
        <p:spPr>
          <a:xfrm>
            <a:off x="1290709" y="1767249"/>
            <a:ext cx="5801177" cy="1333002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  <a:r>
              <a:rPr lang="zh-CN" altLang="en-US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学科竞赛编程</a:t>
            </a:r>
            <a:endParaRPr lang="zh-CN" altLang="en-US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1290955" y="3201670"/>
            <a:ext cx="6396990" cy="746760"/>
          </a:xfrm>
          <a:noFill/>
          <a:effectLst>
            <a:glow rad="127000">
              <a:srgbClr val="C1D4E2"/>
            </a:glow>
          </a:effectLst>
        </p:spPr>
        <p:txBody>
          <a:bodyPr>
            <a:normAutofit/>
          </a:bodyPr>
          <a:p>
            <a:r>
              <a:rPr lang="en-US" altLang="zh-CN" sz="1800" b="1" i="1">
                <a:solidFill>
                  <a:srgbClr val="BDD3E1"/>
                </a:solidFill>
              </a:rPr>
              <a:t>National Olympiad in Informatics in Provinces</a:t>
            </a:r>
            <a:endParaRPr lang="en-US" altLang="zh-CN" sz="1800" b="1" i="1">
              <a:solidFill>
                <a:srgbClr val="BDD3E1"/>
              </a:solidFill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1323729" y="5001801"/>
            <a:ext cx="4195592" cy="417919"/>
          </a:xfrm>
        </p:spPr>
        <p:txBody>
          <a:bodyPr/>
          <a:p>
            <a:r>
              <a:rPr lang="zh-CN" altLang="en-US"/>
              <a:t>教研研究院</a:t>
            </a:r>
            <a:endParaRPr lang="zh-CN" altLang="en-US"/>
          </a:p>
        </p:txBody>
      </p:sp>
      <p:sp>
        <p:nvSpPr>
          <p:cNvPr id="29" name="文本占位符 25"/>
          <p:cNvSpPr>
            <a:spLocks noGrp="1"/>
          </p:cNvSpPr>
          <p:nvPr/>
        </p:nvSpPr>
        <p:spPr>
          <a:xfrm>
            <a:off x="1323729" y="4049936"/>
            <a:ext cx="4195592" cy="417919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PR-CJ	01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3135" y="705485"/>
            <a:ext cx="4001135" cy="5447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9772" y="1025064"/>
            <a:ext cx="144272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3900" b="1" kern="0" spc="3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59043" y="2373699"/>
            <a:ext cx="1368152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&lt;&lt;</a:t>
            </a:r>
            <a:endParaRPr lang="zh-CN" altLang="en-US" sz="3600" dirty="0"/>
          </a:p>
        </p:txBody>
      </p:sp>
      <p:sp>
        <p:nvSpPr>
          <p:cNvPr id="4" name="圆角矩形 3"/>
          <p:cNvSpPr/>
          <p:nvPr/>
        </p:nvSpPr>
        <p:spPr>
          <a:xfrm>
            <a:off x="2950245" y="2406084"/>
            <a:ext cx="1512168" cy="72008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/>
              <a:t>cout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553548" y="2473901"/>
            <a:ext cx="31683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“Hello, World!”</a:t>
            </a:r>
            <a:endParaRPr lang="en-US" altLang="zh-CN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7163435" y="2708910"/>
            <a:ext cx="516890" cy="1270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694555" y="2708910"/>
            <a:ext cx="609600" cy="24765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2639695" y="3284855"/>
            <a:ext cx="648335" cy="61722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标注 28"/>
          <p:cNvSpPr/>
          <p:nvPr/>
        </p:nvSpPr>
        <p:spPr>
          <a:xfrm>
            <a:off x="8453584" y="1277428"/>
            <a:ext cx="1368152" cy="771102"/>
          </a:xfrm>
          <a:prstGeom prst="wedgeRoundRectCallout">
            <a:avLst>
              <a:gd name="adj1" fmla="val -35010"/>
              <a:gd name="adj2" fmla="val 85857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5924386" y="1217738"/>
            <a:ext cx="1368152" cy="771102"/>
          </a:xfrm>
          <a:prstGeom prst="wedgeRoundRectCallout">
            <a:avLst>
              <a:gd name="adj1" fmla="val -35010"/>
              <a:gd name="adj2" fmla="val 85857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endParaRPr lang="en-US" altLang="zh-CN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3495699" y="1217738"/>
            <a:ext cx="1368152" cy="771102"/>
          </a:xfrm>
          <a:prstGeom prst="wedgeRoundRectCallout">
            <a:avLst>
              <a:gd name="adj1" fmla="val -35010"/>
              <a:gd name="adj2" fmla="val 85857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输出流</a:t>
            </a:r>
            <a:endParaRPr lang="en-US" altLang="zh-CN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3989070"/>
            <a:ext cx="3214370" cy="217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12" grpId="0"/>
      <p:bldP spid="29" grpId="0" bldLvl="0" animBg="1"/>
      <p:bldP spid="30" grpId="0" bldLvl="0" animBg="1"/>
      <p:bldP spid="3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54021" y="1113964"/>
            <a:ext cx="536194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3900" b="1" kern="0" spc="3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语句的一般格式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8"/>
          <p:cNvGrpSpPr/>
          <p:nvPr/>
        </p:nvGrpSpPr>
        <p:grpSpPr bwMode="auto">
          <a:xfrm>
            <a:off x="1633528" y="2203093"/>
            <a:ext cx="8424936" cy="865833"/>
            <a:chOff x="720" y="1392"/>
            <a:chExt cx="4058" cy="48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grpSpPr>
        <p:sp>
          <p:nvSpPr>
            <p:cNvPr id="18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9" name="Group 1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20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1816149" y="2312976"/>
            <a:ext cx="8242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&lt;&lt;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&lt;&lt; … &lt;&lt;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</a:t>
            </a:r>
            <a:endParaRPr lang="en-US" altLang="zh-CN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58297" y="3740806"/>
            <a:ext cx="875801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项目是表达式，输出表达式的值；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58297" y="4987141"/>
            <a:ext cx="8242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项目加双引号（字符串），输出双引号内的内容。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33049" y="4319905"/>
            <a:ext cx="23042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dirty="0" err="1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dirty="0" err="1" smtClean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en-US" altLang="zh-CN" sz="2800" dirty="0" smtClean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&lt;&lt;1+3</a:t>
            </a:r>
            <a:r>
              <a:rPr lang="en-US" altLang="zh-CN" sz="2400" dirty="0" smtClean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 smtClean="0">
              <a:solidFill>
                <a:schemeClr val="bg2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33049" y="5875501"/>
            <a:ext cx="43355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dirty="0" err="1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dirty="0" err="1" smtClean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en-US" altLang="zh-CN" sz="2800" dirty="0" smtClean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&lt;&lt;“Hello </a:t>
            </a:r>
            <a:r>
              <a:rPr lang="en-US" altLang="zh-CN" sz="2800" dirty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800" dirty="0" smtClean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orld”</a:t>
            </a:r>
            <a:r>
              <a:rPr lang="en-US" altLang="zh-CN" sz="2400" dirty="0" smtClean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 smtClean="0">
              <a:solidFill>
                <a:schemeClr val="bg2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8986" y="1567354"/>
            <a:ext cx="6927215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：打印出如下图形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6970" y="2540635"/>
            <a:ext cx="2295525" cy="26631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1292496" y="2758212"/>
            <a:ext cx="2295842" cy="259530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379058" y="1287825"/>
            <a:ext cx="676529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：打印一个字母</a:t>
            </a:r>
            <a:r>
              <a:rPr lang="en-US" altLang="zh-CN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9090" y="2741295"/>
            <a:ext cx="2308225" cy="27647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2741295"/>
            <a:ext cx="2693035" cy="2698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16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6682" y="1724199"/>
            <a:ext cx="10661015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输出两个数字的和、差、乘、除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16660" y="2977515"/>
            <a:ext cx="31343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50800" cmpd="dbl">
                  <a:gradFill>
                    <a:gsLst>
                      <a:gs pos="0">
                        <a:srgbClr val="BDD7EE"/>
                      </a:gs>
                      <a:gs pos="14000">
                        <a:srgbClr val="3F7099"/>
                      </a:gs>
                      <a:gs pos="43000">
                        <a:srgbClr val="A0C5E6"/>
                      </a:gs>
                      <a:gs pos="81000">
                        <a:srgbClr val="3E3B37">
                          <a:alpha val="56000"/>
                        </a:srgbClr>
                      </a:gs>
                      <a:gs pos="27000">
                        <a:srgbClr val="7C9EBE"/>
                      </a:gs>
                      <a:gs pos="68000">
                        <a:srgbClr val="2E75B6"/>
                      </a:gs>
                      <a:gs pos="55000">
                        <a:srgbClr val="354254">
                          <a:alpha val="60000"/>
                        </a:srgbClr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45000">
                      <a:srgbClr val="44546A">
                        <a:lumMod val="75000"/>
                      </a:srgbClr>
                    </a:gs>
                    <a:gs pos="83000">
                      <a:srgbClr val="44546A">
                        <a:lumMod val="50000"/>
                      </a:srgbClr>
                    </a:gs>
                    <a:gs pos="67000">
                      <a:srgbClr val="5B9BD5">
                        <a:lumMod val="40000"/>
                        <a:lumOff val="60000"/>
                      </a:srgbClr>
                    </a:gs>
                    <a:gs pos="64000">
                      <a:srgbClr val="F7F7F7"/>
                    </a:gs>
                    <a:gs pos="58000">
                      <a:srgbClr val="5B9BD5">
                        <a:lumMod val="60000"/>
                        <a:lumOff val="40000"/>
                      </a:srgbClr>
                    </a:gs>
                    <a:gs pos="33000">
                      <a:srgbClr val="256195"/>
                    </a:gs>
                    <a:gs pos="21000">
                      <a:srgbClr val="44546A">
                        <a:lumMod val="50000"/>
                      </a:srgbClr>
                    </a:gs>
                    <a:gs pos="9000">
                      <a:srgbClr val="5B9BD5">
                        <a:lumMod val="50000"/>
                      </a:srgbClr>
                    </a:gs>
                    <a:gs pos="74000">
                      <a:srgbClr val="5B9BD5">
                        <a:lumMod val="50000"/>
                      </a:srgbClr>
                    </a:gs>
                  </a:gsLst>
                  <a:lin ang="16200000" scaled="0"/>
                </a:gradFill>
                <a:effectLst>
                  <a:glow rad="76200">
                    <a:srgbClr val="9BD1FF">
                      <a:alpha val="33000"/>
                    </a:srgbClr>
                  </a:glow>
                </a:effectLst>
              </a:rPr>
              <a:t>135+5</a:t>
            </a:r>
            <a:endParaRPr lang="en-US" altLang="zh-CN" sz="7200" b="1">
              <a:ln w="50800" cmpd="dbl">
                <a:gradFill>
                  <a:gsLst>
                    <a:gs pos="0">
                      <a:srgbClr val="BDD7EE"/>
                    </a:gs>
                    <a:gs pos="14000">
                      <a:srgbClr val="3F7099"/>
                    </a:gs>
                    <a:gs pos="43000">
                      <a:srgbClr val="A0C5E6"/>
                    </a:gs>
                    <a:gs pos="81000">
                      <a:srgbClr val="3E3B37">
                        <a:alpha val="56000"/>
                      </a:srgbClr>
                    </a:gs>
                    <a:gs pos="27000">
                      <a:srgbClr val="7C9EBE"/>
                    </a:gs>
                    <a:gs pos="68000">
                      <a:srgbClr val="2E75B6"/>
                    </a:gs>
                    <a:gs pos="55000">
                      <a:srgbClr val="354254">
                        <a:alpha val="60000"/>
                      </a:srgbClr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45000">
                    <a:srgbClr val="44546A">
                      <a:lumMod val="75000"/>
                    </a:srgbClr>
                  </a:gs>
                  <a:gs pos="83000">
                    <a:srgbClr val="44546A">
                      <a:lumMod val="50000"/>
                    </a:srgbClr>
                  </a:gs>
                  <a:gs pos="67000">
                    <a:srgbClr val="5B9BD5">
                      <a:lumMod val="40000"/>
                      <a:lumOff val="60000"/>
                    </a:srgbClr>
                  </a:gs>
                  <a:gs pos="64000">
                    <a:srgbClr val="F7F7F7"/>
                  </a:gs>
                  <a:gs pos="58000">
                    <a:srgbClr val="5B9BD5">
                      <a:lumMod val="60000"/>
                      <a:lumOff val="40000"/>
                    </a:srgbClr>
                  </a:gs>
                  <a:gs pos="33000">
                    <a:srgbClr val="256195"/>
                  </a:gs>
                  <a:gs pos="21000">
                    <a:srgbClr val="44546A">
                      <a:lumMod val="50000"/>
                    </a:srgbClr>
                  </a:gs>
                  <a:gs pos="9000">
                    <a:srgbClr val="5B9BD5">
                      <a:lumMod val="50000"/>
                    </a:srgbClr>
                  </a:gs>
                  <a:gs pos="74000">
                    <a:srgbClr val="5B9BD5">
                      <a:lumMod val="50000"/>
                    </a:srgbClr>
                  </a:gs>
                </a:gsLst>
                <a:lin ang="16200000" scaled="0"/>
              </a:gradFill>
              <a:effectLst>
                <a:glow rad="76200">
                  <a:srgbClr val="9BD1FF">
                    <a:alpha val="33000"/>
                  </a:srgbClr>
                </a:glo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74653" y="4609465"/>
            <a:ext cx="28708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50800" cmpd="dbl">
                  <a:gradFill>
                    <a:gsLst>
                      <a:gs pos="0">
                        <a:srgbClr val="BDD7EE"/>
                      </a:gs>
                      <a:gs pos="14000">
                        <a:srgbClr val="3F7099"/>
                      </a:gs>
                      <a:gs pos="43000">
                        <a:srgbClr val="A0C5E6"/>
                      </a:gs>
                      <a:gs pos="81000">
                        <a:srgbClr val="3E3B37">
                          <a:alpha val="56000"/>
                        </a:srgbClr>
                      </a:gs>
                      <a:gs pos="27000">
                        <a:srgbClr val="7C9EBE"/>
                      </a:gs>
                      <a:gs pos="68000">
                        <a:srgbClr val="2E75B6"/>
                      </a:gs>
                      <a:gs pos="55000">
                        <a:srgbClr val="354254">
                          <a:alpha val="60000"/>
                        </a:srgbClr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45000">
                      <a:srgbClr val="44546A">
                        <a:lumMod val="75000"/>
                      </a:srgbClr>
                    </a:gs>
                    <a:gs pos="83000">
                      <a:srgbClr val="44546A">
                        <a:lumMod val="50000"/>
                      </a:srgbClr>
                    </a:gs>
                    <a:gs pos="67000">
                      <a:srgbClr val="5B9BD5">
                        <a:lumMod val="40000"/>
                        <a:lumOff val="60000"/>
                      </a:srgbClr>
                    </a:gs>
                    <a:gs pos="64000">
                      <a:srgbClr val="F7F7F7"/>
                    </a:gs>
                    <a:gs pos="58000">
                      <a:srgbClr val="5B9BD5">
                        <a:lumMod val="60000"/>
                        <a:lumOff val="40000"/>
                      </a:srgbClr>
                    </a:gs>
                    <a:gs pos="33000">
                      <a:srgbClr val="256195"/>
                    </a:gs>
                    <a:gs pos="21000">
                      <a:srgbClr val="44546A">
                        <a:lumMod val="50000"/>
                      </a:srgbClr>
                    </a:gs>
                    <a:gs pos="9000">
                      <a:srgbClr val="5B9BD5">
                        <a:lumMod val="50000"/>
                      </a:srgbClr>
                    </a:gs>
                    <a:gs pos="74000">
                      <a:srgbClr val="5B9BD5">
                        <a:lumMod val="50000"/>
                      </a:srgbClr>
                    </a:gs>
                  </a:gsLst>
                  <a:lin ang="16200000" scaled="0"/>
                </a:gradFill>
                <a:effectLst>
                  <a:glow rad="76200">
                    <a:srgbClr val="9BD1FF">
                      <a:alpha val="33000"/>
                    </a:srgbClr>
                  </a:glow>
                </a:effectLst>
              </a:rPr>
              <a:t>135/5</a:t>
            </a:r>
            <a:endParaRPr lang="en-US" altLang="zh-CN" sz="7200" b="1">
              <a:ln w="50800" cmpd="dbl">
                <a:gradFill>
                  <a:gsLst>
                    <a:gs pos="0">
                      <a:srgbClr val="BDD7EE"/>
                    </a:gs>
                    <a:gs pos="14000">
                      <a:srgbClr val="3F7099"/>
                    </a:gs>
                    <a:gs pos="43000">
                      <a:srgbClr val="A0C5E6"/>
                    </a:gs>
                    <a:gs pos="81000">
                      <a:srgbClr val="3E3B37">
                        <a:alpha val="56000"/>
                      </a:srgbClr>
                    </a:gs>
                    <a:gs pos="27000">
                      <a:srgbClr val="7C9EBE"/>
                    </a:gs>
                    <a:gs pos="68000">
                      <a:srgbClr val="2E75B6"/>
                    </a:gs>
                    <a:gs pos="55000">
                      <a:srgbClr val="354254">
                        <a:alpha val="60000"/>
                      </a:srgbClr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45000">
                    <a:srgbClr val="44546A">
                      <a:lumMod val="75000"/>
                    </a:srgbClr>
                  </a:gs>
                  <a:gs pos="83000">
                    <a:srgbClr val="44546A">
                      <a:lumMod val="50000"/>
                    </a:srgbClr>
                  </a:gs>
                  <a:gs pos="67000">
                    <a:srgbClr val="5B9BD5">
                      <a:lumMod val="40000"/>
                      <a:lumOff val="60000"/>
                    </a:srgbClr>
                  </a:gs>
                  <a:gs pos="64000">
                    <a:srgbClr val="F7F7F7"/>
                  </a:gs>
                  <a:gs pos="58000">
                    <a:srgbClr val="5B9BD5">
                      <a:lumMod val="60000"/>
                      <a:lumOff val="40000"/>
                    </a:srgbClr>
                  </a:gs>
                  <a:gs pos="33000">
                    <a:srgbClr val="256195"/>
                  </a:gs>
                  <a:gs pos="21000">
                    <a:srgbClr val="44546A">
                      <a:lumMod val="50000"/>
                    </a:srgbClr>
                  </a:gs>
                  <a:gs pos="9000">
                    <a:srgbClr val="5B9BD5">
                      <a:lumMod val="50000"/>
                    </a:srgbClr>
                  </a:gs>
                  <a:gs pos="74000">
                    <a:srgbClr val="5B9BD5">
                      <a:lumMod val="50000"/>
                    </a:srgbClr>
                  </a:gs>
                </a:gsLst>
                <a:lin ang="16200000" scaled="0"/>
              </a:gradFill>
              <a:effectLst>
                <a:glow rad="76200">
                  <a:srgbClr val="9BD1FF">
                    <a:alpha val="33000"/>
                  </a:srgbClr>
                </a:glo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91163" y="2977515"/>
            <a:ext cx="28378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50800" cmpd="dbl">
                  <a:gradFill>
                    <a:gsLst>
                      <a:gs pos="0">
                        <a:srgbClr val="BDD7EE"/>
                      </a:gs>
                      <a:gs pos="14000">
                        <a:srgbClr val="3F7099"/>
                      </a:gs>
                      <a:gs pos="43000">
                        <a:srgbClr val="A0C5E6"/>
                      </a:gs>
                      <a:gs pos="81000">
                        <a:srgbClr val="3E3B37">
                          <a:alpha val="56000"/>
                        </a:srgbClr>
                      </a:gs>
                      <a:gs pos="27000">
                        <a:srgbClr val="7C9EBE"/>
                      </a:gs>
                      <a:gs pos="68000">
                        <a:srgbClr val="2E75B6"/>
                      </a:gs>
                      <a:gs pos="55000">
                        <a:srgbClr val="354254">
                          <a:alpha val="60000"/>
                        </a:srgbClr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45000">
                      <a:srgbClr val="44546A">
                        <a:lumMod val="75000"/>
                      </a:srgbClr>
                    </a:gs>
                    <a:gs pos="83000">
                      <a:srgbClr val="44546A">
                        <a:lumMod val="50000"/>
                      </a:srgbClr>
                    </a:gs>
                    <a:gs pos="67000">
                      <a:srgbClr val="5B9BD5">
                        <a:lumMod val="40000"/>
                        <a:lumOff val="60000"/>
                      </a:srgbClr>
                    </a:gs>
                    <a:gs pos="64000">
                      <a:srgbClr val="F7F7F7"/>
                    </a:gs>
                    <a:gs pos="58000">
                      <a:srgbClr val="5B9BD5">
                        <a:lumMod val="60000"/>
                        <a:lumOff val="40000"/>
                      </a:srgbClr>
                    </a:gs>
                    <a:gs pos="33000">
                      <a:srgbClr val="256195"/>
                    </a:gs>
                    <a:gs pos="21000">
                      <a:srgbClr val="44546A">
                        <a:lumMod val="50000"/>
                      </a:srgbClr>
                    </a:gs>
                    <a:gs pos="9000">
                      <a:srgbClr val="5B9BD5">
                        <a:lumMod val="50000"/>
                      </a:srgbClr>
                    </a:gs>
                    <a:gs pos="74000">
                      <a:srgbClr val="5B9BD5">
                        <a:lumMod val="50000"/>
                      </a:srgbClr>
                    </a:gs>
                  </a:gsLst>
                  <a:lin ang="16200000" scaled="0"/>
                </a:gradFill>
                <a:effectLst>
                  <a:glow rad="76200">
                    <a:srgbClr val="9BD1FF">
                      <a:alpha val="33000"/>
                    </a:srgbClr>
                  </a:glow>
                </a:effectLst>
              </a:rPr>
              <a:t>135-5</a:t>
            </a:r>
            <a:endParaRPr lang="en-US" altLang="zh-CN" sz="7200" b="1">
              <a:ln w="50800" cmpd="dbl">
                <a:gradFill>
                  <a:gsLst>
                    <a:gs pos="0">
                      <a:srgbClr val="BDD7EE"/>
                    </a:gs>
                    <a:gs pos="14000">
                      <a:srgbClr val="3F7099"/>
                    </a:gs>
                    <a:gs pos="43000">
                      <a:srgbClr val="A0C5E6"/>
                    </a:gs>
                    <a:gs pos="81000">
                      <a:srgbClr val="3E3B37">
                        <a:alpha val="56000"/>
                      </a:srgbClr>
                    </a:gs>
                    <a:gs pos="27000">
                      <a:srgbClr val="7C9EBE"/>
                    </a:gs>
                    <a:gs pos="68000">
                      <a:srgbClr val="2E75B6"/>
                    </a:gs>
                    <a:gs pos="55000">
                      <a:srgbClr val="354254">
                        <a:alpha val="60000"/>
                      </a:srgbClr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45000">
                    <a:srgbClr val="44546A">
                      <a:lumMod val="75000"/>
                    </a:srgbClr>
                  </a:gs>
                  <a:gs pos="83000">
                    <a:srgbClr val="44546A">
                      <a:lumMod val="50000"/>
                    </a:srgbClr>
                  </a:gs>
                  <a:gs pos="67000">
                    <a:srgbClr val="5B9BD5">
                      <a:lumMod val="40000"/>
                      <a:lumOff val="60000"/>
                    </a:srgbClr>
                  </a:gs>
                  <a:gs pos="64000">
                    <a:srgbClr val="F7F7F7"/>
                  </a:gs>
                  <a:gs pos="58000">
                    <a:srgbClr val="5B9BD5">
                      <a:lumMod val="60000"/>
                      <a:lumOff val="40000"/>
                    </a:srgbClr>
                  </a:gs>
                  <a:gs pos="33000">
                    <a:srgbClr val="256195"/>
                  </a:gs>
                  <a:gs pos="21000">
                    <a:srgbClr val="44546A">
                      <a:lumMod val="50000"/>
                    </a:srgbClr>
                  </a:gs>
                  <a:gs pos="9000">
                    <a:srgbClr val="5B9BD5">
                      <a:lumMod val="50000"/>
                    </a:srgbClr>
                  </a:gs>
                  <a:gs pos="74000">
                    <a:srgbClr val="5B9BD5">
                      <a:lumMod val="50000"/>
                    </a:srgbClr>
                  </a:gs>
                </a:gsLst>
                <a:lin ang="16200000" scaled="0"/>
              </a:gradFill>
              <a:effectLst>
                <a:glow rad="76200">
                  <a:srgbClr val="9BD1FF">
                    <a:alpha val="33000"/>
                  </a:srgbClr>
                </a:glo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41755" y="4609465"/>
            <a:ext cx="28841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50800" cmpd="dbl">
                  <a:gradFill>
                    <a:gsLst>
                      <a:gs pos="0">
                        <a:srgbClr val="BDD7EE"/>
                      </a:gs>
                      <a:gs pos="14000">
                        <a:srgbClr val="3F7099"/>
                      </a:gs>
                      <a:gs pos="43000">
                        <a:srgbClr val="A0C5E6"/>
                      </a:gs>
                      <a:gs pos="81000">
                        <a:srgbClr val="3E3B37">
                          <a:alpha val="56000"/>
                        </a:srgbClr>
                      </a:gs>
                      <a:gs pos="27000">
                        <a:srgbClr val="7C9EBE"/>
                      </a:gs>
                      <a:gs pos="68000">
                        <a:srgbClr val="2E75B6"/>
                      </a:gs>
                      <a:gs pos="55000">
                        <a:srgbClr val="354254">
                          <a:alpha val="60000"/>
                        </a:srgbClr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45000">
                      <a:srgbClr val="44546A">
                        <a:lumMod val="75000"/>
                      </a:srgbClr>
                    </a:gs>
                    <a:gs pos="83000">
                      <a:srgbClr val="44546A">
                        <a:lumMod val="50000"/>
                      </a:srgbClr>
                    </a:gs>
                    <a:gs pos="67000">
                      <a:srgbClr val="5B9BD5">
                        <a:lumMod val="40000"/>
                        <a:lumOff val="60000"/>
                      </a:srgbClr>
                    </a:gs>
                    <a:gs pos="64000">
                      <a:srgbClr val="F7F7F7"/>
                    </a:gs>
                    <a:gs pos="58000">
                      <a:srgbClr val="5B9BD5">
                        <a:lumMod val="60000"/>
                        <a:lumOff val="40000"/>
                      </a:srgbClr>
                    </a:gs>
                    <a:gs pos="33000">
                      <a:srgbClr val="256195"/>
                    </a:gs>
                    <a:gs pos="21000">
                      <a:srgbClr val="44546A">
                        <a:lumMod val="50000"/>
                      </a:srgbClr>
                    </a:gs>
                    <a:gs pos="9000">
                      <a:srgbClr val="5B9BD5">
                        <a:lumMod val="50000"/>
                      </a:srgbClr>
                    </a:gs>
                    <a:gs pos="74000">
                      <a:srgbClr val="5B9BD5">
                        <a:lumMod val="50000"/>
                      </a:srgbClr>
                    </a:gs>
                  </a:gsLst>
                  <a:lin ang="16200000" scaled="0"/>
                </a:gradFill>
                <a:effectLst>
                  <a:glow rad="76200">
                    <a:srgbClr val="9BD1FF">
                      <a:alpha val="33000"/>
                    </a:srgbClr>
                  </a:glow>
                </a:effectLst>
              </a:rPr>
              <a:t>135*5</a:t>
            </a:r>
            <a:endParaRPr lang="en-US" altLang="zh-CN" sz="7200" b="1">
              <a:ln w="50800" cmpd="dbl">
                <a:gradFill>
                  <a:gsLst>
                    <a:gs pos="0">
                      <a:srgbClr val="BDD7EE"/>
                    </a:gs>
                    <a:gs pos="14000">
                      <a:srgbClr val="3F7099"/>
                    </a:gs>
                    <a:gs pos="43000">
                      <a:srgbClr val="A0C5E6"/>
                    </a:gs>
                    <a:gs pos="81000">
                      <a:srgbClr val="3E3B37">
                        <a:alpha val="56000"/>
                      </a:srgbClr>
                    </a:gs>
                    <a:gs pos="27000">
                      <a:srgbClr val="7C9EBE"/>
                    </a:gs>
                    <a:gs pos="68000">
                      <a:srgbClr val="2E75B6"/>
                    </a:gs>
                    <a:gs pos="55000">
                      <a:srgbClr val="354254">
                        <a:alpha val="60000"/>
                      </a:srgbClr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45000">
                    <a:srgbClr val="44546A">
                      <a:lumMod val="75000"/>
                    </a:srgbClr>
                  </a:gs>
                  <a:gs pos="83000">
                    <a:srgbClr val="44546A">
                      <a:lumMod val="50000"/>
                    </a:srgbClr>
                  </a:gs>
                  <a:gs pos="67000">
                    <a:srgbClr val="5B9BD5">
                      <a:lumMod val="40000"/>
                      <a:lumOff val="60000"/>
                    </a:srgbClr>
                  </a:gs>
                  <a:gs pos="64000">
                    <a:srgbClr val="F7F7F7"/>
                  </a:gs>
                  <a:gs pos="58000">
                    <a:srgbClr val="5B9BD5">
                      <a:lumMod val="60000"/>
                      <a:lumOff val="40000"/>
                    </a:srgbClr>
                  </a:gs>
                  <a:gs pos="33000">
                    <a:srgbClr val="256195"/>
                  </a:gs>
                  <a:gs pos="21000">
                    <a:srgbClr val="44546A">
                      <a:lumMod val="50000"/>
                    </a:srgbClr>
                  </a:gs>
                  <a:gs pos="9000">
                    <a:srgbClr val="5B9BD5">
                      <a:lumMod val="50000"/>
                    </a:srgbClr>
                  </a:gs>
                  <a:gs pos="74000">
                    <a:srgbClr val="5B9BD5">
                      <a:lumMod val="50000"/>
                    </a:srgbClr>
                  </a:gs>
                </a:gsLst>
                <a:lin ang="16200000" scaled="0"/>
              </a:gradFill>
              <a:effectLst>
                <a:glow rad="76200">
                  <a:srgbClr val="9BD1FF">
                    <a:alpha val="33000"/>
                  </a:srgbClr>
                </a:glo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345" y="3238500"/>
            <a:ext cx="5204460" cy="32270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90345" y="2450465"/>
            <a:ext cx="9426575" cy="52197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变量是一个可以变化的量，是存储信息的容器。</a:t>
            </a:r>
            <a:endParaRPr lang="zh-CN" altLang="en-US" sz="2800"/>
          </a:p>
        </p:txBody>
      </p:sp>
      <p:sp>
        <p:nvSpPr>
          <p:cNvPr id="14" name="矩形 13"/>
          <p:cNvSpPr/>
          <p:nvPr/>
        </p:nvSpPr>
        <p:spPr>
          <a:xfrm>
            <a:off x="1490191" y="1417494"/>
            <a:ext cx="3383280" cy="69151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什么是变量？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/>
        </p:nvSpPr>
        <p:spPr>
          <a:xfrm>
            <a:off x="1456199" y="1514545"/>
            <a:ext cx="2324275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声明变量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l="18901" t="17501" r="12601" b="13966"/>
          <a:stretch>
            <a:fillRect/>
          </a:stretch>
        </p:blipFill>
        <p:spPr>
          <a:xfrm>
            <a:off x="5428615" y="3263900"/>
            <a:ext cx="1242695" cy="12433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58595" y="3263900"/>
            <a:ext cx="130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3543" y="3263900"/>
            <a:ext cx="7169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905125" y="2553018"/>
            <a:ext cx="1187450" cy="576263"/>
          </a:xfrm>
          <a:prstGeom prst="wedgeRoundRectCallout">
            <a:avLst>
              <a:gd name="adj1" fmla="val -4691"/>
              <a:gd name="adj2" fmla="val 101834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8475" y="3263265"/>
            <a:ext cx="74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624965" y="4769803"/>
            <a:ext cx="1630363" cy="669925"/>
          </a:xfrm>
          <a:prstGeom prst="wedgeRoundRectCallout">
            <a:avLst>
              <a:gd name="adj1" fmla="val -24148"/>
              <a:gd name="adj2" fmla="val -110768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86271" y="3204845"/>
            <a:ext cx="487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;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2994" y="3500874"/>
            <a:ext cx="6096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区分大小写，意思是大写和小写是不同的， 所以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是三个不同的名字；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2994" y="4398185"/>
            <a:ext cx="6102409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变量名不能以数字开头，所以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不能作为变量名；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2994" y="4970070"/>
            <a:ext cx="355698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变量名不能包含空格</a:t>
            </a:r>
            <a:endParaRPr lang="zh-CN" altLang="en-US" sz="2000" dirty="0"/>
          </a:p>
        </p:txBody>
      </p:sp>
      <p:sp>
        <p:nvSpPr>
          <p:cNvPr id="11" name="文本框 15"/>
          <p:cNvSpPr txBox="1"/>
          <p:nvPr/>
        </p:nvSpPr>
        <p:spPr>
          <a:xfrm>
            <a:off x="952109" y="1529403"/>
            <a:ext cx="3712576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变量的命名规则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2994" y="5521199"/>
            <a:ext cx="355698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变量名不能和关键字重名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951884" y="2778244"/>
            <a:ext cx="6096000" cy="398780"/>
          </a:xfrm>
          <a:prstGeom prst="rect">
            <a:avLst/>
          </a:prstGeom>
        </p:spPr>
        <p:txBody>
          <a:bodyPr>
            <a:spAutoFit/>
          </a:bodyPr>
          <a:p>
            <a:pPr lvl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字母、数字和下划线（_）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8845" y="2221230"/>
            <a:ext cx="3810000" cy="381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19" y="2109670"/>
            <a:ext cx="1966487" cy="232491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99" y="2109671"/>
            <a:ext cx="1966487" cy="2324911"/>
          </a:xfrm>
          <a:prstGeom prst="rect">
            <a:avLst/>
          </a:prstGeom>
        </p:spPr>
      </p:pic>
      <p:sp>
        <p:nvSpPr>
          <p:cNvPr id="32" name="文本框 1"/>
          <p:cNvSpPr txBox="1"/>
          <p:nvPr/>
        </p:nvSpPr>
        <p:spPr>
          <a:xfrm>
            <a:off x="1034202" y="1317948"/>
            <a:ext cx="5770146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计算两</a:t>
            </a:r>
            <a:r>
              <a:rPr lang="zh-CN" altLang="en-US" dirty="0" smtClean="0"/>
              <a:t>个变量</a:t>
            </a:r>
            <a:r>
              <a:rPr lang="zh-CN" altLang="en-US" dirty="0"/>
              <a:t>的和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1" b="7051"/>
          <a:stretch>
            <a:fillRect/>
          </a:stretch>
        </p:blipFill>
        <p:spPr>
          <a:xfrm>
            <a:off x="1644884" y="2756856"/>
            <a:ext cx="837440" cy="101374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" t="13571" r="8541" b="18571"/>
          <a:stretch>
            <a:fillRect/>
          </a:stretch>
        </p:blipFill>
        <p:spPr>
          <a:xfrm>
            <a:off x="4493544" y="2904984"/>
            <a:ext cx="822334" cy="865615"/>
          </a:xfrm>
          <a:prstGeom prst="rect">
            <a:avLst/>
          </a:prstGeom>
        </p:spPr>
      </p:pic>
      <p:sp>
        <p:nvSpPr>
          <p:cNvPr id="35" name="文本框 16"/>
          <p:cNvSpPr txBox="1"/>
          <p:nvPr/>
        </p:nvSpPr>
        <p:spPr>
          <a:xfrm>
            <a:off x="1708656" y="4365856"/>
            <a:ext cx="8640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gradFill flip="none" rotWithShape="1">
                  <a:gsLst>
                    <a:gs pos="0">
                      <a:srgbClr val="13A175">
                        <a:shade val="30000"/>
                        <a:satMod val="115000"/>
                      </a:srgbClr>
                    </a:gs>
                    <a:gs pos="50000">
                      <a:srgbClr val="13A175">
                        <a:shade val="67500"/>
                        <a:satMod val="115000"/>
                      </a:srgbClr>
                    </a:gs>
                    <a:gs pos="100000">
                      <a:srgbClr val="13A175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endParaRPr lang="zh-CN" altLang="en-US" sz="4000" b="1" dirty="0">
              <a:gradFill flip="none" rotWithShape="1">
                <a:gsLst>
                  <a:gs pos="0">
                    <a:srgbClr val="13A175">
                      <a:shade val="30000"/>
                      <a:satMod val="115000"/>
                    </a:srgbClr>
                  </a:gs>
                  <a:gs pos="50000">
                    <a:srgbClr val="13A175">
                      <a:shade val="67500"/>
                      <a:satMod val="115000"/>
                    </a:srgbClr>
                  </a:gs>
                  <a:gs pos="100000">
                    <a:srgbClr val="13A175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7"/>
          <p:cNvSpPr txBox="1"/>
          <p:nvPr/>
        </p:nvSpPr>
        <p:spPr>
          <a:xfrm>
            <a:off x="4624980" y="4365856"/>
            <a:ext cx="8640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gradFill flip="none" rotWithShape="1">
                  <a:gsLst>
                    <a:gs pos="0">
                      <a:srgbClr val="13A175">
                        <a:shade val="30000"/>
                        <a:satMod val="115000"/>
                      </a:srgbClr>
                    </a:gs>
                    <a:gs pos="50000">
                      <a:srgbClr val="13A175">
                        <a:shade val="67500"/>
                        <a:satMod val="115000"/>
                      </a:srgbClr>
                    </a:gs>
                    <a:gs pos="100000">
                      <a:srgbClr val="13A175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endParaRPr lang="zh-CN" altLang="en-US" sz="4000" b="1" dirty="0">
              <a:gradFill flip="none" rotWithShape="1">
                <a:gsLst>
                  <a:gs pos="0">
                    <a:srgbClr val="13A175">
                      <a:shade val="30000"/>
                      <a:satMod val="115000"/>
                    </a:srgbClr>
                  </a:gs>
                  <a:gs pos="50000">
                    <a:srgbClr val="13A175">
                      <a:shade val="67500"/>
                      <a:satMod val="115000"/>
                    </a:srgbClr>
                  </a:gs>
                  <a:gs pos="100000">
                    <a:srgbClr val="13A175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23" y="4476370"/>
            <a:ext cx="490125" cy="4868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38" name="加号 37"/>
          <p:cNvSpPr/>
          <p:nvPr/>
        </p:nvSpPr>
        <p:spPr>
          <a:xfrm>
            <a:off x="2860784" y="2715426"/>
            <a:ext cx="1262402" cy="1311764"/>
          </a:xfrm>
          <a:prstGeom prst="mathPlus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于号 38"/>
          <p:cNvSpPr/>
          <p:nvPr/>
        </p:nvSpPr>
        <p:spPr>
          <a:xfrm>
            <a:off x="5741104" y="2968043"/>
            <a:ext cx="1296144" cy="739495"/>
          </a:xfrm>
          <a:prstGeom prst="mathEqual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924377" y="5116757"/>
            <a:ext cx="2080423" cy="636642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c1 = 1;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918586" y="5116757"/>
            <a:ext cx="2080423" cy="636642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c2 = 2;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709470" y="5073742"/>
            <a:ext cx="4316601" cy="636642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c1+c2 &lt;&lt;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248" y="2728451"/>
            <a:ext cx="3238095" cy="1285714"/>
          </a:xfrm>
          <a:prstGeom prst="rect">
            <a:avLst/>
          </a:prstGeom>
        </p:spPr>
      </p:pic>
      <p:sp>
        <p:nvSpPr>
          <p:cNvPr id="3" name="箭头: 上 2"/>
          <p:cNvSpPr/>
          <p:nvPr/>
        </p:nvSpPr>
        <p:spPr>
          <a:xfrm>
            <a:off x="8401521" y="4099198"/>
            <a:ext cx="432048" cy="767432"/>
          </a:xfrm>
          <a:prstGeom prst="up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9" grpId="0" bldLvl="0" animBg="1"/>
      <p:bldP spid="48" grpId="0" bldLvl="0" animBg="1"/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94" y="2468445"/>
            <a:ext cx="1966487" cy="232491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74" y="2468446"/>
            <a:ext cx="1966487" cy="2324911"/>
          </a:xfrm>
          <a:prstGeom prst="rect">
            <a:avLst/>
          </a:prstGeom>
        </p:spPr>
      </p:pic>
      <p:sp>
        <p:nvSpPr>
          <p:cNvPr id="32" name="文本框 1"/>
          <p:cNvSpPr txBox="1"/>
          <p:nvPr/>
        </p:nvSpPr>
        <p:spPr>
          <a:xfrm>
            <a:off x="1393230" y="1328108"/>
            <a:ext cx="568863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计算两个数值型变量的积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1" b="7051"/>
          <a:stretch>
            <a:fillRect/>
          </a:stretch>
        </p:blipFill>
        <p:spPr>
          <a:xfrm>
            <a:off x="2003659" y="3115631"/>
            <a:ext cx="837440" cy="101374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" t="13571" r="8541" b="18571"/>
          <a:stretch>
            <a:fillRect/>
          </a:stretch>
        </p:blipFill>
        <p:spPr>
          <a:xfrm>
            <a:off x="4852319" y="3263759"/>
            <a:ext cx="822334" cy="865615"/>
          </a:xfrm>
          <a:prstGeom prst="rect">
            <a:avLst/>
          </a:prstGeom>
        </p:spPr>
      </p:pic>
      <p:sp>
        <p:nvSpPr>
          <p:cNvPr id="35" name="文本框 16"/>
          <p:cNvSpPr txBox="1"/>
          <p:nvPr/>
        </p:nvSpPr>
        <p:spPr>
          <a:xfrm>
            <a:off x="2067431" y="4724631"/>
            <a:ext cx="8640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gradFill flip="none" rotWithShape="1">
                  <a:gsLst>
                    <a:gs pos="0">
                      <a:srgbClr val="13A175">
                        <a:shade val="30000"/>
                        <a:satMod val="115000"/>
                      </a:srgbClr>
                    </a:gs>
                    <a:gs pos="50000">
                      <a:srgbClr val="13A175">
                        <a:shade val="67500"/>
                        <a:satMod val="115000"/>
                      </a:srgbClr>
                    </a:gs>
                    <a:gs pos="100000">
                      <a:srgbClr val="13A175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endParaRPr lang="zh-CN" altLang="en-US" sz="4000" b="1" dirty="0">
              <a:gradFill flip="none" rotWithShape="1">
                <a:gsLst>
                  <a:gs pos="0">
                    <a:srgbClr val="13A175">
                      <a:shade val="30000"/>
                      <a:satMod val="115000"/>
                    </a:srgbClr>
                  </a:gs>
                  <a:gs pos="50000">
                    <a:srgbClr val="13A175">
                      <a:shade val="67500"/>
                      <a:satMod val="115000"/>
                    </a:srgbClr>
                  </a:gs>
                  <a:gs pos="100000">
                    <a:srgbClr val="13A175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7"/>
          <p:cNvSpPr txBox="1"/>
          <p:nvPr/>
        </p:nvSpPr>
        <p:spPr>
          <a:xfrm>
            <a:off x="4983755" y="4724631"/>
            <a:ext cx="8640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gradFill flip="none" rotWithShape="1">
                  <a:gsLst>
                    <a:gs pos="0">
                      <a:srgbClr val="13A175">
                        <a:shade val="30000"/>
                        <a:satMod val="115000"/>
                      </a:srgbClr>
                    </a:gs>
                    <a:gs pos="50000">
                      <a:srgbClr val="13A175">
                        <a:shade val="67500"/>
                        <a:satMod val="115000"/>
                      </a:srgbClr>
                    </a:gs>
                    <a:gs pos="100000">
                      <a:srgbClr val="13A175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endParaRPr lang="zh-CN" altLang="en-US" sz="4000" b="1" dirty="0">
              <a:gradFill flip="none" rotWithShape="1">
                <a:gsLst>
                  <a:gs pos="0">
                    <a:srgbClr val="13A175">
                      <a:shade val="30000"/>
                      <a:satMod val="115000"/>
                    </a:srgbClr>
                  </a:gs>
                  <a:gs pos="50000">
                    <a:srgbClr val="13A175">
                      <a:shade val="67500"/>
                      <a:satMod val="115000"/>
                    </a:srgbClr>
                  </a:gs>
                  <a:gs pos="100000">
                    <a:srgbClr val="13A175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2057">
            <a:off x="3610098" y="4835145"/>
            <a:ext cx="490125" cy="4868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38" name="加号 37"/>
          <p:cNvSpPr/>
          <p:nvPr/>
        </p:nvSpPr>
        <p:spPr>
          <a:xfrm rot="2561740">
            <a:off x="3366263" y="3206686"/>
            <a:ext cx="968994" cy="1046794"/>
          </a:xfrm>
          <a:prstGeom prst="mathPlus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于号 38"/>
          <p:cNvSpPr/>
          <p:nvPr/>
        </p:nvSpPr>
        <p:spPr>
          <a:xfrm>
            <a:off x="6312024" y="3326818"/>
            <a:ext cx="920471" cy="739495"/>
          </a:xfrm>
          <a:prstGeom prst="mathEqual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283152" y="5475532"/>
            <a:ext cx="2080423" cy="636642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c1 = 1;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277361" y="5475532"/>
            <a:ext cx="2080423" cy="636642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c2 = 2;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068245" y="5432517"/>
            <a:ext cx="4316601" cy="636642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c1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 &lt;&lt;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168" y="3148946"/>
            <a:ext cx="3000000" cy="1095238"/>
          </a:xfrm>
          <a:prstGeom prst="rect">
            <a:avLst/>
          </a:prstGeom>
        </p:spPr>
      </p:pic>
      <p:sp>
        <p:nvSpPr>
          <p:cNvPr id="21" name="箭头: 上 20"/>
          <p:cNvSpPr/>
          <p:nvPr/>
        </p:nvSpPr>
        <p:spPr>
          <a:xfrm>
            <a:off x="8760296" y="4457973"/>
            <a:ext cx="432048" cy="767432"/>
          </a:xfrm>
          <a:prstGeom prst="up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9" grpId="0" bldLvl="0" animBg="1"/>
      <p:bldP spid="48" grpId="0" bldLvl="0" animBg="1"/>
      <p:bldP spid="2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en-US" altLang="zh-CN"/>
              <a:t> 	</a:t>
            </a:r>
            <a:endParaRPr lang="en-US" altLang="zh-CN"/>
          </a:p>
        </p:txBody>
      </p:sp>
      <p:sp>
        <p:nvSpPr>
          <p:cNvPr id="13" name="文本占位符 12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white">
          <a:xfrm>
            <a:off x="2844799" y="1514376"/>
            <a:ext cx="664326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什么是信息学奥赛？</a:t>
            </a: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7725" y="1203960"/>
            <a:ext cx="7955915" cy="4885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1"/>
          <p:cNvSpPr txBox="1"/>
          <p:nvPr/>
        </p:nvSpPr>
        <p:spPr>
          <a:xfrm>
            <a:off x="1257464" y="1569026"/>
            <a:ext cx="525658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计算两个变量的差，商</a:t>
            </a:r>
            <a:endParaRPr lang="zh-CN" altLang="en-US" dirty="0"/>
          </a:p>
        </p:txBody>
      </p:sp>
      <p:sp>
        <p:nvSpPr>
          <p:cNvPr id="21" name="圆角矩形 57"/>
          <p:cNvSpPr/>
          <p:nvPr/>
        </p:nvSpPr>
        <p:spPr>
          <a:xfrm>
            <a:off x="1402350" y="3209181"/>
            <a:ext cx="4464496" cy="792088"/>
          </a:xfrm>
          <a:prstGeom prst="roundRect">
            <a:avLst>
              <a:gd name="adj" fmla="val 20181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c1-c2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57"/>
          <p:cNvSpPr/>
          <p:nvPr/>
        </p:nvSpPr>
        <p:spPr>
          <a:xfrm>
            <a:off x="1402350" y="4878539"/>
            <a:ext cx="4464496" cy="778914"/>
          </a:xfrm>
          <a:prstGeom prst="roundRect">
            <a:avLst>
              <a:gd name="adj" fmla="val 22850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c1/c2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785" y="2126615"/>
            <a:ext cx="3423285" cy="2857500"/>
          </a:xfrm>
          <a:prstGeom prst="rect">
            <a:avLst/>
          </a:prstGeom>
        </p:spPr>
      </p:pic>
      <p:sp>
        <p:nvSpPr>
          <p:cNvPr id="32" name="文本框 1"/>
          <p:cNvSpPr txBox="1"/>
          <p:nvPr/>
        </p:nvSpPr>
        <p:spPr>
          <a:xfrm>
            <a:off x="1556291" y="1434788"/>
            <a:ext cx="468052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两个变量的除法运算</a:t>
            </a:r>
            <a:endParaRPr lang="zh-CN" altLang="en-US" dirty="0"/>
          </a:p>
        </p:txBody>
      </p:sp>
      <p:sp>
        <p:nvSpPr>
          <p:cNvPr id="13" name="圆角矩形 7"/>
          <p:cNvSpPr/>
          <p:nvPr/>
        </p:nvSpPr>
        <p:spPr bwMode="auto">
          <a:xfrm>
            <a:off x="1556308" y="2524418"/>
            <a:ext cx="2694782" cy="7078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7"/>
          <p:cNvSpPr/>
          <p:nvPr/>
        </p:nvSpPr>
        <p:spPr bwMode="auto">
          <a:xfrm>
            <a:off x="1564870" y="3345330"/>
            <a:ext cx="2687569" cy="7078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7"/>
          <p:cNvSpPr/>
          <p:nvPr/>
        </p:nvSpPr>
        <p:spPr bwMode="auto">
          <a:xfrm>
            <a:off x="1556308" y="4159586"/>
            <a:ext cx="2694782" cy="7078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7"/>
          <p:cNvSpPr/>
          <p:nvPr/>
        </p:nvSpPr>
        <p:spPr bwMode="auto">
          <a:xfrm>
            <a:off x="1526220" y="4992516"/>
            <a:ext cx="2708473" cy="7078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20619" y="2563270"/>
            <a:ext cx="220247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/ 10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7"/>
          <p:cNvSpPr/>
          <p:nvPr/>
        </p:nvSpPr>
        <p:spPr bwMode="auto">
          <a:xfrm>
            <a:off x="6123301" y="2524418"/>
            <a:ext cx="1398439" cy="7078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99162" y="2502750"/>
            <a:ext cx="8640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76848" y="3245116"/>
            <a:ext cx="8640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76848" y="4063193"/>
            <a:ext cx="8640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95852" y="4920684"/>
            <a:ext cx="8640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38514" y="2579209"/>
            <a:ext cx="6977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53868" y="3402280"/>
            <a:ext cx="24603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/ 10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7"/>
          <p:cNvSpPr/>
          <p:nvPr/>
        </p:nvSpPr>
        <p:spPr bwMode="auto">
          <a:xfrm>
            <a:off x="6123300" y="3289363"/>
            <a:ext cx="1398439" cy="7078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7"/>
          <p:cNvSpPr/>
          <p:nvPr/>
        </p:nvSpPr>
        <p:spPr bwMode="auto">
          <a:xfrm>
            <a:off x="6123299" y="4159586"/>
            <a:ext cx="1398439" cy="7078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7"/>
          <p:cNvSpPr/>
          <p:nvPr/>
        </p:nvSpPr>
        <p:spPr bwMode="auto">
          <a:xfrm>
            <a:off x="6123298" y="4992516"/>
            <a:ext cx="1398439" cy="7078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38514" y="3396609"/>
            <a:ext cx="6977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55346" y="4234421"/>
            <a:ext cx="88322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27354" y="5043795"/>
            <a:ext cx="88322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53868" y="4210865"/>
            <a:ext cx="280127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 / 10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74826" y="5043795"/>
            <a:ext cx="235986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 / 100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62261" y="2708485"/>
            <a:ext cx="2016223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整型变量做除法运算时，结果只取整数部分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/>
      <p:bldP spid="18" grpId="0" bldLvl="0" animBg="1"/>
      <p:bldP spid="19" grpId="0"/>
      <p:bldP spid="20" grpId="0"/>
      <p:bldP spid="23" grpId="0"/>
      <p:bldP spid="24" grpId="0"/>
      <p:bldP spid="25" grpId="0"/>
      <p:bldP spid="26" grpId="0"/>
      <p:bldP spid="27" grpId="0" bldLvl="0" animBg="1"/>
      <p:bldP spid="28" grpId="0" bldLvl="0" animBg="1"/>
      <p:bldP spid="29" grpId="0" bldLvl="0" animBg="1"/>
      <p:bldP spid="30" grpId="0"/>
      <p:bldP spid="31" grpId="0"/>
      <p:bldP spid="33" grpId="0"/>
      <p:bldP spid="34" grpId="0"/>
      <p:bldP spid="35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785" y="2384425"/>
            <a:ext cx="3423285" cy="2857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63611" y="1369740"/>
            <a:ext cx="5472608" cy="691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3900" b="1" dirty="0">
                <a:solidFill>
                  <a:srgbClr val="3C78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取余运算符：</a:t>
            </a:r>
            <a:r>
              <a:rPr lang="en-US" altLang="zh-CN" sz="3900" b="1" dirty="0">
                <a:solidFill>
                  <a:srgbClr val="3C78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3900" b="1" dirty="0">
              <a:solidFill>
                <a:srgbClr val="3C78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7"/>
          <p:cNvSpPr/>
          <p:nvPr/>
        </p:nvSpPr>
        <p:spPr bwMode="auto">
          <a:xfrm>
            <a:off x="1663616" y="2543200"/>
            <a:ext cx="2694782" cy="7078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7"/>
          <p:cNvSpPr/>
          <p:nvPr/>
        </p:nvSpPr>
        <p:spPr bwMode="auto">
          <a:xfrm>
            <a:off x="1672178" y="3355227"/>
            <a:ext cx="2687569" cy="7078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7"/>
          <p:cNvSpPr/>
          <p:nvPr/>
        </p:nvSpPr>
        <p:spPr bwMode="auto">
          <a:xfrm>
            <a:off x="1663616" y="4142177"/>
            <a:ext cx="2694782" cy="7078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7"/>
          <p:cNvSpPr/>
          <p:nvPr/>
        </p:nvSpPr>
        <p:spPr bwMode="auto">
          <a:xfrm>
            <a:off x="1633528" y="4954204"/>
            <a:ext cx="2708473" cy="7078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5919" y="2582052"/>
            <a:ext cx="220247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1 % 10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230609" y="2543200"/>
            <a:ext cx="1398439" cy="7078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6470" y="2521532"/>
            <a:ext cx="8640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84156" y="3255013"/>
            <a:ext cx="8640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84156" y="4045784"/>
            <a:ext cx="8640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3160" y="4882372"/>
            <a:ext cx="8640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45822" y="2597991"/>
            <a:ext cx="6977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61176" y="3412177"/>
            <a:ext cx="24603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12 % 10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7"/>
          <p:cNvSpPr/>
          <p:nvPr/>
        </p:nvSpPr>
        <p:spPr bwMode="auto">
          <a:xfrm>
            <a:off x="6230606" y="3350662"/>
            <a:ext cx="1398439" cy="7078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7"/>
          <p:cNvSpPr/>
          <p:nvPr/>
        </p:nvSpPr>
        <p:spPr bwMode="auto">
          <a:xfrm>
            <a:off x="6230607" y="4142177"/>
            <a:ext cx="1398439" cy="7078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7"/>
          <p:cNvSpPr/>
          <p:nvPr/>
        </p:nvSpPr>
        <p:spPr bwMode="auto">
          <a:xfrm>
            <a:off x="6230606" y="4954204"/>
            <a:ext cx="1398439" cy="7078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45820" y="3457908"/>
            <a:ext cx="6977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45822" y="4217012"/>
            <a:ext cx="577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89633" y="5005483"/>
            <a:ext cx="88322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61176" y="4193456"/>
            <a:ext cx="280127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123 % 10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82134" y="5005483"/>
            <a:ext cx="235986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123 % 100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62261" y="2923750"/>
            <a:ext cx="2016223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个整数对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取余，得到的是该数个位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22" grpId="0" bldLvl="0" animBg="1"/>
      <p:bldP spid="2" grpId="0"/>
      <p:bldP spid="8" grpId="0" bldLvl="0" animBg="1"/>
      <p:bldP spid="4" grpId="0"/>
      <p:bldP spid="10" grpId="0"/>
      <p:bldP spid="11" grpId="0"/>
      <p:bldP spid="12" grpId="0"/>
      <p:bldP spid="16" grpId="0"/>
      <p:bldP spid="17" grpId="0"/>
      <p:bldP spid="18" grpId="0" bldLvl="0" animBg="1"/>
      <p:bldP spid="19" grpId="0" bldLvl="0" animBg="1"/>
      <p:bldP spid="20" grpId="0" bldLvl="0" animBg="1"/>
      <p:bldP spid="21" grpId="0"/>
      <p:bldP spid="23" grpId="0"/>
      <p:bldP spid="24" grpId="0"/>
      <p:bldP spid="25" grpId="0"/>
      <p:bldP spid="26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/>
        </p:nvSpPr>
        <p:spPr>
          <a:xfrm>
            <a:off x="1024255" y="1238885"/>
            <a:ext cx="11081385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魔法任务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求一个三位数各个数位上的数字之和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24255" y="2205355"/>
            <a:ext cx="4533265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声明变量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，并赋值为一个三位数，输出该三位数各个数位上的数字之和，例如：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123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】6</a:t>
            </a:r>
            <a:endParaRPr lang="zh-CN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6170" y="2851785"/>
            <a:ext cx="1965960" cy="1920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rcRect l="2983" t="5834" r="3808" b="7034"/>
          <a:stretch>
            <a:fillRect/>
          </a:stretch>
        </p:blipFill>
        <p:spPr>
          <a:xfrm>
            <a:off x="977900" y="1940560"/>
            <a:ext cx="8672195" cy="47040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31503" y="2338948"/>
            <a:ext cx="4752528" cy="379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123;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g, s, b;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= a%10;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= a/10%10;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a/100;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g+s+b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1024255" y="1238885"/>
            <a:ext cx="11081385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魔法任务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之揭晓时刻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6329" y="1809289"/>
            <a:ext cx="5473065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数据输入（</a:t>
            </a:r>
            <a:r>
              <a:rPr lang="en-US" altLang="zh-CN" sz="3900" b="1" kern="0" spc="3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语句）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39350" y="4017337"/>
            <a:ext cx="1368152" cy="7200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&gt;&gt;</a:t>
            </a:r>
            <a:endParaRPr lang="zh-CN" altLang="en-US" sz="3600" dirty="0"/>
          </a:p>
        </p:txBody>
      </p:sp>
      <p:sp>
        <p:nvSpPr>
          <p:cNvPr id="4" name="圆角矩形 3"/>
          <p:cNvSpPr/>
          <p:nvPr/>
        </p:nvSpPr>
        <p:spPr>
          <a:xfrm>
            <a:off x="3935760" y="4017337"/>
            <a:ext cx="1512168" cy="720080"/>
          </a:xfrm>
          <a:prstGeom prst="roundRect">
            <a:avLst>
              <a:gd name="adj" fmla="val 50000"/>
            </a:avLst>
          </a:prstGeom>
          <a:solidFill>
            <a:srgbClr val="33CC33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/>
              <a:t>cin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783632" y="3783980"/>
            <a:ext cx="115212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endParaRPr lang="en-US" altLang="zh-CN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863799" y="4377377"/>
            <a:ext cx="934667" cy="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807968" y="4377377"/>
            <a:ext cx="641350" cy="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8044387" y="4370607"/>
            <a:ext cx="857805" cy="1354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标注 28"/>
          <p:cNvSpPr/>
          <p:nvPr/>
        </p:nvSpPr>
        <p:spPr>
          <a:xfrm>
            <a:off x="7047989" y="2847876"/>
            <a:ext cx="1368152" cy="771102"/>
          </a:xfrm>
          <a:prstGeom prst="wedgeRoundRectCallout">
            <a:avLst>
              <a:gd name="adj1" fmla="val -35010"/>
              <a:gd name="adj2" fmla="val 85857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endParaRPr lang="en-US" altLang="zh-CN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4298662" y="2999115"/>
            <a:ext cx="1368152" cy="771102"/>
          </a:xfrm>
          <a:prstGeom prst="wedgeRoundRectCallout">
            <a:avLst>
              <a:gd name="adj1" fmla="val -35010"/>
              <a:gd name="adj2" fmla="val 85857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输入流</a:t>
            </a:r>
            <a:endParaRPr lang="en-US" altLang="zh-CN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68435" y="3980815"/>
            <a:ext cx="2312035" cy="79375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  <a:effectLst>
            <a:glow rad="63500">
              <a:schemeClr val="accent2">
                <a:lumMod val="40000"/>
                <a:lumOff val="6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（指定的变量）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3609975"/>
            <a:ext cx="2157095" cy="1534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12" grpId="0"/>
      <p:bldP spid="29" grpId="0" bldLvl="0" animBg="1"/>
      <p:bldP spid="31" grpId="0" bldLvl="0" animBg="1"/>
      <p:bldP spid="1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8"/>
          <p:cNvGrpSpPr/>
          <p:nvPr/>
        </p:nvGrpSpPr>
        <p:grpSpPr bwMode="auto">
          <a:xfrm>
            <a:off x="1346508" y="2203093"/>
            <a:ext cx="8424936" cy="865833"/>
            <a:chOff x="720" y="1392"/>
            <a:chExt cx="4058" cy="48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grpSpPr>
        <p:sp>
          <p:nvSpPr>
            <p:cNvPr id="18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" name="Group 1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23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1346362" y="1174289"/>
            <a:ext cx="4939665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3900" b="1" kern="0" spc="3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语句的一般格式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28164" y="2344726"/>
            <a:ext cx="8242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&gt;&gt;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&gt;&gt; … &gt;&gt;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99522" y="3211964"/>
            <a:ext cx="8758017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 u="sng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sz="2800" u="sng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语句把空格字符和回车换行符作为分隔符，不输入给变量；  </a:t>
            </a:r>
            <a:endParaRPr lang="en-US" altLang="zh-CN" sz="2800" u="sng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99522" y="4580116"/>
            <a:ext cx="8242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u="sng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sz="2800" u="sng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语句忽略多余的输入数据；</a:t>
            </a:r>
            <a:endParaRPr lang="en-US" altLang="zh-CN" sz="2800" u="sng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99521" y="5228188"/>
            <a:ext cx="82423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u="sng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在组织输入流数据时，要仔细分析</a:t>
            </a:r>
            <a:r>
              <a:rPr lang="en-US" altLang="zh-CN" sz="2800" u="sng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sz="2800" u="sng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语句中变量的类型，按照相应的格式输入，否则容易出错。</a:t>
            </a:r>
            <a:endParaRPr lang="en-US" altLang="zh-CN" sz="2800" u="sng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1272079" y="1844774"/>
            <a:ext cx="5937026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输入三个变量的值并输出</a:t>
            </a:r>
            <a:endParaRPr lang="zh-CN" altLang="en-US" dirty="0"/>
          </a:p>
        </p:txBody>
      </p:sp>
      <p:sp>
        <p:nvSpPr>
          <p:cNvPr id="12" name="圆角矩形 2"/>
          <p:cNvSpPr/>
          <p:nvPr/>
        </p:nvSpPr>
        <p:spPr>
          <a:xfrm>
            <a:off x="1271717" y="2918619"/>
            <a:ext cx="8856984" cy="3024336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86109" y="3206651"/>
            <a:ext cx="9758343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a, b, c;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a &gt;&gt; b &gt;&gt; c;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a &lt;&lt; “  ” &lt;&lt; b &lt;&lt; “  ” &lt;&lt; c &lt;&lt;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/>
        </p:nvSpPr>
        <p:spPr>
          <a:xfrm>
            <a:off x="1221775" y="1626558"/>
            <a:ext cx="525658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交换两个变量的值（一）</a:t>
            </a:r>
            <a:endParaRPr lang="zh-CN" altLang="en-US" dirty="0"/>
          </a:p>
        </p:txBody>
      </p:sp>
      <p:grpSp>
        <p:nvGrpSpPr>
          <p:cNvPr id="31" name="Group 8"/>
          <p:cNvGrpSpPr/>
          <p:nvPr/>
        </p:nvGrpSpPr>
        <p:grpSpPr bwMode="auto">
          <a:xfrm>
            <a:off x="1200215" y="2847370"/>
            <a:ext cx="8859164" cy="2088232"/>
            <a:chOff x="720" y="1392"/>
            <a:chExt cx="4062" cy="948"/>
          </a:xfrm>
        </p:grpSpPr>
        <p:sp>
          <p:nvSpPr>
            <p:cNvPr id="32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948"/>
            </a:xfrm>
            <a:prstGeom prst="roundRect">
              <a:avLst>
                <a:gd name="adj" fmla="val 17509"/>
              </a:avLst>
            </a:prstGeom>
            <a:solidFill>
              <a:srgbClr val="F4722A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交换两个变量的值：</a:t>
              </a:r>
              <a:endPara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要求</a:t>
              </a:r>
              <a:r>
                <a:rPr lang="en-US" altLang="zh-CN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：声明两个变量</a:t>
              </a:r>
              <a:endPara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要求</a:t>
              </a:r>
              <a:r>
                <a:rPr lang="en-US" altLang="zh-CN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：声明第三个变量，完成交换两个变量的值</a:t>
              </a:r>
              <a:endPara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Group 10"/>
            <p:cNvGrpSpPr/>
            <p:nvPr/>
          </p:nvGrpSpPr>
          <p:grpSpPr bwMode="auto">
            <a:xfrm>
              <a:off x="730" y="1407"/>
              <a:ext cx="4052" cy="919"/>
              <a:chOff x="744" y="1407"/>
              <a:chExt cx="3997" cy="919"/>
            </a:xfrm>
          </p:grpSpPr>
          <p:sp>
            <p:nvSpPr>
              <p:cNvPr id="34" name="AutoShape 11"/>
              <p:cNvSpPr>
                <a:spLocks noChangeArrowheads="1"/>
              </p:cNvSpPr>
              <p:nvPr/>
            </p:nvSpPr>
            <p:spPr bwMode="gray">
              <a:xfrm>
                <a:off x="753" y="2211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4722A"/>
                  </a:gs>
                  <a:gs pos="100000">
                    <a:srgbClr val="6ECC4C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gamma/>
                      <a:tint val="0"/>
                      <a:invGamma/>
                    </a:srgbClr>
                  </a:gs>
                  <a:gs pos="100000">
                    <a:srgbClr val="F4722A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流程图: 磁盘 45"/>
          <p:cNvSpPr/>
          <p:nvPr/>
        </p:nvSpPr>
        <p:spPr>
          <a:xfrm>
            <a:off x="5521641" y="3516809"/>
            <a:ext cx="1008112" cy="622706"/>
          </a:xfrm>
          <a:prstGeom prst="flowChartMagneticDisk">
            <a:avLst/>
          </a:prstGeom>
          <a:blipFill>
            <a:blip r:embed="rId1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杯子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3721441" y="3516809"/>
            <a:ext cx="1008112" cy="622706"/>
          </a:xfrm>
          <a:prstGeom prst="flowChartMagneticDisk">
            <a:avLst/>
          </a:prstGeom>
          <a:blipFill>
            <a:blip r:embed="rId1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杯子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1808408" y="3516809"/>
            <a:ext cx="1008112" cy="622706"/>
          </a:xfrm>
          <a:prstGeom prst="flowChartMagneticDisk">
            <a:avLst/>
          </a:prstGeom>
          <a:blipFill>
            <a:blip r:embed="rId1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杯子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75" y="1409744"/>
            <a:ext cx="1966487" cy="2324911"/>
          </a:xfrm>
          <a:prstGeom prst="rect">
            <a:avLst/>
          </a:prstGeom>
        </p:spPr>
      </p:pic>
      <p:sp>
        <p:nvSpPr>
          <p:cNvPr id="44" name="流程图: 接点 43"/>
          <p:cNvSpPr/>
          <p:nvPr/>
        </p:nvSpPr>
        <p:spPr>
          <a:xfrm>
            <a:off x="5617107" y="2268912"/>
            <a:ext cx="817173" cy="836208"/>
          </a:xfrm>
          <a:prstGeom prst="flowChartConnector">
            <a:avLst/>
          </a:prstGeom>
          <a:blipFill>
            <a:blip r:embed="rId1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en-US" altLang="zh-CN" sz="4400" kern="1700" spc="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400" kern="1700" spc="3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30" y="1440987"/>
            <a:ext cx="1966487" cy="2324911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75" y="1402044"/>
            <a:ext cx="1966487" cy="2324911"/>
          </a:xfrm>
          <a:prstGeom prst="rect">
            <a:avLst/>
          </a:prstGeom>
        </p:spPr>
      </p:pic>
      <p:sp>
        <p:nvSpPr>
          <p:cNvPr id="40" name="流程图: 接点 39"/>
          <p:cNvSpPr/>
          <p:nvPr/>
        </p:nvSpPr>
        <p:spPr>
          <a:xfrm>
            <a:off x="3816621" y="2266597"/>
            <a:ext cx="817173" cy="836208"/>
          </a:xfrm>
          <a:prstGeom prst="flowChartConnector">
            <a:avLst/>
          </a:prstGeom>
          <a:blipFill>
            <a:blip r:embed="rId1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en-US" altLang="zh-CN" sz="4400" kern="1700" spc="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400" kern="1700" spc="3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1503075" y="613098"/>
            <a:ext cx="4190719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交换两个变量的值 </a:t>
            </a:r>
            <a:endParaRPr lang="zh-CN" altLang="en-US" dirty="0"/>
          </a:p>
        </p:txBody>
      </p:sp>
      <p:sp>
        <p:nvSpPr>
          <p:cNvPr id="14" name="文本框 4"/>
          <p:cNvSpPr txBox="1"/>
          <p:nvPr/>
        </p:nvSpPr>
        <p:spPr>
          <a:xfrm>
            <a:off x="1618186" y="4291578"/>
            <a:ext cx="5112568" cy="255333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= 3, b = 5, c ;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1844" y="4949197"/>
            <a:ext cx="13681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= a;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11844" y="5493068"/>
            <a:ext cx="13681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b;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28612" y="6110036"/>
            <a:ext cx="13681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c;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左 4"/>
          <p:cNvSpPr/>
          <p:nvPr/>
        </p:nvSpPr>
        <p:spPr>
          <a:xfrm>
            <a:off x="3707244" y="4992787"/>
            <a:ext cx="1728192" cy="55388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3;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左 35"/>
          <p:cNvSpPr/>
          <p:nvPr/>
        </p:nvSpPr>
        <p:spPr>
          <a:xfrm>
            <a:off x="3707244" y="5568851"/>
            <a:ext cx="1728192" cy="55388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= 5;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箭头: 左 36"/>
          <p:cNvSpPr/>
          <p:nvPr/>
        </p:nvSpPr>
        <p:spPr>
          <a:xfrm>
            <a:off x="3707244" y="6144915"/>
            <a:ext cx="1728192" cy="55388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 = 3;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接点 37"/>
          <p:cNvSpPr/>
          <p:nvPr/>
        </p:nvSpPr>
        <p:spPr>
          <a:xfrm>
            <a:off x="1925102" y="2266597"/>
            <a:ext cx="817173" cy="836208"/>
          </a:xfrm>
          <a:prstGeom prst="flowChartConnector">
            <a:avLst/>
          </a:prstGeom>
          <a:blipFill>
            <a:blip r:embed="rId1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en-US" altLang="zh-CN" sz="4400" kern="1700" spc="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400" kern="1700" spc="3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-3.7037E-6 L 0.04323 -0.15949 C 0.05183 -0.19514 0.06472 -0.21412 0.078 -0.21412 C 0.09323 -0.21412 0.1056 -0.19514 0.11433 -0.15949 L 0.1556 -3.7037E-6 " pathEditMode="relative" rAng="0" ptsTypes="AAAAA">
                                      <p:cBhvr>
                                        <p:cTn id="5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1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47 L -0.08034 -0.16389 C -0.09713 -0.2007 -0.12239 -0.22014 -0.14883 -0.22014 C -0.1789 -0.22014 -0.20312 -0.2007 -0.21992 -0.16389 L -0.30052 -0.00047 " pathEditMode="relative" rAng="0" ptsTypes="AAAAA">
                                      <p:cBhvr>
                                        <p:cTn id="7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52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7037E-6 L 0.03985 -0.16319 C 0.04805 -0.2 0.06042 -0.21967 0.07344 -0.21967 C 0.08815 -0.21967 0.1 -0.2 0.1082 -0.16319 L 0.14792 -3.7037E-6 " pathEditMode="relative" rAng="0" ptsTypes="AAAAA">
                                      <p:cBhvr>
                                        <p:cTn id="8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5" grpId="0" bldLvl="0" animBg="1"/>
      <p:bldP spid="13" grpId="0" bldLvl="0" animBg="1"/>
      <p:bldP spid="44" grpId="0" bldLvl="0" animBg="1"/>
      <p:bldP spid="44" grpId="1" bldLvl="0" animBg="1"/>
      <p:bldP spid="40" grpId="0" bldLvl="0" animBg="1"/>
      <p:bldP spid="40" grpId="1" bldLvl="0" animBg="1"/>
      <p:bldP spid="14" grpId="0" bldLvl="0" animBg="1"/>
      <p:bldP spid="2" grpId="0"/>
      <p:bldP spid="16" grpId="0"/>
      <p:bldP spid="18" grpId="0"/>
      <p:bldP spid="5" grpId="0" bldLvl="0" animBg="1"/>
      <p:bldP spid="36" grpId="0" bldLvl="0" animBg="1"/>
      <p:bldP spid="37" grpId="0" bldLvl="0" animBg="1"/>
      <p:bldP spid="38" grpId="0" bldLvl="0" animBg="1"/>
      <p:bldP spid="38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4" name="Group 8"/>
          <p:cNvGrpSpPr/>
          <p:nvPr/>
        </p:nvGrpSpPr>
        <p:grpSpPr bwMode="auto">
          <a:xfrm>
            <a:off x="2495600" y="5013176"/>
            <a:ext cx="7056784" cy="865833"/>
            <a:chOff x="720" y="1392"/>
            <a:chExt cx="4058" cy="480"/>
          </a:xfrm>
          <a:solidFill>
            <a:srgbClr val="0070C0"/>
          </a:solidFill>
        </p:grpSpPr>
        <p:sp>
          <p:nvSpPr>
            <p:cNvPr id="35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6" name="Group 1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7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8" name="Text Box 23"/>
          <p:cNvSpPr txBox="1">
            <a:spLocks noChangeArrowheads="1"/>
          </p:cNvSpPr>
          <p:nvPr/>
        </p:nvSpPr>
        <p:spPr bwMode="white">
          <a:xfrm>
            <a:off x="2314631" y="5123723"/>
            <a:ext cx="75628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b="1" spc="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spc="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学科竞赛</a:t>
            </a:r>
            <a:r>
              <a:rPr lang="zh-CN" altLang="en-US" sz="3600" b="1" spc="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编程</a:t>
            </a:r>
            <a:endParaRPr lang="en-US" altLang="zh-CN" sz="3600" b="1" spc="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6240" y="757733"/>
            <a:ext cx="4400000" cy="354285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/>
        </p:nvSpPr>
        <p:spPr>
          <a:xfrm>
            <a:off x="1272575" y="1776418"/>
            <a:ext cx="540060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交换两个变量的值（二）</a:t>
            </a:r>
            <a:endParaRPr lang="zh-CN" altLang="en-US" dirty="0"/>
          </a:p>
        </p:txBody>
      </p:sp>
      <p:grpSp>
        <p:nvGrpSpPr>
          <p:cNvPr id="20" name="Group 8"/>
          <p:cNvGrpSpPr/>
          <p:nvPr/>
        </p:nvGrpSpPr>
        <p:grpSpPr bwMode="auto">
          <a:xfrm>
            <a:off x="1272223" y="3062129"/>
            <a:ext cx="8859164" cy="1872208"/>
            <a:chOff x="720" y="1392"/>
            <a:chExt cx="4062" cy="948"/>
          </a:xfrm>
        </p:grpSpPr>
        <p:sp>
          <p:nvSpPr>
            <p:cNvPr id="2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948"/>
            </a:xfrm>
            <a:prstGeom prst="roundRect">
              <a:avLst>
                <a:gd name="adj" fmla="val 17509"/>
              </a:avLst>
            </a:prstGeom>
            <a:solidFill>
              <a:srgbClr val="F4722A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交换两个变量的值：</a:t>
              </a:r>
              <a:endPara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要求</a:t>
              </a:r>
              <a:r>
                <a:rPr lang="en-US" altLang="zh-CN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：声明两个变量</a:t>
              </a:r>
              <a:endPara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要求</a:t>
              </a:r>
              <a:r>
                <a:rPr lang="en-US" altLang="zh-CN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：不借助第三个变量，完成交换两个变量的值</a:t>
              </a:r>
              <a:endPara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10"/>
            <p:cNvGrpSpPr/>
            <p:nvPr/>
          </p:nvGrpSpPr>
          <p:grpSpPr bwMode="auto">
            <a:xfrm>
              <a:off x="730" y="1407"/>
              <a:ext cx="4052" cy="919"/>
              <a:chOff x="744" y="1407"/>
              <a:chExt cx="3997" cy="919"/>
            </a:xfrm>
          </p:grpSpPr>
          <p:sp>
            <p:nvSpPr>
              <p:cNvPr id="24" name="AutoShape 11"/>
              <p:cNvSpPr>
                <a:spLocks noChangeArrowheads="1"/>
              </p:cNvSpPr>
              <p:nvPr/>
            </p:nvSpPr>
            <p:spPr bwMode="gray">
              <a:xfrm>
                <a:off x="753" y="2211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4722A"/>
                  </a:gs>
                  <a:gs pos="100000">
                    <a:srgbClr val="6ECC4C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gamma/>
                      <a:tint val="0"/>
                      <a:invGamma/>
                    </a:srgbClr>
                  </a:gs>
                  <a:gs pos="100000">
                    <a:srgbClr val="F4722A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64" y="1853900"/>
            <a:ext cx="1966487" cy="2324911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08" y="1822657"/>
            <a:ext cx="1966487" cy="2324911"/>
          </a:xfrm>
          <a:prstGeom prst="rect">
            <a:avLst/>
          </a:prstGeom>
        </p:spPr>
      </p:pic>
      <p:sp>
        <p:nvSpPr>
          <p:cNvPr id="26" name="流程图: 接点 25"/>
          <p:cNvSpPr/>
          <p:nvPr/>
        </p:nvSpPr>
        <p:spPr>
          <a:xfrm>
            <a:off x="6795773" y="2688654"/>
            <a:ext cx="817173" cy="836208"/>
          </a:xfrm>
          <a:prstGeom prst="flowChartConnector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en-US" altLang="zh-CN" sz="4400" kern="1700" spc="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400" kern="1700" spc="3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接点 20"/>
          <p:cNvSpPr/>
          <p:nvPr/>
        </p:nvSpPr>
        <p:spPr>
          <a:xfrm>
            <a:off x="3678011" y="2653693"/>
            <a:ext cx="817173" cy="836208"/>
          </a:xfrm>
          <a:prstGeom prst="flowChartConnector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en-US" altLang="zh-CN" sz="4400" kern="1700" spc="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400" kern="1700" spc="3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6692245" y="3929722"/>
            <a:ext cx="1008112" cy="622706"/>
          </a:xfrm>
          <a:prstGeom prst="flowChartMagneticDisk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杯子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3582542" y="3929722"/>
            <a:ext cx="1008112" cy="622706"/>
          </a:xfrm>
          <a:prstGeom prst="flowChartMagneticDisk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杯子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1170823" y="1130623"/>
            <a:ext cx="4190719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交换两个变量的值 </a:t>
            </a:r>
            <a:endParaRPr lang="zh-CN" altLang="en-US" dirty="0"/>
          </a:p>
        </p:txBody>
      </p:sp>
      <p:sp>
        <p:nvSpPr>
          <p:cNvPr id="19" name="文本框 4"/>
          <p:cNvSpPr txBox="1"/>
          <p:nvPr/>
        </p:nvSpPr>
        <p:spPr>
          <a:xfrm>
            <a:off x="3620455" y="4938638"/>
            <a:ext cx="3651521" cy="18148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= 3, b = 5;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= a + b;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= a – b;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= a – b;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接点 23"/>
          <p:cNvSpPr/>
          <p:nvPr/>
        </p:nvSpPr>
        <p:spPr>
          <a:xfrm>
            <a:off x="9416904" y="2653693"/>
            <a:ext cx="817173" cy="836208"/>
          </a:xfrm>
          <a:prstGeom prst="flowChartConnector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en-US" altLang="zh-CN" sz="4400" kern="1700" spc="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400" kern="1700" spc="3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接点 19"/>
          <p:cNvSpPr/>
          <p:nvPr/>
        </p:nvSpPr>
        <p:spPr>
          <a:xfrm>
            <a:off x="1170776" y="2675712"/>
            <a:ext cx="817173" cy="836208"/>
          </a:xfrm>
          <a:prstGeom prst="flowChartConnector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en-US" altLang="zh-CN" sz="4400" kern="1700" spc="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4400" kern="1700" spc="3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加号 1"/>
          <p:cNvSpPr/>
          <p:nvPr/>
        </p:nvSpPr>
        <p:spPr>
          <a:xfrm>
            <a:off x="5305490" y="2775641"/>
            <a:ext cx="648072" cy="636349"/>
          </a:xfrm>
          <a:prstGeom prst="mathPlus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号 2"/>
          <p:cNvSpPr/>
          <p:nvPr/>
        </p:nvSpPr>
        <p:spPr>
          <a:xfrm>
            <a:off x="2353355" y="2859178"/>
            <a:ext cx="648072" cy="496455"/>
          </a:xfrm>
          <a:prstGeom prst="mathEqual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减号 3"/>
          <p:cNvSpPr/>
          <p:nvPr/>
        </p:nvSpPr>
        <p:spPr>
          <a:xfrm>
            <a:off x="5305490" y="2778398"/>
            <a:ext cx="648072" cy="666891"/>
          </a:xfrm>
          <a:prstGeom prst="mathMinus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号 17"/>
          <p:cNvSpPr/>
          <p:nvPr/>
        </p:nvSpPr>
        <p:spPr>
          <a:xfrm>
            <a:off x="8330019" y="2845587"/>
            <a:ext cx="648072" cy="496455"/>
          </a:xfrm>
          <a:prstGeom prst="mathEqual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流程图: 接点 37"/>
          <p:cNvSpPr/>
          <p:nvPr/>
        </p:nvSpPr>
        <p:spPr>
          <a:xfrm>
            <a:off x="1170776" y="2693492"/>
            <a:ext cx="817173" cy="836208"/>
          </a:xfrm>
          <a:prstGeom prst="flowChartConnector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en-US" altLang="zh-CN" sz="4400" kern="1700" spc="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400" kern="1700" spc="3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7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324 L 0.00052 -0.00232 C 0.00013 -0.01019 -3.125E-6 -0.01736 -0.00065 -0.02431 C -0.00078 -0.02686 -0.00143 -0.02917 -0.00143 -0.03172 C -0.00143 -0.03936 -0.00091 -0.04723 -0.00065 -0.0551 C 0.00078 -0.0838 -0.00078 -0.07246 0.0017 -0.0882 C 0.00404 -0.13542 0.00131 -0.09422 0.00378 -0.11598 C 0.00404 -0.11875 0.00534 -0.13426 0.00612 -0.1375 C 0.01042 -0.15857 0.00756 -0.14098 0.0125 -0.15625 C 0.01667 -0.16922 0.01198 -0.16389 0.01797 -0.16783 C 0.03021 -0.20324 0.01315 -0.15486 0.02461 -0.18473 C 0.02539 -0.18658 0.02578 -0.18959 0.0267 -0.19144 C 0.02891 -0.19699 0.03099 -0.20093 0.03334 -0.20579 C 0.03438 -0.20811 0.03516 -0.21088 0.03659 -0.21274 C 0.03776 -0.21436 0.03881 -0.21621 0.03985 -0.2176 C 0.0418 -0.21968 0.04362 -0.22223 0.04545 -0.22431 C 0.04675 -0.22639 0.04753 -0.2301 0.04857 -0.23172 C 0.05144 -0.23542 0.05482 -0.23681 0.05729 -0.24121 C 0.05886 -0.24329 0.06029 -0.24607 0.06172 -0.24815 C 0.06276 -0.24908 0.06407 -0.24931 0.06511 -0.25024 C 0.06797 -0.25301 0.07045 -0.25787 0.07383 -0.25973 C 0.07995 -0.26343 0.0767 -0.26065 0.08386 -0.26621 C 0.09961 -0.26551 0.11081 -0.26621 0.12526 -0.2625 C 0.12761 -0.26111 0.13282 -0.25903 0.13503 -0.25741 C 0.1362 -0.25672 0.13737 -0.25556 0.13828 -0.25486 C 0.1405 -0.25394 0.14258 -0.25324 0.14493 -0.25278 C 0.14649 -0.25116 0.14766 -0.24908 0.14922 -0.24815 C 0.15078 -0.24699 0.15222 -0.24723 0.15365 -0.24537 C 0.16472 -0.2338 0.15157 -0.24213 0.16237 -0.23611 C 0.16472 -0.23287 0.16719 -0.23102 0.16914 -0.22709 C 0.17006 -0.22431 0.17097 -0.22176 0.1724 -0.21968 C 0.1737 -0.21783 0.17526 -0.21667 0.1767 -0.21482 C 0.17787 -0.21366 0.17878 -0.21204 0.17995 -0.21042 C 0.18243 -0.20649 0.18568 -0.19584 0.18659 -0.19144 C 0.19089 -0.16783 0.18698 -0.19074 0.18972 -0.17037 C 0.1905 -0.16574 0.1918 -0.15625 0.1918 -0.15602 C 0.19219 -0.14653 0.19232 -0.1375 0.19297 -0.12801 C 0.19349 -0.1213 0.19453 -0.11528 0.19532 -0.10903 C 0.19571 -0.10602 0.19597 -0.10301 0.19623 -0.09977 C 0.19649 -0.09769 0.19701 -0.09491 0.19727 -0.09236 C 0.19818 -0.08658 0.19857 -0.0801 0.19961 -0.07385 L 0.2017 -0.05949 C 0.20209 -0.0551 0.20248 -0.05047 0.20287 -0.04561 C 0.20326 -0.03936 0.20339 -0.03311 0.20404 -0.02662 C 0.20573 -0.00579 0.20521 -0.04074 0.20521 -0.00533 " pathEditMode="relative" rAng="0" ptsTypes="AAAAAAAAAAAAAAAAAAAAAAAAAAAAAAAAAAAAAAAAAAAAA">
                                      <p:cBhvr>
                                        <p:cTn id="7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0" y="-1310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96296E-6 L -0.00013 0.00023 C 0.00169 -0.03218 0.00208 -0.02963 -0.00013 -0.07616 C -0.0004 -0.08056 -0.00118 -0.08519 -0.00235 -0.08889 C -0.01329 -0.12084 -0.00144 -0.08797 -0.01003 -0.10787 C -0.01446 -0.11852 -0.00951 -0.11065 -0.01537 -0.11852 C -0.01836 -0.13542 -0.01394 -0.11551 -0.0198 -0.12685 C -0.02058 -0.12848 -0.02019 -0.13148 -0.02084 -0.13334 C -0.02266 -0.13797 -0.02579 -0.14098 -0.02735 -0.14584 C -0.02813 -0.14815 -0.02852 -0.1507 -0.02956 -0.15232 C -0.03047 -0.15371 -0.03165 -0.15371 -0.03282 -0.1544 C -0.0336 -0.15648 -0.03399 -0.15926 -0.03503 -0.16065 C -0.03581 -0.16204 -0.03724 -0.16181 -0.03816 -0.16297 C -0.0405 -0.16528 -0.04271 -0.16852 -0.0448 -0.1713 C -0.04584 -0.17269 -0.04675 -0.17477 -0.04805 -0.17547 L -0.05782 -0.18195 L -0.06433 -0.18611 C -0.0655 -0.18681 -0.06654 -0.18773 -0.06758 -0.1882 C -0.07383 -0.19121 -0.07058 -0.18982 -0.07748 -0.19236 L -0.15365 -0.19028 C -0.15743 -0.19028 -0.16094 -0.18912 -0.16459 -0.1882 C -0.16928 -0.18727 -0.17409 -0.18565 -0.17865 -0.18403 L -0.18516 -0.17986 L -0.18842 -0.17778 C -0.19102 -0.1625 -0.18933 -0.16875 -0.19284 -0.15857 C -0.19649 -0.13773 -0.1905 -0.16968 -0.19714 -0.14584 C -0.19818 -0.14213 -0.1987 -0.1375 -0.19935 -0.13334 C -0.19974 -0.13102 -0.19987 -0.12871 -0.2004 -0.12685 C -0.20665 -0.1088 -0.19922 -0.13172 -0.20378 -0.11412 C -0.2043 -0.11181 -0.20534 -0.11019 -0.20586 -0.10787 C -0.20678 -0.10371 -0.20743 -0.09931 -0.20808 -0.09514 L -0.21133 -0.07616 L -0.21342 -0.06343 C -0.21381 -0.06135 -0.21433 -0.05926 -0.21459 -0.05695 C -0.21485 -0.05417 -0.21563 -0.05139 -0.21563 -0.04861 C -0.21602 -0.03172 -0.21563 -0.01482 -0.21563 0.00231 " pathEditMode="relative" rAng="0" ptsTypes="AAAAAAAAAAAAAAAAAAAAAAAAAAAAAAAAAAAA">
                                      <p:cBhvr>
                                        <p:cTn id="10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16" y="-951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2 0.00463 L -0.00612 0.00486 C -0.00729 -0.00093 -0.0082 -0.00625 -0.00976 -0.01135 C -0.01041 -0.01343 -0.01172 -0.01505 -0.01211 -0.01713 C -0.01289 -0.02107 -0.01289 -0.025 -0.01328 -0.02894 C -0.01289 -0.0375 -0.01302 -0.04607 -0.01211 -0.0544 C -0.01172 -0.05834 -0.01054 -0.06204 -0.00976 -0.06621 L -0.00612 -0.0838 C -0.00494 -0.08936 -0.00442 -0.09121 -0.00351 -0.09746 C -0.00312 -0.10116 -0.00299 -0.10533 -0.00234 -0.10926 C -0.00182 -0.11297 -0.00065 -0.1169 -3.125E-6 -0.12107 C 0.00065 -0.12524 0.00261 -0.13774 0.00365 -0.14051 L 0.00625 -0.1463 C 0.00664 -0.14838 0.00664 -0.15047 0.00743 -0.15232 C 0.00951 -0.15649 0.01276 -0.15926 0.01472 -0.16412 L 0.01719 -0.16991 C 0.01953 -0.18149 0.01654 -0.17084 0.02214 -0.17963 C 0.02305 -0.18149 0.02357 -0.1838 0.02448 -0.18542 C 0.02565 -0.1875 0.02709 -0.18936 0.02813 -0.19144 C 0.02904 -0.19306 0.02956 -0.19561 0.03073 -0.19723 C 0.03164 -0.19885 0.03321 -0.19954 0.03425 -0.20116 C 0.03685 -0.20486 0.0392 -0.20903 0.04167 -0.21297 C 0.04284 -0.21482 0.04375 -0.21736 0.04532 -0.21875 L 0.05261 -0.22662 C 0.05339 -0.22848 0.05404 -0.23079 0.05508 -0.23264 C 0.05703 -0.23588 0.06146 -0.23843 0.06354 -0.24028 C 0.07032 -0.24653 0.0642 -0.2426 0.07097 -0.2463 C 0.07214 -0.24746 0.07331 -0.24931 0.07474 -0.25024 C 0.08047 -0.25417 0.08308 -0.2544 0.08933 -0.25579 C 0.10443 -0.25533 0.11953 -0.25533 0.13451 -0.25394 C 0.13881 -0.25371 0.13868 -0.25024 0.14167 -0.2463 C 0.14427 -0.24329 0.14662 -0.24098 0.14922 -0.23843 L 0.15651 -0.23056 C 0.15782 -0.2294 0.15925 -0.22824 0.16016 -0.22662 C 0.16485 -0.21922 0.16224 -0.22153 0.16758 -0.21875 C 0.16875 -0.2169 0.16979 -0.21459 0.17123 -0.21297 C 0.1724 -0.21181 0.17383 -0.21227 0.17487 -0.21088 C 0.17604 -0.20949 0.17644 -0.20695 0.17735 -0.2051 C 0.17839 -0.20348 0.17982 -0.20255 0.18099 -0.20116 C 0.18269 -0.19723 0.18516 -0.19399 0.18581 -0.18959 C 0.18633 -0.18681 0.18672 -0.18426 0.18711 -0.18149 C 0.18789 -0.17778 0.18894 -0.17385 0.18959 -0.16991 C 0.19232 -0.15232 0.19102 -0.15926 0.19323 -0.14838 C 0.19362 -0.14236 0.19401 -0.13658 0.1944 -0.13079 C 0.19479 -0.12709 0.19545 -0.12292 0.19558 -0.11899 C 0.19636 -0.10533 0.19597 -0.09144 0.19701 -0.07778 C 0.19727 -0.07361 0.1987 -0.06991 0.19935 -0.06621 C 0.19974 -0.06343 0.20013 -0.06088 0.20052 -0.05834 C 0.20104 -0.0551 0.20131 -0.05162 0.20183 -0.04838 C 0.20248 -0.04445 0.20339 -0.04074 0.20417 -0.03658 C 0.20456 -0.03496 0.20573 -0.03287 0.20573 -0.03079 L 0.20573 -0.00556 " pathEditMode="relative" rAng="0" ptsTypes="AAAAAAAAAAAAAAAAAAAAAAAAAAAAAAAAAAAAAAAAAAAAAAAAAAAA">
                                      <p:cBhvr>
                                        <p:cTn id="1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34" y="-1300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1" grpId="0" bldLvl="0" animBg="1"/>
      <p:bldP spid="46" grpId="0" bldLvl="0" animBg="1"/>
      <p:bldP spid="13" grpId="0" bldLvl="0" animBg="1"/>
      <p:bldP spid="19" grpId="0" bldLvl="0" animBg="1"/>
      <p:bldP spid="24" grpId="0" bldLvl="0" animBg="1"/>
      <p:bldP spid="24" grpId="1" bldLvl="0" animBg="1"/>
      <p:bldP spid="20" grpId="0" bldLvl="0" animBg="1"/>
      <p:bldP spid="20" grpId="1" bldLvl="0" animBg="1"/>
      <p:bldP spid="2" grpId="0" bldLvl="0" animBg="1"/>
      <p:bldP spid="2" grpId="1" bldLvl="0" animBg="1"/>
      <p:bldP spid="3" grpId="0" bldLvl="0" animBg="1"/>
      <p:bldP spid="3" grpId="1" bldLvl="0" animBg="1"/>
      <p:bldP spid="3" grpId="2" bldLvl="0" animBg="1"/>
      <p:bldP spid="3" grpId="3" bldLvl="0" animBg="1"/>
      <p:bldP spid="4" grpId="0" bldLvl="0" animBg="1"/>
      <p:bldP spid="4" grpId="1" bldLvl="0" animBg="1"/>
      <p:bldP spid="4" grpId="2" bldLvl="0" animBg="1"/>
      <p:bldP spid="4" grpId="3" bldLvl="0" animBg="1"/>
      <p:bldP spid="18" grpId="0" bldLvl="0" animBg="1"/>
      <p:bldP spid="18" grpId="1" bldLvl="0" animBg="1"/>
      <p:bldP spid="38" grpId="0" bldLvl="0" animBg="1"/>
      <p:bldP spid="38" grpId="1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/>
        </p:nvSpPr>
        <p:spPr>
          <a:xfrm>
            <a:off x="1284594" y="1963743"/>
            <a:ext cx="423280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交换两个变量的值</a:t>
            </a:r>
            <a:endParaRPr lang="zh-CN" altLang="en-US" dirty="0"/>
          </a:p>
        </p:txBody>
      </p:sp>
      <p:sp>
        <p:nvSpPr>
          <p:cNvPr id="8" name="文本框 4"/>
          <p:cNvSpPr txBox="1"/>
          <p:nvPr/>
        </p:nvSpPr>
        <p:spPr>
          <a:xfrm>
            <a:off x="1335041" y="3031861"/>
            <a:ext cx="1933613" cy="521970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1284785" y="3895957"/>
            <a:ext cx="1966612" cy="138366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= a;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b;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c;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3690039" y="3041356"/>
            <a:ext cx="1937727" cy="5219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方法二：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3673540" y="3911912"/>
            <a:ext cx="1970726" cy="1383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a + b;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a – b;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a – b;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4"/>
          <p:cNvSpPr txBox="1"/>
          <p:nvPr/>
        </p:nvSpPr>
        <p:spPr>
          <a:xfrm>
            <a:off x="6121577" y="3020966"/>
            <a:ext cx="1945955" cy="521970"/>
          </a:xfrm>
          <a:prstGeom prst="rect">
            <a:avLst/>
          </a:prstGeom>
          <a:pattFill prst="pct25">
            <a:fgClr>
              <a:schemeClr val="accent4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方法三：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6138077" y="3908248"/>
            <a:ext cx="1978954" cy="1383665"/>
          </a:xfrm>
          <a:prstGeom prst="rect">
            <a:avLst/>
          </a:prstGeom>
          <a:pattFill prst="pct25">
            <a:fgClr>
              <a:schemeClr val="accent4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swap(a, b);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8" grpId="0" bldLvl="0" animBg="1"/>
      <p:bldP spid="19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1314361" y="2122493"/>
            <a:ext cx="5937026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交换两个变量的</a:t>
            </a:r>
            <a:r>
              <a:rPr lang="zh-CN" altLang="en-US" dirty="0" smtClean="0"/>
              <a:t>值（三）</a:t>
            </a:r>
            <a:endParaRPr lang="zh-CN" altLang="en-US" dirty="0"/>
          </a:p>
        </p:txBody>
      </p:sp>
      <p:grpSp>
        <p:nvGrpSpPr>
          <p:cNvPr id="7" name="Group 8"/>
          <p:cNvGrpSpPr/>
          <p:nvPr/>
        </p:nvGrpSpPr>
        <p:grpSpPr bwMode="auto">
          <a:xfrm>
            <a:off x="1292824" y="3421157"/>
            <a:ext cx="8859164" cy="1872208"/>
            <a:chOff x="720" y="1392"/>
            <a:chExt cx="4062" cy="948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948"/>
            </a:xfrm>
            <a:prstGeom prst="roundRect">
              <a:avLst>
                <a:gd name="adj" fmla="val 17509"/>
              </a:avLst>
            </a:prstGeom>
            <a:solidFill>
              <a:srgbClr val="F4722A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使用方法三实现交换两个变量的值：</a:t>
              </a:r>
              <a:endPara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要求</a:t>
              </a:r>
              <a:r>
                <a:rPr lang="en-US" altLang="zh-CN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：声明两个变量；</a:t>
              </a:r>
              <a:endPara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要求</a:t>
              </a:r>
              <a:r>
                <a:rPr lang="en-US" altLang="zh-CN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：键盘输入数据，完成交换，并输出结果。</a:t>
              </a:r>
              <a:endPara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10"/>
            <p:cNvGrpSpPr/>
            <p:nvPr/>
          </p:nvGrpSpPr>
          <p:grpSpPr bwMode="auto">
            <a:xfrm>
              <a:off x="730" y="1407"/>
              <a:ext cx="4052" cy="919"/>
              <a:chOff x="744" y="1407"/>
              <a:chExt cx="3997" cy="919"/>
            </a:xfrm>
          </p:grpSpPr>
          <p:sp>
            <p:nvSpPr>
              <p:cNvPr id="10" name="AutoShape 11"/>
              <p:cNvSpPr>
                <a:spLocks noChangeArrowheads="1"/>
              </p:cNvSpPr>
              <p:nvPr/>
            </p:nvSpPr>
            <p:spPr bwMode="gray">
              <a:xfrm>
                <a:off x="753" y="2211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4722A"/>
                  </a:gs>
                  <a:gs pos="100000">
                    <a:srgbClr val="6ECC4C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gamma/>
                      <a:tint val="0"/>
                      <a:invGamma/>
                    </a:srgbClr>
                  </a:gs>
                  <a:gs pos="100000">
                    <a:srgbClr val="F4722A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2349500"/>
            <a:ext cx="8422005" cy="3942080"/>
          </a:xfrm>
          <a:prstGeom prst="rect">
            <a:avLst/>
          </a:prstGeom>
        </p:spPr>
      </p:pic>
      <p:sp>
        <p:nvSpPr>
          <p:cNvPr id="38913" name="内容占位符 7"/>
          <p:cNvSpPr>
            <a:spLocks noGrp="1"/>
          </p:cNvSpPr>
          <p:nvPr>
            <p:ph sz="half" idx="1"/>
          </p:nvPr>
        </p:nvSpPr>
        <p:spPr>
          <a:xfrm>
            <a:off x="503555" y="714375"/>
            <a:ext cx="4752340" cy="4847590"/>
          </a:xfrm>
        </p:spPr>
        <p:txBody>
          <a:bodyPr wrap="square" lIns="91440" tIns="45720" rIns="91440" bIns="45720" anchor="t"/>
          <a:p>
            <a:pPr marL="0" indent="0" defTabSz="514350">
              <a:buClrTx/>
              <a:buSzTx/>
              <a:buNone/>
            </a:pPr>
            <a:endParaRPr lang="en-US" altLang="zh-CN" sz="2400" b="1" kern="1200" spc="150" normalizeH="0" baseline="0" dirty="0"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indent="0" defTabSz="514350">
              <a:buClrTx/>
              <a:buSzTx/>
              <a:buNone/>
            </a:pPr>
            <a:r>
              <a:rPr lang="en-US" altLang="zh-CN" sz="2400" b="1" kern="1200" spc="150" normalizeH="0" baseline="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endParaRPr lang="en-US" altLang="zh-CN" sz="2400" b="1" kern="1200" spc="150" normalizeH="0" baseline="0" dirty="0"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35" y="3159125"/>
            <a:ext cx="970915" cy="1035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715" y="4523740"/>
            <a:ext cx="825500" cy="842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755" y="3367405"/>
            <a:ext cx="825500" cy="8432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45" y="4475480"/>
            <a:ext cx="899795" cy="843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7"/>
          <p:cNvSpPr txBox="1"/>
          <p:nvPr/>
        </p:nvSpPr>
        <p:spPr>
          <a:xfrm>
            <a:off x="1109980" y="1251585"/>
            <a:ext cx="73437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60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kumimoji="0" lang="zh-CN" altLang="en-US" sz="2800" b="1" i="0" u="none" strike="noStrike" kern="1200" cap="none" spc="60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主函数的名字是：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8922" name="文本框 20"/>
          <p:cNvSpPr txBox="1"/>
          <p:nvPr/>
        </p:nvSpPr>
        <p:spPr>
          <a:xfrm>
            <a:off x="2773045" y="3496945"/>
            <a:ext cx="1498600" cy="445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0" hangingPunct="0"/>
            <a:r>
              <a:rPr lang="en-US" altLang="zh-CN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  <a:endParaRPr lang="zh-CN" altLang="en-US" sz="2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5" name="文本框 23"/>
          <p:cNvSpPr txBox="1"/>
          <p:nvPr/>
        </p:nvSpPr>
        <p:spPr>
          <a:xfrm>
            <a:off x="5213350" y="3497580"/>
            <a:ext cx="1377950" cy="445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0" hangingPunct="0"/>
            <a:r>
              <a:rPr lang="en-US" altLang="zh-CN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endParaRPr lang="zh-CN" altLang="en-US" sz="2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61055" y="4523740"/>
            <a:ext cx="591185" cy="445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eaLnBrk="0" hangingPunct="0"/>
            <a:r>
              <a:rPr lang="en-US" altLang="zh-CN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endParaRPr lang="en-US" altLang="zh-CN" sz="2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27650" y="4523740"/>
            <a:ext cx="1240790" cy="445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eaLnBrk="0" hangingPunct="0"/>
            <a:r>
              <a:rPr lang="en-US" altLang="zh-CN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</a:t>
            </a:r>
            <a:endParaRPr lang="en-US" altLang="zh-CN" sz="2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7"/>
          <p:cNvSpPr txBox="1"/>
          <p:nvPr/>
        </p:nvSpPr>
        <p:spPr>
          <a:xfrm>
            <a:off x="1338042" y="1225049"/>
            <a:ext cx="623060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spc="600" dirty="0"/>
              <a:t>下列变量名命名正确的是：</a:t>
            </a:r>
            <a:endParaRPr lang="zh-CN" altLang="en-US" sz="3600" spc="600" dirty="0"/>
          </a:p>
        </p:txBody>
      </p:sp>
      <p:sp>
        <p:nvSpPr>
          <p:cNvPr id="30" name="任意多边形 29"/>
          <p:cNvSpPr/>
          <p:nvPr>
            <p:custDataLst>
              <p:tags r:id="rId1"/>
            </p:custDataLst>
          </p:nvPr>
        </p:nvSpPr>
        <p:spPr>
          <a:xfrm>
            <a:off x="2319020" y="2475230"/>
            <a:ext cx="1160780" cy="1120775"/>
          </a:xfrm>
          <a:custGeom>
            <a:avLst/>
            <a:gdLst>
              <a:gd name="connsiteX0" fmla="*/ 0 w 1469707"/>
              <a:gd name="connsiteY0" fmla="*/ 1090584 h 1419196"/>
              <a:gd name="connsiteX1" fmla="*/ 45719 w 1469707"/>
              <a:gd name="connsiteY1" fmla="*/ 1090584 h 1419196"/>
              <a:gd name="connsiteX2" fmla="*/ 45719 w 1469707"/>
              <a:gd name="connsiteY2" fmla="*/ 1373477 h 1419196"/>
              <a:gd name="connsiteX3" fmla="*/ 1423988 w 1469707"/>
              <a:gd name="connsiteY3" fmla="*/ 1373477 h 1419196"/>
              <a:gd name="connsiteX4" fmla="*/ 1423988 w 1469707"/>
              <a:gd name="connsiteY4" fmla="*/ 1090584 h 1419196"/>
              <a:gd name="connsiteX5" fmla="*/ 1469707 w 1469707"/>
              <a:gd name="connsiteY5" fmla="*/ 1090584 h 1419196"/>
              <a:gd name="connsiteX6" fmla="*/ 1469707 w 1469707"/>
              <a:gd name="connsiteY6" fmla="*/ 1373477 h 1419196"/>
              <a:gd name="connsiteX7" fmla="*/ 1469707 w 1469707"/>
              <a:gd name="connsiteY7" fmla="*/ 1419196 h 1419196"/>
              <a:gd name="connsiteX8" fmla="*/ 1423988 w 1469707"/>
              <a:gd name="connsiteY8" fmla="*/ 1419196 h 1419196"/>
              <a:gd name="connsiteX9" fmla="*/ 45719 w 1469707"/>
              <a:gd name="connsiteY9" fmla="*/ 1419196 h 1419196"/>
              <a:gd name="connsiteX10" fmla="*/ 0 w 1469707"/>
              <a:gd name="connsiteY10" fmla="*/ 1419196 h 1419196"/>
              <a:gd name="connsiteX11" fmla="*/ 0 w 1469707"/>
              <a:gd name="connsiteY11" fmla="*/ 1373477 h 1419196"/>
              <a:gd name="connsiteX12" fmla="*/ 0 w 1469707"/>
              <a:gd name="connsiteY12" fmla="*/ 0 h 1419196"/>
              <a:gd name="connsiteX13" fmla="*/ 45719 w 1469707"/>
              <a:gd name="connsiteY13" fmla="*/ 0 h 1419196"/>
              <a:gd name="connsiteX14" fmla="*/ 1423988 w 1469707"/>
              <a:gd name="connsiteY14" fmla="*/ 0 h 1419196"/>
              <a:gd name="connsiteX15" fmla="*/ 1469707 w 1469707"/>
              <a:gd name="connsiteY15" fmla="*/ 0 h 1419196"/>
              <a:gd name="connsiteX16" fmla="*/ 1469707 w 1469707"/>
              <a:gd name="connsiteY16" fmla="*/ 45719 h 1419196"/>
              <a:gd name="connsiteX17" fmla="*/ 1469707 w 1469707"/>
              <a:gd name="connsiteY17" fmla="*/ 328612 h 1419196"/>
              <a:gd name="connsiteX18" fmla="*/ 1423988 w 1469707"/>
              <a:gd name="connsiteY18" fmla="*/ 328612 h 1419196"/>
              <a:gd name="connsiteX19" fmla="*/ 1423988 w 1469707"/>
              <a:gd name="connsiteY19" fmla="*/ 45719 h 1419196"/>
              <a:gd name="connsiteX20" fmla="*/ 45719 w 1469707"/>
              <a:gd name="connsiteY20" fmla="*/ 45719 h 1419196"/>
              <a:gd name="connsiteX21" fmla="*/ 45719 w 1469707"/>
              <a:gd name="connsiteY21" fmla="*/ 328612 h 1419196"/>
              <a:gd name="connsiteX22" fmla="*/ 0 w 1469707"/>
              <a:gd name="connsiteY22" fmla="*/ 328612 h 1419196"/>
              <a:gd name="connsiteX23" fmla="*/ 0 w 1469707"/>
              <a:gd name="connsiteY23" fmla="*/ 45719 h 141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69707" h="1419196">
                <a:moveTo>
                  <a:pt x="0" y="1090584"/>
                </a:moveTo>
                <a:lnTo>
                  <a:pt x="45719" y="1090584"/>
                </a:lnTo>
                <a:lnTo>
                  <a:pt x="45719" y="1373477"/>
                </a:lnTo>
                <a:lnTo>
                  <a:pt x="1423988" y="1373477"/>
                </a:lnTo>
                <a:lnTo>
                  <a:pt x="1423988" y="1090584"/>
                </a:lnTo>
                <a:lnTo>
                  <a:pt x="1469707" y="1090584"/>
                </a:lnTo>
                <a:lnTo>
                  <a:pt x="1469707" y="1373477"/>
                </a:lnTo>
                <a:lnTo>
                  <a:pt x="1469707" y="1419196"/>
                </a:lnTo>
                <a:lnTo>
                  <a:pt x="1423988" y="1419196"/>
                </a:lnTo>
                <a:lnTo>
                  <a:pt x="45719" y="1419196"/>
                </a:lnTo>
                <a:lnTo>
                  <a:pt x="0" y="1419196"/>
                </a:lnTo>
                <a:lnTo>
                  <a:pt x="0" y="1373477"/>
                </a:lnTo>
                <a:close/>
                <a:moveTo>
                  <a:pt x="0" y="0"/>
                </a:moveTo>
                <a:lnTo>
                  <a:pt x="45719" y="0"/>
                </a:lnTo>
                <a:lnTo>
                  <a:pt x="1423988" y="0"/>
                </a:lnTo>
                <a:lnTo>
                  <a:pt x="1469707" y="0"/>
                </a:lnTo>
                <a:lnTo>
                  <a:pt x="1469707" y="45719"/>
                </a:lnTo>
                <a:lnTo>
                  <a:pt x="1469707" y="328612"/>
                </a:lnTo>
                <a:lnTo>
                  <a:pt x="1423988" y="328612"/>
                </a:lnTo>
                <a:lnTo>
                  <a:pt x="1423988" y="45719"/>
                </a:lnTo>
                <a:lnTo>
                  <a:pt x="45719" y="45719"/>
                </a:lnTo>
                <a:lnTo>
                  <a:pt x="45719" y="328612"/>
                </a:lnTo>
                <a:lnTo>
                  <a:pt x="0" y="328612"/>
                </a:lnTo>
                <a:lnTo>
                  <a:pt x="0" y="45719"/>
                </a:lnTo>
                <a:close/>
              </a:path>
            </a:pathLst>
          </a:custGeom>
          <a:solidFill>
            <a:srgbClr val="BC8E63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1337945" y="2889885"/>
            <a:ext cx="3123565" cy="291465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kern="0" dirty="0">
                <a:solidFill>
                  <a:schemeClr val="tx1"/>
                </a:solidFill>
              </a:rPr>
              <a:t>4name</a:t>
            </a:r>
            <a:endParaRPr lang="en-US" altLang="zh-CN" sz="2400" kern="0" dirty="0">
              <a:solidFill>
                <a:schemeClr val="tx1"/>
              </a:solidFill>
            </a:endParaRPr>
          </a:p>
        </p:txBody>
      </p:sp>
      <p:sp>
        <p:nvSpPr>
          <p:cNvPr id="26" name="任意多边形 25"/>
          <p:cNvSpPr/>
          <p:nvPr>
            <p:custDataLst>
              <p:tags r:id="rId3"/>
            </p:custDataLst>
          </p:nvPr>
        </p:nvSpPr>
        <p:spPr>
          <a:xfrm>
            <a:off x="1248410" y="2663825"/>
            <a:ext cx="1459230" cy="514985"/>
          </a:xfrm>
          <a:custGeom>
            <a:avLst/>
            <a:gdLst>
              <a:gd name="connsiteX0" fmla="*/ 101600 w 1847850"/>
              <a:gd name="connsiteY0" fmla="*/ 0 h 652225"/>
              <a:gd name="connsiteX1" fmla="*/ 112400 w 1847850"/>
              <a:gd name="connsiteY1" fmla="*/ 0 h 652225"/>
              <a:gd name="connsiteX2" fmla="*/ 112400 w 1847850"/>
              <a:gd name="connsiteY2" fmla="*/ 213573 h 652225"/>
              <a:gd name="connsiteX3" fmla="*/ 1847850 w 1847850"/>
              <a:gd name="connsiteY3" fmla="*/ 213573 h 652225"/>
              <a:gd name="connsiteX4" fmla="*/ 1847850 w 1847850"/>
              <a:gd name="connsiteY4" fmla="*/ 224373 h 652225"/>
              <a:gd name="connsiteX5" fmla="*/ 112400 w 1847850"/>
              <a:gd name="connsiteY5" fmla="*/ 224373 h 652225"/>
              <a:gd name="connsiteX6" fmla="*/ 112400 w 1847850"/>
              <a:gd name="connsiteY6" fmla="*/ 652225 h 652225"/>
              <a:gd name="connsiteX7" fmla="*/ 101600 w 1847850"/>
              <a:gd name="connsiteY7" fmla="*/ 652225 h 652225"/>
              <a:gd name="connsiteX8" fmla="*/ 101600 w 1847850"/>
              <a:gd name="connsiteY8" fmla="*/ 224373 h 652225"/>
              <a:gd name="connsiteX9" fmla="*/ 0 w 1847850"/>
              <a:gd name="connsiteY9" fmla="*/ 224373 h 652225"/>
              <a:gd name="connsiteX10" fmla="*/ 0 w 1847850"/>
              <a:gd name="connsiteY10" fmla="*/ 213573 h 652225"/>
              <a:gd name="connsiteX11" fmla="*/ 101600 w 1847850"/>
              <a:gd name="connsiteY11" fmla="*/ 213573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01600" y="0"/>
                </a:moveTo>
                <a:lnTo>
                  <a:pt x="112400" y="0"/>
                </a:lnTo>
                <a:lnTo>
                  <a:pt x="112400" y="213573"/>
                </a:lnTo>
                <a:lnTo>
                  <a:pt x="1847850" y="213573"/>
                </a:lnTo>
                <a:lnTo>
                  <a:pt x="1847850" y="224373"/>
                </a:lnTo>
                <a:lnTo>
                  <a:pt x="112400" y="224373"/>
                </a:lnTo>
                <a:lnTo>
                  <a:pt x="112400" y="652225"/>
                </a:lnTo>
                <a:lnTo>
                  <a:pt x="101600" y="652225"/>
                </a:lnTo>
                <a:lnTo>
                  <a:pt x="101600" y="224373"/>
                </a:lnTo>
                <a:lnTo>
                  <a:pt x="0" y="224373"/>
                </a:lnTo>
                <a:lnTo>
                  <a:pt x="0" y="213573"/>
                </a:lnTo>
                <a:lnTo>
                  <a:pt x="101600" y="213573"/>
                </a:lnTo>
                <a:close/>
              </a:path>
            </a:pathLst>
          </a:custGeom>
          <a:solidFill>
            <a:srgbClr val="BC8E63">
              <a:alpha val="4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25" name="任意多边形 24"/>
          <p:cNvSpPr/>
          <p:nvPr>
            <p:custDataLst>
              <p:tags r:id="rId4"/>
            </p:custDataLst>
          </p:nvPr>
        </p:nvSpPr>
        <p:spPr>
          <a:xfrm>
            <a:off x="1205230" y="2625725"/>
            <a:ext cx="1459230" cy="514985"/>
          </a:xfrm>
          <a:custGeom>
            <a:avLst/>
            <a:gdLst>
              <a:gd name="connsiteX0" fmla="*/ 101600 w 1847850"/>
              <a:gd name="connsiteY0" fmla="*/ 0 h 652225"/>
              <a:gd name="connsiteX1" fmla="*/ 112400 w 1847850"/>
              <a:gd name="connsiteY1" fmla="*/ 0 h 652225"/>
              <a:gd name="connsiteX2" fmla="*/ 112400 w 1847850"/>
              <a:gd name="connsiteY2" fmla="*/ 213573 h 652225"/>
              <a:gd name="connsiteX3" fmla="*/ 1847850 w 1847850"/>
              <a:gd name="connsiteY3" fmla="*/ 213573 h 652225"/>
              <a:gd name="connsiteX4" fmla="*/ 1847850 w 1847850"/>
              <a:gd name="connsiteY4" fmla="*/ 224373 h 652225"/>
              <a:gd name="connsiteX5" fmla="*/ 112400 w 1847850"/>
              <a:gd name="connsiteY5" fmla="*/ 224373 h 652225"/>
              <a:gd name="connsiteX6" fmla="*/ 112400 w 1847850"/>
              <a:gd name="connsiteY6" fmla="*/ 652225 h 652225"/>
              <a:gd name="connsiteX7" fmla="*/ 101600 w 1847850"/>
              <a:gd name="connsiteY7" fmla="*/ 652225 h 652225"/>
              <a:gd name="connsiteX8" fmla="*/ 101600 w 1847850"/>
              <a:gd name="connsiteY8" fmla="*/ 224373 h 652225"/>
              <a:gd name="connsiteX9" fmla="*/ 0 w 1847850"/>
              <a:gd name="connsiteY9" fmla="*/ 224373 h 652225"/>
              <a:gd name="connsiteX10" fmla="*/ 0 w 1847850"/>
              <a:gd name="connsiteY10" fmla="*/ 213573 h 652225"/>
              <a:gd name="connsiteX11" fmla="*/ 101600 w 1847850"/>
              <a:gd name="connsiteY11" fmla="*/ 213573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01600" y="0"/>
                </a:moveTo>
                <a:lnTo>
                  <a:pt x="112400" y="0"/>
                </a:lnTo>
                <a:lnTo>
                  <a:pt x="112400" y="213573"/>
                </a:lnTo>
                <a:lnTo>
                  <a:pt x="1847850" y="213573"/>
                </a:lnTo>
                <a:lnTo>
                  <a:pt x="1847850" y="224373"/>
                </a:lnTo>
                <a:lnTo>
                  <a:pt x="112400" y="224373"/>
                </a:lnTo>
                <a:lnTo>
                  <a:pt x="112400" y="652225"/>
                </a:lnTo>
                <a:lnTo>
                  <a:pt x="101600" y="652225"/>
                </a:lnTo>
                <a:lnTo>
                  <a:pt x="101600" y="224373"/>
                </a:lnTo>
                <a:lnTo>
                  <a:pt x="0" y="224373"/>
                </a:lnTo>
                <a:lnTo>
                  <a:pt x="0" y="213573"/>
                </a:lnTo>
                <a:lnTo>
                  <a:pt x="101600" y="213573"/>
                </a:lnTo>
                <a:close/>
              </a:path>
            </a:pathLst>
          </a:custGeom>
          <a:solidFill>
            <a:srgbClr val="BC8E63">
              <a:alpha val="2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37" name="任意多边形 36"/>
          <p:cNvSpPr/>
          <p:nvPr>
            <p:custDataLst>
              <p:tags r:id="rId5"/>
            </p:custDataLst>
          </p:nvPr>
        </p:nvSpPr>
        <p:spPr>
          <a:xfrm>
            <a:off x="3093720" y="2891790"/>
            <a:ext cx="1459230" cy="514985"/>
          </a:xfrm>
          <a:custGeom>
            <a:avLst/>
            <a:gdLst>
              <a:gd name="connsiteX0" fmla="*/ 1735450 w 1847850"/>
              <a:gd name="connsiteY0" fmla="*/ 0 h 652225"/>
              <a:gd name="connsiteX1" fmla="*/ 1746250 w 1847850"/>
              <a:gd name="connsiteY1" fmla="*/ 0 h 652225"/>
              <a:gd name="connsiteX2" fmla="*/ 1746250 w 1847850"/>
              <a:gd name="connsiteY2" fmla="*/ 427852 h 652225"/>
              <a:gd name="connsiteX3" fmla="*/ 1847850 w 1847850"/>
              <a:gd name="connsiteY3" fmla="*/ 427852 h 652225"/>
              <a:gd name="connsiteX4" fmla="*/ 1847850 w 1847850"/>
              <a:gd name="connsiteY4" fmla="*/ 438652 h 652225"/>
              <a:gd name="connsiteX5" fmla="*/ 1746250 w 1847850"/>
              <a:gd name="connsiteY5" fmla="*/ 438652 h 652225"/>
              <a:gd name="connsiteX6" fmla="*/ 1746250 w 1847850"/>
              <a:gd name="connsiteY6" fmla="*/ 652225 h 652225"/>
              <a:gd name="connsiteX7" fmla="*/ 1735450 w 1847850"/>
              <a:gd name="connsiteY7" fmla="*/ 652225 h 652225"/>
              <a:gd name="connsiteX8" fmla="*/ 1735450 w 1847850"/>
              <a:gd name="connsiteY8" fmla="*/ 438652 h 652225"/>
              <a:gd name="connsiteX9" fmla="*/ 0 w 1847850"/>
              <a:gd name="connsiteY9" fmla="*/ 438652 h 652225"/>
              <a:gd name="connsiteX10" fmla="*/ 0 w 1847850"/>
              <a:gd name="connsiteY10" fmla="*/ 427852 h 652225"/>
              <a:gd name="connsiteX11" fmla="*/ 1735450 w 1847850"/>
              <a:gd name="connsiteY11" fmla="*/ 427852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735450" y="0"/>
                </a:moveTo>
                <a:lnTo>
                  <a:pt x="1746250" y="0"/>
                </a:lnTo>
                <a:lnTo>
                  <a:pt x="1746250" y="427852"/>
                </a:lnTo>
                <a:lnTo>
                  <a:pt x="1847850" y="427852"/>
                </a:lnTo>
                <a:lnTo>
                  <a:pt x="1847850" y="438652"/>
                </a:lnTo>
                <a:lnTo>
                  <a:pt x="1746250" y="438652"/>
                </a:lnTo>
                <a:lnTo>
                  <a:pt x="1746250" y="652225"/>
                </a:lnTo>
                <a:lnTo>
                  <a:pt x="1735450" y="652225"/>
                </a:lnTo>
                <a:lnTo>
                  <a:pt x="1735450" y="438652"/>
                </a:lnTo>
                <a:lnTo>
                  <a:pt x="0" y="438652"/>
                </a:lnTo>
                <a:lnTo>
                  <a:pt x="0" y="427852"/>
                </a:lnTo>
                <a:lnTo>
                  <a:pt x="1735450" y="427852"/>
                </a:lnTo>
                <a:close/>
              </a:path>
            </a:pathLst>
          </a:custGeom>
          <a:solidFill>
            <a:srgbClr val="BC8E63">
              <a:alpha val="4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38" name="任意多边形 37"/>
          <p:cNvSpPr/>
          <p:nvPr>
            <p:custDataLst>
              <p:tags r:id="rId6"/>
            </p:custDataLst>
          </p:nvPr>
        </p:nvSpPr>
        <p:spPr>
          <a:xfrm>
            <a:off x="3133725" y="2930525"/>
            <a:ext cx="1459230" cy="514985"/>
          </a:xfrm>
          <a:custGeom>
            <a:avLst/>
            <a:gdLst>
              <a:gd name="connsiteX0" fmla="*/ 1735450 w 1847850"/>
              <a:gd name="connsiteY0" fmla="*/ 0 h 652225"/>
              <a:gd name="connsiteX1" fmla="*/ 1746250 w 1847850"/>
              <a:gd name="connsiteY1" fmla="*/ 0 h 652225"/>
              <a:gd name="connsiteX2" fmla="*/ 1746250 w 1847850"/>
              <a:gd name="connsiteY2" fmla="*/ 427852 h 652225"/>
              <a:gd name="connsiteX3" fmla="*/ 1847850 w 1847850"/>
              <a:gd name="connsiteY3" fmla="*/ 427852 h 652225"/>
              <a:gd name="connsiteX4" fmla="*/ 1847850 w 1847850"/>
              <a:gd name="connsiteY4" fmla="*/ 438652 h 652225"/>
              <a:gd name="connsiteX5" fmla="*/ 1746250 w 1847850"/>
              <a:gd name="connsiteY5" fmla="*/ 438652 h 652225"/>
              <a:gd name="connsiteX6" fmla="*/ 1746250 w 1847850"/>
              <a:gd name="connsiteY6" fmla="*/ 652225 h 652225"/>
              <a:gd name="connsiteX7" fmla="*/ 1735450 w 1847850"/>
              <a:gd name="connsiteY7" fmla="*/ 652225 h 652225"/>
              <a:gd name="connsiteX8" fmla="*/ 1735450 w 1847850"/>
              <a:gd name="connsiteY8" fmla="*/ 438652 h 652225"/>
              <a:gd name="connsiteX9" fmla="*/ 0 w 1847850"/>
              <a:gd name="connsiteY9" fmla="*/ 438652 h 652225"/>
              <a:gd name="connsiteX10" fmla="*/ 0 w 1847850"/>
              <a:gd name="connsiteY10" fmla="*/ 427852 h 652225"/>
              <a:gd name="connsiteX11" fmla="*/ 1735450 w 1847850"/>
              <a:gd name="connsiteY11" fmla="*/ 427852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735450" y="0"/>
                </a:moveTo>
                <a:lnTo>
                  <a:pt x="1746250" y="0"/>
                </a:lnTo>
                <a:lnTo>
                  <a:pt x="1746250" y="427852"/>
                </a:lnTo>
                <a:lnTo>
                  <a:pt x="1847850" y="427852"/>
                </a:lnTo>
                <a:lnTo>
                  <a:pt x="1847850" y="438652"/>
                </a:lnTo>
                <a:lnTo>
                  <a:pt x="1746250" y="438652"/>
                </a:lnTo>
                <a:lnTo>
                  <a:pt x="1746250" y="652225"/>
                </a:lnTo>
                <a:lnTo>
                  <a:pt x="1735450" y="652225"/>
                </a:lnTo>
                <a:lnTo>
                  <a:pt x="1735450" y="438652"/>
                </a:lnTo>
                <a:lnTo>
                  <a:pt x="0" y="438652"/>
                </a:lnTo>
                <a:lnTo>
                  <a:pt x="0" y="427852"/>
                </a:lnTo>
                <a:lnTo>
                  <a:pt x="1735450" y="427852"/>
                </a:lnTo>
                <a:close/>
              </a:path>
            </a:pathLst>
          </a:custGeom>
          <a:solidFill>
            <a:srgbClr val="BC8E63">
              <a:alpha val="2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41" name="任意多边形 40"/>
          <p:cNvSpPr/>
          <p:nvPr>
            <p:custDataLst>
              <p:tags r:id="rId7"/>
            </p:custDataLst>
          </p:nvPr>
        </p:nvSpPr>
        <p:spPr>
          <a:xfrm>
            <a:off x="2319020" y="4224655"/>
            <a:ext cx="1160780" cy="1120775"/>
          </a:xfrm>
          <a:custGeom>
            <a:avLst/>
            <a:gdLst>
              <a:gd name="connsiteX0" fmla="*/ 0 w 1469707"/>
              <a:gd name="connsiteY0" fmla="*/ 1090584 h 1419196"/>
              <a:gd name="connsiteX1" fmla="*/ 45719 w 1469707"/>
              <a:gd name="connsiteY1" fmla="*/ 1090584 h 1419196"/>
              <a:gd name="connsiteX2" fmla="*/ 45719 w 1469707"/>
              <a:gd name="connsiteY2" fmla="*/ 1373477 h 1419196"/>
              <a:gd name="connsiteX3" fmla="*/ 1423988 w 1469707"/>
              <a:gd name="connsiteY3" fmla="*/ 1373477 h 1419196"/>
              <a:gd name="connsiteX4" fmla="*/ 1423988 w 1469707"/>
              <a:gd name="connsiteY4" fmla="*/ 1090584 h 1419196"/>
              <a:gd name="connsiteX5" fmla="*/ 1469707 w 1469707"/>
              <a:gd name="connsiteY5" fmla="*/ 1090584 h 1419196"/>
              <a:gd name="connsiteX6" fmla="*/ 1469707 w 1469707"/>
              <a:gd name="connsiteY6" fmla="*/ 1373477 h 1419196"/>
              <a:gd name="connsiteX7" fmla="*/ 1469707 w 1469707"/>
              <a:gd name="connsiteY7" fmla="*/ 1419196 h 1419196"/>
              <a:gd name="connsiteX8" fmla="*/ 1423988 w 1469707"/>
              <a:gd name="connsiteY8" fmla="*/ 1419196 h 1419196"/>
              <a:gd name="connsiteX9" fmla="*/ 45719 w 1469707"/>
              <a:gd name="connsiteY9" fmla="*/ 1419196 h 1419196"/>
              <a:gd name="connsiteX10" fmla="*/ 0 w 1469707"/>
              <a:gd name="connsiteY10" fmla="*/ 1419196 h 1419196"/>
              <a:gd name="connsiteX11" fmla="*/ 0 w 1469707"/>
              <a:gd name="connsiteY11" fmla="*/ 1373477 h 1419196"/>
              <a:gd name="connsiteX12" fmla="*/ 0 w 1469707"/>
              <a:gd name="connsiteY12" fmla="*/ 0 h 1419196"/>
              <a:gd name="connsiteX13" fmla="*/ 45719 w 1469707"/>
              <a:gd name="connsiteY13" fmla="*/ 0 h 1419196"/>
              <a:gd name="connsiteX14" fmla="*/ 1423988 w 1469707"/>
              <a:gd name="connsiteY14" fmla="*/ 0 h 1419196"/>
              <a:gd name="connsiteX15" fmla="*/ 1469707 w 1469707"/>
              <a:gd name="connsiteY15" fmla="*/ 0 h 1419196"/>
              <a:gd name="connsiteX16" fmla="*/ 1469707 w 1469707"/>
              <a:gd name="connsiteY16" fmla="*/ 45719 h 1419196"/>
              <a:gd name="connsiteX17" fmla="*/ 1469707 w 1469707"/>
              <a:gd name="connsiteY17" fmla="*/ 328612 h 1419196"/>
              <a:gd name="connsiteX18" fmla="*/ 1423988 w 1469707"/>
              <a:gd name="connsiteY18" fmla="*/ 328612 h 1419196"/>
              <a:gd name="connsiteX19" fmla="*/ 1423988 w 1469707"/>
              <a:gd name="connsiteY19" fmla="*/ 45719 h 1419196"/>
              <a:gd name="connsiteX20" fmla="*/ 45719 w 1469707"/>
              <a:gd name="connsiteY20" fmla="*/ 45719 h 1419196"/>
              <a:gd name="connsiteX21" fmla="*/ 45719 w 1469707"/>
              <a:gd name="connsiteY21" fmla="*/ 328612 h 1419196"/>
              <a:gd name="connsiteX22" fmla="*/ 0 w 1469707"/>
              <a:gd name="connsiteY22" fmla="*/ 328612 h 1419196"/>
              <a:gd name="connsiteX23" fmla="*/ 0 w 1469707"/>
              <a:gd name="connsiteY23" fmla="*/ 45719 h 141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69707" h="1419196">
                <a:moveTo>
                  <a:pt x="0" y="1090584"/>
                </a:moveTo>
                <a:lnTo>
                  <a:pt x="45719" y="1090584"/>
                </a:lnTo>
                <a:lnTo>
                  <a:pt x="45719" y="1373477"/>
                </a:lnTo>
                <a:lnTo>
                  <a:pt x="1423988" y="1373477"/>
                </a:lnTo>
                <a:lnTo>
                  <a:pt x="1423988" y="1090584"/>
                </a:lnTo>
                <a:lnTo>
                  <a:pt x="1469707" y="1090584"/>
                </a:lnTo>
                <a:lnTo>
                  <a:pt x="1469707" y="1373477"/>
                </a:lnTo>
                <a:lnTo>
                  <a:pt x="1469707" y="1419196"/>
                </a:lnTo>
                <a:lnTo>
                  <a:pt x="1423988" y="1419196"/>
                </a:lnTo>
                <a:lnTo>
                  <a:pt x="45719" y="1419196"/>
                </a:lnTo>
                <a:lnTo>
                  <a:pt x="0" y="1419196"/>
                </a:lnTo>
                <a:lnTo>
                  <a:pt x="0" y="1373477"/>
                </a:lnTo>
                <a:close/>
                <a:moveTo>
                  <a:pt x="0" y="0"/>
                </a:moveTo>
                <a:lnTo>
                  <a:pt x="45719" y="0"/>
                </a:lnTo>
                <a:lnTo>
                  <a:pt x="1423988" y="0"/>
                </a:lnTo>
                <a:lnTo>
                  <a:pt x="1469707" y="0"/>
                </a:lnTo>
                <a:lnTo>
                  <a:pt x="1469707" y="45719"/>
                </a:lnTo>
                <a:lnTo>
                  <a:pt x="1469707" y="328612"/>
                </a:lnTo>
                <a:lnTo>
                  <a:pt x="1423988" y="328612"/>
                </a:lnTo>
                <a:lnTo>
                  <a:pt x="1423988" y="45719"/>
                </a:lnTo>
                <a:lnTo>
                  <a:pt x="45719" y="45719"/>
                </a:lnTo>
                <a:lnTo>
                  <a:pt x="45719" y="328612"/>
                </a:lnTo>
                <a:lnTo>
                  <a:pt x="0" y="328612"/>
                </a:lnTo>
                <a:lnTo>
                  <a:pt x="0" y="45719"/>
                </a:lnTo>
                <a:close/>
              </a:path>
            </a:pathLst>
          </a:custGeom>
          <a:solidFill>
            <a:srgbClr val="9BBE4E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43" name="任意多边形 42"/>
          <p:cNvSpPr/>
          <p:nvPr>
            <p:custDataLst>
              <p:tags r:id="rId8"/>
            </p:custDataLst>
          </p:nvPr>
        </p:nvSpPr>
        <p:spPr>
          <a:xfrm>
            <a:off x="1248410" y="4412615"/>
            <a:ext cx="1459230" cy="514985"/>
          </a:xfrm>
          <a:custGeom>
            <a:avLst/>
            <a:gdLst>
              <a:gd name="connsiteX0" fmla="*/ 101600 w 1847850"/>
              <a:gd name="connsiteY0" fmla="*/ 0 h 652225"/>
              <a:gd name="connsiteX1" fmla="*/ 112400 w 1847850"/>
              <a:gd name="connsiteY1" fmla="*/ 0 h 652225"/>
              <a:gd name="connsiteX2" fmla="*/ 112400 w 1847850"/>
              <a:gd name="connsiteY2" fmla="*/ 213573 h 652225"/>
              <a:gd name="connsiteX3" fmla="*/ 1847850 w 1847850"/>
              <a:gd name="connsiteY3" fmla="*/ 213573 h 652225"/>
              <a:gd name="connsiteX4" fmla="*/ 1847850 w 1847850"/>
              <a:gd name="connsiteY4" fmla="*/ 224373 h 652225"/>
              <a:gd name="connsiteX5" fmla="*/ 112400 w 1847850"/>
              <a:gd name="connsiteY5" fmla="*/ 224373 h 652225"/>
              <a:gd name="connsiteX6" fmla="*/ 112400 w 1847850"/>
              <a:gd name="connsiteY6" fmla="*/ 652225 h 652225"/>
              <a:gd name="connsiteX7" fmla="*/ 101600 w 1847850"/>
              <a:gd name="connsiteY7" fmla="*/ 652225 h 652225"/>
              <a:gd name="connsiteX8" fmla="*/ 101600 w 1847850"/>
              <a:gd name="connsiteY8" fmla="*/ 224373 h 652225"/>
              <a:gd name="connsiteX9" fmla="*/ 0 w 1847850"/>
              <a:gd name="connsiteY9" fmla="*/ 224373 h 652225"/>
              <a:gd name="connsiteX10" fmla="*/ 0 w 1847850"/>
              <a:gd name="connsiteY10" fmla="*/ 213573 h 652225"/>
              <a:gd name="connsiteX11" fmla="*/ 101600 w 1847850"/>
              <a:gd name="connsiteY11" fmla="*/ 213573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01600" y="0"/>
                </a:moveTo>
                <a:lnTo>
                  <a:pt x="112400" y="0"/>
                </a:lnTo>
                <a:lnTo>
                  <a:pt x="112400" y="213573"/>
                </a:lnTo>
                <a:lnTo>
                  <a:pt x="1847850" y="213573"/>
                </a:lnTo>
                <a:lnTo>
                  <a:pt x="1847850" y="224373"/>
                </a:lnTo>
                <a:lnTo>
                  <a:pt x="112400" y="224373"/>
                </a:lnTo>
                <a:lnTo>
                  <a:pt x="112400" y="652225"/>
                </a:lnTo>
                <a:lnTo>
                  <a:pt x="101600" y="652225"/>
                </a:lnTo>
                <a:lnTo>
                  <a:pt x="101600" y="224373"/>
                </a:lnTo>
                <a:lnTo>
                  <a:pt x="0" y="224373"/>
                </a:lnTo>
                <a:lnTo>
                  <a:pt x="0" y="213573"/>
                </a:lnTo>
                <a:lnTo>
                  <a:pt x="101600" y="213573"/>
                </a:lnTo>
                <a:close/>
              </a:path>
            </a:pathLst>
          </a:custGeom>
          <a:solidFill>
            <a:srgbClr val="9BBE4E">
              <a:alpha val="4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44" name="任意多边形 43"/>
          <p:cNvSpPr/>
          <p:nvPr>
            <p:custDataLst>
              <p:tags r:id="rId9"/>
            </p:custDataLst>
          </p:nvPr>
        </p:nvSpPr>
        <p:spPr>
          <a:xfrm>
            <a:off x="1205230" y="4375150"/>
            <a:ext cx="1459230" cy="514985"/>
          </a:xfrm>
          <a:custGeom>
            <a:avLst/>
            <a:gdLst>
              <a:gd name="connsiteX0" fmla="*/ 101600 w 1847850"/>
              <a:gd name="connsiteY0" fmla="*/ 0 h 652225"/>
              <a:gd name="connsiteX1" fmla="*/ 112400 w 1847850"/>
              <a:gd name="connsiteY1" fmla="*/ 0 h 652225"/>
              <a:gd name="connsiteX2" fmla="*/ 112400 w 1847850"/>
              <a:gd name="connsiteY2" fmla="*/ 213573 h 652225"/>
              <a:gd name="connsiteX3" fmla="*/ 1847850 w 1847850"/>
              <a:gd name="connsiteY3" fmla="*/ 213573 h 652225"/>
              <a:gd name="connsiteX4" fmla="*/ 1847850 w 1847850"/>
              <a:gd name="connsiteY4" fmla="*/ 224373 h 652225"/>
              <a:gd name="connsiteX5" fmla="*/ 112400 w 1847850"/>
              <a:gd name="connsiteY5" fmla="*/ 224373 h 652225"/>
              <a:gd name="connsiteX6" fmla="*/ 112400 w 1847850"/>
              <a:gd name="connsiteY6" fmla="*/ 652225 h 652225"/>
              <a:gd name="connsiteX7" fmla="*/ 101600 w 1847850"/>
              <a:gd name="connsiteY7" fmla="*/ 652225 h 652225"/>
              <a:gd name="connsiteX8" fmla="*/ 101600 w 1847850"/>
              <a:gd name="connsiteY8" fmla="*/ 224373 h 652225"/>
              <a:gd name="connsiteX9" fmla="*/ 0 w 1847850"/>
              <a:gd name="connsiteY9" fmla="*/ 224373 h 652225"/>
              <a:gd name="connsiteX10" fmla="*/ 0 w 1847850"/>
              <a:gd name="connsiteY10" fmla="*/ 213573 h 652225"/>
              <a:gd name="connsiteX11" fmla="*/ 101600 w 1847850"/>
              <a:gd name="connsiteY11" fmla="*/ 213573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01600" y="0"/>
                </a:moveTo>
                <a:lnTo>
                  <a:pt x="112400" y="0"/>
                </a:lnTo>
                <a:lnTo>
                  <a:pt x="112400" y="213573"/>
                </a:lnTo>
                <a:lnTo>
                  <a:pt x="1847850" y="213573"/>
                </a:lnTo>
                <a:lnTo>
                  <a:pt x="1847850" y="224373"/>
                </a:lnTo>
                <a:lnTo>
                  <a:pt x="112400" y="224373"/>
                </a:lnTo>
                <a:lnTo>
                  <a:pt x="112400" y="652225"/>
                </a:lnTo>
                <a:lnTo>
                  <a:pt x="101600" y="652225"/>
                </a:lnTo>
                <a:lnTo>
                  <a:pt x="101600" y="224373"/>
                </a:lnTo>
                <a:lnTo>
                  <a:pt x="0" y="224373"/>
                </a:lnTo>
                <a:lnTo>
                  <a:pt x="0" y="213573"/>
                </a:lnTo>
                <a:lnTo>
                  <a:pt x="101600" y="213573"/>
                </a:lnTo>
                <a:close/>
              </a:path>
            </a:pathLst>
          </a:custGeom>
          <a:solidFill>
            <a:srgbClr val="9BBE4E">
              <a:alpha val="2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45" name="任意多边形 44"/>
          <p:cNvSpPr/>
          <p:nvPr>
            <p:custDataLst>
              <p:tags r:id="rId10"/>
            </p:custDataLst>
          </p:nvPr>
        </p:nvSpPr>
        <p:spPr>
          <a:xfrm>
            <a:off x="3093720" y="4641215"/>
            <a:ext cx="1459230" cy="514985"/>
          </a:xfrm>
          <a:custGeom>
            <a:avLst/>
            <a:gdLst>
              <a:gd name="connsiteX0" fmla="*/ 1735450 w 1847850"/>
              <a:gd name="connsiteY0" fmla="*/ 0 h 652225"/>
              <a:gd name="connsiteX1" fmla="*/ 1746250 w 1847850"/>
              <a:gd name="connsiteY1" fmla="*/ 0 h 652225"/>
              <a:gd name="connsiteX2" fmla="*/ 1746250 w 1847850"/>
              <a:gd name="connsiteY2" fmla="*/ 427852 h 652225"/>
              <a:gd name="connsiteX3" fmla="*/ 1847850 w 1847850"/>
              <a:gd name="connsiteY3" fmla="*/ 427852 h 652225"/>
              <a:gd name="connsiteX4" fmla="*/ 1847850 w 1847850"/>
              <a:gd name="connsiteY4" fmla="*/ 438652 h 652225"/>
              <a:gd name="connsiteX5" fmla="*/ 1746250 w 1847850"/>
              <a:gd name="connsiteY5" fmla="*/ 438652 h 652225"/>
              <a:gd name="connsiteX6" fmla="*/ 1746250 w 1847850"/>
              <a:gd name="connsiteY6" fmla="*/ 652225 h 652225"/>
              <a:gd name="connsiteX7" fmla="*/ 1735450 w 1847850"/>
              <a:gd name="connsiteY7" fmla="*/ 652225 h 652225"/>
              <a:gd name="connsiteX8" fmla="*/ 1735450 w 1847850"/>
              <a:gd name="connsiteY8" fmla="*/ 438652 h 652225"/>
              <a:gd name="connsiteX9" fmla="*/ 0 w 1847850"/>
              <a:gd name="connsiteY9" fmla="*/ 438652 h 652225"/>
              <a:gd name="connsiteX10" fmla="*/ 0 w 1847850"/>
              <a:gd name="connsiteY10" fmla="*/ 427852 h 652225"/>
              <a:gd name="connsiteX11" fmla="*/ 1735450 w 1847850"/>
              <a:gd name="connsiteY11" fmla="*/ 427852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735450" y="0"/>
                </a:moveTo>
                <a:lnTo>
                  <a:pt x="1746250" y="0"/>
                </a:lnTo>
                <a:lnTo>
                  <a:pt x="1746250" y="427852"/>
                </a:lnTo>
                <a:lnTo>
                  <a:pt x="1847850" y="427852"/>
                </a:lnTo>
                <a:lnTo>
                  <a:pt x="1847850" y="438652"/>
                </a:lnTo>
                <a:lnTo>
                  <a:pt x="1746250" y="438652"/>
                </a:lnTo>
                <a:lnTo>
                  <a:pt x="1746250" y="652225"/>
                </a:lnTo>
                <a:lnTo>
                  <a:pt x="1735450" y="652225"/>
                </a:lnTo>
                <a:lnTo>
                  <a:pt x="1735450" y="438652"/>
                </a:lnTo>
                <a:lnTo>
                  <a:pt x="0" y="438652"/>
                </a:lnTo>
                <a:lnTo>
                  <a:pt x="0" y="427852"/>
                </a:lnTo>
                <a:lnTo>
                  <a:pt x="1735450" y="427852"/>
                </a:lnTo>
                <a:close/>
              </a:path>
            </a:pathLst>
          </a:custGeom>
          <a:solidFill>
            <a:srgbClr val="9BBE4E">
              <a:alpha val="4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46" name="任意多边形 45"/>
          <p:cNvSpPr/>
          <p:nvPr>
            <p:custDataLst>
              <p:tags r:id="rId11"/>
            </p:custDataLst>
          </p:nvPr>
        </p:nvSpPr>
        <p:spPr>
          <a:xfrm>
            <a:off x="3133725" y="4679315"/>
            <a:ext cx="1459230" cy="514985"/>
          </a:xfrm>
          <a:custGeom>
            <a:avLst/>
            <a:gdLst>
              <a:gd name="connsiteX0" fmla="*/ 1735450 w 1847850"/>
              <a:gd name="connsiteY0" fmla="*/ 0 h 652225"/>
              <a:gd name="connsiteX1" fmla="*/ 1746250 w 1847850"/>
              <a:gd name="connsiteY1" fmla="*/ 0 h 652225"/>
              <a:gd name="connsiteX2" fmla="*/ 1746250 w 1847850"/>
              <a:gd name="connsiteY2" fmla="*/ 427852 h 652225"/>
              <a:gd name="connsiteX3" fmla="*/ 1847850 w 1847850"/>
              <a:gd name="connsiteY3" fmla="*/ 427852 h 652225"/>
              <a:gd name="connsiteX4" fmla="*/ 1847850 w 1847850"/>
              <a:gd name="connsiteY4" fmla="*/ 438652 h 652225"/>
              <a:gd name="connsiteX5" fmla="*/ 1746250 w 1847850"/>
              <a:gd name="connsiteY5" fmla="*/ 438652 h 652225"/>
              <a:gd name="connsiteX6" fmla="*/ 1746250 w 1847850"/>
              <a:gd name="connsiteY6" fmla="*/ 652225 h 652225"/>
              <a:gd name="connsiteX7" fmla="*/ 1735450 w 1847850"/>
              <a:gd name="connsiteY7" fmla="*/ 652225 h 652225"/>
              <a:gd name="connsiteX8" fmla="*/ 1735450 w 1847850"/>
              <a:gd name="connsiteY8" fmla="*/ 438652 h 652225"/>
              <a:gd name="connsiteX9" fmla="*/ 0 w 1847850"/>
              <a:gd name="connsiteY9" fmla="*/ 438652 h 652225"/>
              <a:gd name="connsiteX10" fmla="*/ 0 w 1847850"/>
              <a:gd name="connsiteY10" fmla="*/ 427852 h 652225"/>
              <a:gd name="connsiteX11" fmla="*/ 1735450 w 1847850"/>
              <a:gd name="connsiteY11" fmla="*/ 427852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735450" y="0"/>
                </a:moveTo>
                <a:lnTo>
                  <a:pt x="1746250" y="0"/>
                </a:lnTo>
                <a:lnTo>
                  <a:pt x="1746250" y="427852"/>
                </a:lnTo>
                <a:lnTo>
                  <a:pt x="1847850" y="427852"/>
                </a:lnTo>
                <a:lnTo>
                  <a:pt x="1847850" y="438652"/>
                </a:lnTo>
                <a:lnTo>
                  <a:pt x="1746250" y="438652"/>
                </a:lnTo>
                <a:lnTo>
                  <a:pt x="1746250" y="652225"/>
                </a:lnTo>
                <a:lnTo>
                  <a:pt x="1735450" y="652225"/>
                </a:lnTo>
                <a:lnTo>
                  <a:pt x="1735450" y="438652"/>
                </a:lnTo>
                <a:lnTo>
                  <a:pt x="0" y="438652"/>
                </a:lnTo>
                <a:lnTo>
                  <a:pt x="0" y="427852"/>
                </a:lnTo>
                <a:lnTo>
                  <a:pt x="1735450" y="427852"/>
                </a:lnTo>
                <a:close/>
              </a:path>
            </a:pathLst>
          </a:custGeom>
          <a:solidFill>
            <a:srgbClr val="9BBE4E">
              <a:alpha val="2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97" name="任意多边形 96"/>
          <p:cNvSpPr/>
          <p:nvPr>
            <p:custDataLst>
              <p:tags r:id="rId12"/>
            </p:custDataLst>
          </p:nvPr>
        </p:nvSpPr>
        <p:spPr>
          <a:xfrm>
            <a:off x="5664835" y="3349625"/>
            <a:ext cx="1160780" cy="1120775"/>
          </a:xfrm>
          <a:custGeom>
            <a:avLst/>
            <a:gdLst>
              <a:gd name="connsiteX0" fmla="*/ 0 w 1469707"/>
              <a:gd name="connsiteY0" fmla="*/ 1090584 h 1419196"/>
              <a:gd name="connsiteX1" fmla="*/ 45719 w 1469707"/>
              <a:gd name="connsiteY1" fmla="*/ 1090584 h 1419196"/>
              <a:gd name="connsiteX2" fmla="*/ 45719 w 1469707"/>
              <a:gd name="connsiteY2" fmla="*/ 1373477 h 1419196"/>
              <a:gd name="connsiteX3" fmla="*/ 1423988 w 1469707"/>
              <a:gd name="connsiteY3" fmla="*/ 1373477 h 1419196"/>
              <a:gd name="connsiteX4" fmla="*/ 1423988 w 1469707"/>
              <a:gd name="connsiteY4" fmla="*/ 1090584 h 1419196"/>
              <a:gd name="connsiteX5" fmla="*/ 1469707 w 1469707"/>
              <a:gd name="connsiteY5" fmla="*/ 1090584 h 1419196"/>
              <a:gd name="connsiteX6" fmla="*/ 1469707 w 1469707"/>
              <a:gd name="connsiteY6" fmla="*/ 1373477 h 1419196"/>
              <a:gd name="connsiteX7" fmla="*/ 1469707 w 1469707"/>
              <a:gd name="connsiteY7" fmla="*/ 1419196 h 1419196"/>
              <a:gd name="connsiteX8" fmla="*/ 1423988 w 1469707"/>
              <a:gd name="connsiteY8" fmla="*/ 1419196 h 1419196"/>
              <a:gd name="connsiteX9" fmla="*/ 45719 w 1469707"/>
              <a:gd name="connsiteY9" fmla="*/ 1419196 h 1419196"/>
              <a:gd name="connsiteX10" fmla="*/ 0 w 1469707"/>
              <a:gd name="connsiteY10" fmla="*/ 1419196 h 1419196"/>
              <a:gd name="connsiteX11" fmla="*/ 0 w 1469707"/>
              <a:gd name="connsiteY11" fmla="*/ 1373477 h 1419196"/>
              <a:gd name="connsiteX12" fmla="*/ 0 w 1469707"/>
              <a:gd name="connsiteY12" fmla="*/ 0 h 1419196"/>
              <a:gd name="connsiteX13" fmla="*/ 45719 w 1469707"/>
              <a:gd name="connsiteY13" fmla="*/ 0 h 1419196"/>
              <a:gd name="connsiteX14" fmla="*/ 1423988 w 1469707"/>
              <a:gd name="connsiteY14" fmla="*/ 0 h 1419196"/>
              <a:gd name="connsiteX15" fmla="*/ 1469707 w 1469707"/>
              <a:gd name="connsiteY15" fmla="*/ 0 h 1419196"/>
              <a:gd name="connsiteX16" fmla="*/ 1469707 w 1469707"/>
              <a:gd name="connsiteY16" fmla="*/ 45719 h 1419196"/>
              <a:gd name="connsiteX17" fmla="*/ 1469707 w 1469707"/>
              <a:gd name="connsiteY17" fmla="*/ 328612 h 1419196"/>
              <a:gd name="connsiteX18" fmla="*/ 1423988 w 1469707"/>
              <a:gd name="connsiteY18" fmla="*/ 328612 h 1419196"/>
              <a:gd name="connsiteX19" fmla="*/ 1423988 w 1469707"/>
              <a:gd name="connsiteY19" fmla="*/ 45719 h 1419196"/>
              <a:gd name="connsiteX20" fmla="*/ 45719 w 1469707"/>
              <a:gd name="connsiteY20" fmla="*/ 45719 h 1419196"/>
              <a:gd name="connsiteX21" fmla="*/ 45719 w 1469707"/>
              <a:gd name="connsiteY21" fmla="*/ 328612 h 1419196"/>
              <a:gd name="connsiteX22" fmla="*/ 0 w 1469707"/>
              <a:gd name="connsiteY22" fmla="*/ 328612 h 1419196"/>
              <a:gd name="connsiteX23" fmla="*/ 0 w 1469707"/>
              <a:gd name="connsiteY23" fmla="*/ 45719 h 141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69707" h="1419196">
                <a:moveTo>
                  <a:pt x="0" y="1090584"/>
                </a:moveTo>
                <a:lnTo>
                  <a:pt x="45719" y="1090584"/>
                </a:lnTo>
                <a:lnTo>
                  <a:pt x="45719" y="1373477"/>
                </a:lnTo>
                <a:lnTo>
                  <a:pt x="1423988" y="1373477"/>
                </a:lnTo>
                <a:lnTo>
                  <a:pt x="1423988" y="1090584"/>
                </a:lnTo>
                <a:lnTo>
                  <a:pt x="1469707" y="1090584"/>
                </a:lnTo>
                <a:lnTo>
                  <a:pt x="1469707" y="1373477"/>
                </a:lnTo>
                <a:lnTo>
                  <a:pt x="1469707" y="1419196"/>
                </a:lnTo>
                <a:lnTo>
                  <a:pt x="1423988" y="1419196"/>
                </a:lnTo>
                <a:lnTo>
                  <a:pt x="45719" y="1419196"/>
                </a:lnTo>
                <a:lnTo>
                  <a:pt x="0" y="1419196"/>
                </a:lnTo>
                <a:lnTo>
                  <a:pt x="0" y="1373477"/>
                </a:lnTo>
                <a:close/>
                <a:moveTo>
                  <a:pt x="0" y="0"/>
                </a:moveTo>
                <a:lnTo>
                  <a:pt x="45719" y="0"/>
                </a:lnTo>
                <a:lnTo>
                  <a:pt x="1423988" y="0"/>
                </a:lnTo>
                <a:lnTo>
                  <a:pt x="1469707" y="0"/>
                </a:lnTo>
                <a:lnTo>
                  <a:pt x="1469707" y="45719"/>
                </a:lnTo>
                <a:lnTo>
                  <a:pt x="1469707" y="328612"/>
                </a:lnTo>
                <a:lnTo>
                  <a:pt x="1423988" y="328612"/>
                </a:lnTo>
                <a:lnTo>
                  <a:pt x="1423988" y="45719"/>
                </a:lnTo>
                <a:lnTo>
                  <a:pt x="45719" y="45719"/>
                </a:lnTo>
                <a:lnTo>
                  <a:pt x="45719" y="328612"/>
                </a:lnTo>
                <a:lnTo>
                  <a:pt x="0" y="328612"/>
                </a:lnTo>
                <a:lnTo>
                  <a:pt x="0" y="45719"/>
                </a:lnTo>
                <a:close/>
              </a:path>
            </a:pathLst>
          </a:custGeom>
          <a:solidFill>
            <a:srgbClr val="EBA85F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99" name="任意多边形 98"/>
          <p:cNvSpPr/>
          <p:nvPr>
            <p:custDataLst>
              <p:tags r:id="rId13"/>
            </p:custDataLst>
          </p:nvPr>
        </p:nvSpPr>
        <p:spPr>
          <a:xfrm>
            <a:off x="4593590" y="3538220"/>
            <a:ext cx="1459230" cy="514985"/>
          </a:xfrm>
          <a:custGeom>
            <a:avLst/>
            <a:gdLst>
              <a:gd name="connsiteX0" fmla="*/ 101600 w 1847850"/>
              <a:gd name="connsiteY0" fmla="*/ 0 h 652225"/>
              <a:gd name="connsiteX1" fmla="*/ 112400 w 1847850"/>
              <a:gd name="connsiteY1" fmla="*/ 0 h 652225"/>
              <a:gd name="connsiteX2" fmla="*/ 112400 w 1847850"/>
              <a:gd name="connsiteY2" fmla="*/ 213573 h 652225"/>
              <a:gd name="connsiteX3" fmla="*/ 1847850 w 1847850"/>
              <a:gd name="connsiteY3" fmla="*/ 213573 h 652225"/>
              <a:gd name="connsiteX4" fmla="*/ 1847850 w 1847850"/>
              <a:gd name="connsiteY4" fmla="*/ 224373 h 652225"/>
              <a:gd name="connsiteX5" fmla="*/ 112400 w 1847850"/>
              <a:gd name="connsiteY5" fmla="*/ 224373 h 652225"/>
              <a:gd name="connsiteX6" fmla="*/ 112400 w 1847850"/>
              <a:gd name="connsiteY6" fmla="*/ 652225 h 652225"/>
              <a:gd name="connsiteX7" fmla="*/ 101600 w 1847850"/>
              <a:gd name="connsiteY7" fmla="*/ 652225 h 652225"/>
              <a:gd name="connsiteX8" fmla="*/ 101600 w 1847850"/>
              <a:gd name="connsiteY8" fmla="*/ 224373 h 652225"/>
              <a:gd name="connsiteX9" fmla="*/ 0 w 1847850"/>
              <a:gd name="connsiteY9" fmla="*/ 224373 h 652225"/>
              <a:gd name="connsiteX10" fmla="*/ 0 w 1847850"/>
              <a:gd name="connsiteY10" fmla="*/ 213573 h 652225"/>
              <a:gd name="connsiteX11" fmla="*/ 101600 w 1847850"/>
              <a:gd name="connsiteY11" fmla="*/ 213573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01600" y="0"/>
                </a:moveTo>
                <a:lnTo>
                  <a:pt x="112400" y="0"/>
                </a:lnTo>
                <a:lnTo>
                  <a:pt x="112400" y="213573"/>
                </a:lnTo>
                <a:lnTo>
                  <a:pt x="1847850" y="213573"/>
                </a:lnTo>
                <a:lnTo>
                  <a:pt x="1847850" y="224373"/>
                </a:lnTo>
                <a:lnTo>
                  <a:pt x="112400" y="224373"/>
                </a:lnTo>
                <a:lnTo>
                  <a:pt x="112400" y="652225"/>
                </a:lnTo>
                <a:lnTo>
                  <a:pt x="101600" y="652225"/>
                </a:lnTo>
                <a:lnTo>
                  <a:pt x="101600" y="224373"/>
                </a:lnTo>
                <a:lnTo>
                  <a:pt x="0" y="224373"/>
                </a:lnTo>
                <a:lnTo>
                  <a:pt x="0" y="213573"/>
                </a:lnTo>
                <a:lnTo>
                  <a:pt x="101600" y="213573"/>
                </a:lnTo>
                <a:close/>
              </a:path>
            </a:pathLst>
          </a:custGeom>
          <a:solidFill>
            <a:srgbClr val="EBA85F">
              <a:alpha val="4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00" name="任意多边形 99"/>
          <p:cNvSpPr/>
          <p:nvPr>
            <p:custDataLst>
              <p:tags r:id="rId14"/>
            </p:custDataLst>
          </p:nvPr>
        </p:nvSpPr>
        <p:spPr>
          <a:xfrm>
            <a:off x="4551045" y="3500755"/>
            <a:ext cx="1459230" cy="514985"/>
          </a:xfrm>
          <a:custGeom>
            <a:avLst/>
            <a:gdLst>
              <a:gd name="connsiteX0" fmla="*/ 101600 w 1847850"/>
              <a:gd name="connsiteY0" fmla="*/ 0 h 652225"/>
              <a:gd name="connsiteX1" fmla="*/ 112400 w 1847850"/>
              <a:gd name="connsiteY1" fmla="*/ 0 h 652225"/>
              <a:gd name="connsiteX2" fmla="*/ 112400 w 1847850"/>
              <a:gd name="connsiteY2" fmla="*/ 213573 h 652225"/>
              <a:gd name="connsiteX3" fmla="*/ 1847850 w 1847850"/>
              <a:gd name="connsiteY3" fmla="*/ 213573 h 652225"/>
              <a:gd name="connsiteX4" fmla="*/ 1847850 w 1847850"/>
              <a:gd name="connsiteY4" fmla="*/ 224373 h 652225"/>
              <a:gd name="connsiteX5" fmla="*/ 112400 w 1847850"/>
              <a:gd name="connsiteY5" fmla="*/ 224373 h 652225"/>
              <a:gd name="connsiteX6" fmla="*/ 112400 w 1847850"/>
              <a:gd name="connsiteY6" fmla="*/ 652225 h 652225"/>
              <a:gd name="connsiteX7" fmla="*/ 101600 w 1847850"/>
              <a:gd name="connsiteY7" fmla="*/ 652225 h 652225"/>
              <a:gd name="connsiteX8" fmla="*/ 101600 w 1847850"/>
              <a:gd name="connsiteY8" fmla="*/ 224373 h 652225"/>
              <a:gd name="connsiteX9" fmla="*/ 0 w 1847850"/>
              <a:gd name="connsiteY9" fmla="*/ 224373 h 652225"/>
              <a:gd name="connsiteX10" fmla="*/ 0 w 1847850"/>
              <a:gd name="connsiteY10" fmla="*/ 213573 h 652225"/>
              <a:gd name="connsiteX11" fmla="*/ 101600 w 1847850"/>
              <a:gd name="connsiteY11" fmla="*/ 213573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01600" y="0"/>
                </a:moveTo>
                <a:lnTo>
                  <a:pt x="112400" y="0"/>
                </a:lnTo>
                <a:lnTo>
                  <a:pt x="112400" y="213573"/>
                </a:lnTo>
                <a:lnTo>
                  <a:pt x="1847850" y="213573"/>
                </a:lnTo>
                <a:lnTo>
                  <a:pt x="1847850" y="224373"/>
                </a:lnTo>
                <a:lnTo>
                  <a:pt x="112400" y="224373"/>
                </a:lnTo>
                <a:lnTo>
                  <a:pt x="112400" y="652225"/>
                </a:lnTo>
                <a:lnTo>
                  <a:pt x="101600" y="652225"/>
                </a:lnTo>
                <a:lnTo>
                  <a:pt x="101600" y="224373"/>
                </a:lnTo>
                <a:lnTo>
                  <a:pt x="0" y="224373"/>
                </a:lnTo>
                <a:lnTo>
                  <a:pt x="0" y="213573"/>
                </a:lnTo>
                <a:lnTo>
                  <a:pt x="101600" y="213573"/>
                </a:lnTo>
                <a:close/>
              </a:path>
            </a:pathLst>
          </a:custGeom>
          <a:solidFill>
            <a:srgbClr val="EBA85F">
              <a:alpha val="2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01" name="任意多边形 100"/>
          <p:cNvSpPr/>
          <p:nvPr>
            <p:custDataLst>
              <p:tags r:id="rId15"/>
            </p:custDataLst>
          </p:nvPr>
        </p:nvSpPr>
        <p:spPr>
          <a:xfrm>
            <a:off x="6438900" y="3766820"/>
            <a:ext cx="1459230" cy="514985"/>
          </a:xfrm>
          <a:custGeom>
            <a:avLst/>
            <a:gdLst>
              <a:gd name="connsiteX0" fmla="*/ 1735450 w 1847850"/>
              <a:gd name="connsiteY0" fmla="*/ 0 h 652225"/>
              <a:gd name="connsiteX1" fmla="*/ 1746250 w 1847850"/>
              <a:gd name="connsiteY1" fmla="*/ 0 h 652225"/>
              <a:gd name="connsiteX2" fmla="*/ 1746250 w 1847850"/>
              <a:gd name="connsiteY2" fmla="*/ 427852 h 652225"/>
              <a:gd name="connsiteX3" fmla="*/ 1847850 w 1847850"/>
              <a:gd name="connsiteY3" fmla="*/ 427852 h 652225"/>
              <a:gd name="connsiteX4" fmla="*/ 1847850 w 1847850"/>
              <a:gd name="connsiteY4" fmla="*/ 438652 h 652225"/>
              <a:gd name="connsiteX5" fmla="*/ 1746250 w 1847850"/>
              <a:gd name="connsiteY5" fmla="*/ 438652 h 652225"/>
              <a:gd name="connsiteX6" fmla="*/ 1746250 w 1847850"/>
              <a:gd name="connsiteY6" fmla="*/ 652225 h 652225"/>
              <a:gd name="connsiteX7" fmla="*/ 1735450 w 1847850"/>
              <a:gd name="connsiteY7" fmla="*/ 652225 h 652225"/>
              <a:gd name="connsiteX8" fmla="*/ 1735450 w 1847850"/>
              <a:gd name="connsiteY8" fmla="*/ 438652 h 652225"/>
              <a:gd name="connsiteX9" fmla="*/ 0 w 1847850"/>
              <a:gd name="connsiteY9" fmla="*/ 438652 h 652225"/>
              <a:gd name="connsiteX10" fmla="*/ 0 w 1847850"/>
              <a:gd name="connsiteY10" fmla="*/ 427852 h 652225"/>
              <a:gd name="connsiteX11" fmla="*/ 1735450 w 1847850"/>
              <a:gd name="connsiteY11" fmla="*/ 427852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735450" y="0"/>
                </a:moveTo>
                <a:lnTo>
                  <a:pt x="1746250" y="0"/>
                </a:lnTo>
                <a:lnTo>
                  <a:pt x="1746250" y="427852"/>
                </a:lnTo>
                <a:lnTo>
                  <a:pt x="1847850" y="427852"/>
                </a:lnTo>
                <a:lnTo>
                  <a:pt x="1847850" y="438652"/>
                </a:lnTo>
                <a:lnTo>
                  <a:pt x="1746250" y="438652"/>
                </a:lnTo>
                <a:lnTo>
                  <a:pt x="1746250" y="652225"/>
                </a:lnTo>
                <a:lnTo>
                  <a:pt x="1735450" y="652225"/>
                </a:lnTo>
                <a:lnTo>
                  <a:pt x="1735450" y="438652"/>
                </a:lnTo>
                <a:lnTo>
                  <a:pt x="0" y="438652"/>
                </a:lnTo>
                <a:lnTo>
                  <a:pt x="0" y="427852"/>
                </a:lnTo>
                <a:lnTo>
                  <a:pt x="1735450" y="427852"/>
                </a:lnTo>
                <a:close/>
              </a:path>
            </a:pathLst>
          </a:custGeom>
          <a:solidFill>
            <a:srgbClr val="EBA85F">
              <a:alpha val="4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02" name="任意多边形 101"/>
          <p:cNvSpPr/>
          <p:nvPr>
            <p:custDataLst>
              <p:tags r:id="rId16"/>
            </p:custDataLst>
          </p:nvPr>
        </p:nvSpPr>
        <p:spPr>
          <a:xfrm>
            <a:off x="6478905" y="3804920"/>
            <a:ext cx="1459230" cy="514985"/>
          </a:xfrm>
          <a:custGeom>
            <a:avLst/>
            <a:gdLst>
              <a:gd name="connsiteX0" fmla="*/ 1735450 w 1847850"/>
              <a:gd name="connsiteY0" fmla="*/ 0 h 652225"/>
              <a:gd name="connsiteX1" fmla="*/ 1746250 w 1847850"/>
              <a:gd name="connsiteY1" fmla="*/ 0 h 652225"/>
              <a:gd name="connsiteX2" fmla="*/ 1746250 w 1847850"/>
              <a:gd name="connsiteY2" fmla="*/ 427852 h 652225"/>
              <a:gd name="connsiteX3" fmla="*/ 1847850 w 1847850"/>
              <a:gd name="connsiteY3" fmla="*/ 427852 h 652225"/>
              <a:gd name="connsiteX4" fmla="*/ 1847850 w 1847850"/>
              <a:gd name="connsiteY4" fmla="*/ 438652 h 652225"/>
              <a:gd name="connsiteX5" fmla="*/ 1746250 w 1847850"/>
              <a:gd name="connsiteY5" fmla="*/ 438652 h 652225"/>
              <a:gd name="connsiteX6" fmla="*/ 1746250 w 1847850"/>
              <a:gd name="connsiteY6" fmla="*/ 652225 h 652225"/>
              <a:gd name="connsiteX7" fmla="*/ 1735450 w 1847850"/>
              <a:gd name="connsiteY7" fmla="*/ 652225 h 652225"/>
              <a:gd name="connsiteX8" fmla="*/ 1735450 w 1847850"/>
              <a:gd name="connsiteY8" fmla="*/ 438652 h 652225"/>
              <a:gd name="connsiteX9" fmla="*/ 0 w 1847850"/>
              <a:gd name="connsiteY9" fmla="*/ 438652 h 652225"/>
              <a:gd name="connsiteX10" fmla="*/ 0 w 1847850"/>
              <a:gd name="connsiteY10" fmla="*/ 427852 h 652225"/>
              <a:gd name="connsiteX11" fmla="*/ 1735450 w 1847850"/>
              <a:gd name="connsiteY11" fmla="*/ 427852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735450" y="0"/>
                </a:moveTo>
                <a:lnTo>
                  <a:pt x="1746250" y="0"/>
                </a:lnTo>
                <a:lnTo>
                  <a:pt x="1746250" y="427852"/>
                </a:lnTo>
                <a:lnTo>
                  <a:pt x="1847850" y="427852"/>
                </a:lnTo>
                <a:lnTo>
                  <a:pt x="1847850" y="438652"/>
                </a:lnTo>
                <a:lnTo>
                  <a:pt x="1746250" y="438652"/>
                </a:lnTo>
                <a:lnTo>
                  <a:pt x="1746250" y="652225"/>
                </a:lnTo>
                <a:lnTo>
                  <a:pt x="1735450" y="652225"/>
                </a:lnTo>
                <a:lnTo>
                  <a:pt x="1735450" y="438652"/>
                </a:lnTo>
                <a:lnTo>
                  <a:pt x="0" y="438652"/>
                </a:lnTo>
                <a:lnTo>
                  <a:pt x="0" y="427852"/>
                </a:lnTo>
                <a:lnTo>
                  <a:pt x="1735450" y="427852"/>
                </a:lnTo>
                <a:close/>
              </a:path>
            </a:pathLst>
          </a:custGeom>
          <a:solidFill>
            <a:srgbClr val="EBA85F">
              <a:alpha val="2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04" name="任意多边形 103"/>
          <p:cNvSpPr/>
          <p:nvPr>
            <p:custDataLst>
              <p:tags r:id="rId17"/>
            </p:custDataLst>
          </p:nvPr>
        </p:nvSpPr>
        <p:spPr>
          <a:xfrm>
            <a:off x="5664835" y="5099050"/>
            <a:ext cx="1160780" cy="1120775"/>
          </a:xfrm>
          <a:custGeom>
            <a:avLst/>
            <a:gdLst>
              <a:gd name="connsiteX0" fmla="*/ 0 w 1469707"/>
              <a:gd name="connsiteY0" fmla="*/ 1090584 h 1419196"/>
              <a:gd name="connsiteX1" fmla="*/ 45719 w 1469707"/>
              <a:gd name="connsiteY1" fmla="*/ 1090584 h 1419196"/>
              <a:gd name="connsiteX2" fmla="*/ 45719 w 1469707"/>
              <a:gd name="connsiteY2" fmla="*/ 1373477 h 1419196"/>
              <a:gd name="connsiteX3" fmla="*/ 1423988 w 1469707"/>
              <a:gd name="connsiteY3" fmla="*/ 1373477 h 1419196"/>
              <a:gd name="connsiteX4" fmla="*/ 1423988 w 1469707"/>
              <a:gd name="connsiteY4" fmla="*/ 1090584 h 1419196"/>
              <a:gd name="connsiteX5" fmla="*/ 1469707 w 1469707"/>
              <a:gd name="connsiteY5" fmla="*/ 1090584 h 1419196"/>
              <a:gd name="connsiteX6" fmla="*/ 1469707 w 1469707"/>
              <a:gd name="connsiteY6" fmla="*/ 1373477 h 1419196"/>
              <a:gd name="connsiteX7" fmla="*/ 1469707 w 1469707"/>
              <a:gd name="connsiteY7" fmla="*/ 1419196 h 1419196"/>
              <a:gd name="connsiteX8" fmla="*/ 1423988 w 1469707"/>
              <a:gd name="connsiteY8" fmla="*/ 1419196 h 1419196"/>
              <a:gd name="connsiteX9" fmla="*/ 45719 w 1469707"/>
              <a:gd name="connsiteY9" fmla="*/ 1419196 h 1419196"/>
              <a:gd name="connsiteX10" fmla="*/ 0 w 1469707"/>
              <a:gd name="connsiteY10" fmla="*/ 1419196 h 1419196"/>
              <a:gd name="connsiteX11" fmla="*/ 0 w 1469707"/>
              <a:gd name="connsiteY11" fmla="*/ 1373477 h 1419196"/>
              <a:gd name="connsiteX12" fmla="*/ 0 w 1469707"/>
              <a:gd name="connsiteY12" fmla="*/ 0 h 1419196"/>
              <a:gd name="connsiteX13" fmla="*/ 45719 w 1469707"/>
              <a:gd name="connsiteY13" fmla="*/ 0 h 1419196"/>
              <a:gd name="connsiteX14" fmla="*/ 1423988 w 1469707"/>
              <a:gd name="connsiteY14" fmla="*/ 0 h 1419196"/>
              <a:gd name="connsiteX15" fmla="*/ 1469707 w 1469707"/>
              <a:gd name="connsiteY15" fmla="*/ 0 h 1419196"/>
              <a:gd name="connsiteX16" fmla="*/ 1469707 w 1469707"/>
              <a:gd name="connsiteY16" fmla="*/ 45719 h 1419196"/>
              <a:gd name="connsiteX17" fmla="*/ 1469707 w 1469707"/>
              <a:gd name="connsiteY17" fmla="*/ 328612 h 1419196"/>
              <a:gd name="connsiteX18" fmla="*/ 1423988 w 1469707"/>
              <a:gd name="connsiteY18" fmla="*/ 328612 h 1419196"/>
              <a:gd name="connsiteX19" fmla="*/ 1423988 w 1469707"/>
              <a:gd name="connsiteY19" fmla="*/ 45719 h 1419196"/>
              <a:gd name="connsiteX20" fmla="*/ 45719 w 1469707"/>
              <a:gd name="connsiteY20" fmla="*/ 45719 h 1419196"/>
              <a:gd name="connsiteX21" fmla="*/ 45719 w 1469707"/>
              <a:gd name="connsiteY21" fmla="*/ 328612 h 1419196"/>
              <a:gd name="connsiteX22" fmla="*/ 0 w 1469707"/>
              <a:gd name="connsiteY22" fmla="*/ 328612 h 1419196"/>
              <a:gd name="connsiteX23" fmla="*/ 0 w 1469707"/>
              <a:gd name="connsiteY23" fmla="*/ 45719 h 141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69707" h="1419196">
                <a:moveTo>
                  <a:pt x="0" y="1090584"/>
                </a:moveTo>
                <a:lnTo>
                  <a:pt x="45719" y="1090584"/>
                </a:lnTo>
                <a:lnTo>
                  <a:pt x="45719" y="1373477"/>
                </a:lnTo>
                <a:lnTo>
                  <a:pt x="1423988" y="1373477"/>
                </a:lnTo>
                <a:lnTo>
                  <a:pt x="1423988" y="1090584"/>
                </a:lnTo>
                <a:lnTo>
                  <a:pt x="1469707" y="1090584"/>
                </a:lnTo>
                <a:lnTo>
                  <a:pt x="1469707" y="1373477"/>
                </a:lnTo>
                <a:lnTo>
                  <a:pt x="1469707" y="1419196"/>
                </a:lnTo>
                <a:lnTo>
                  <a:pt x="1423988" y="1419196"/>
                </a:lnTo>
                <a:lnTo>
                  <a:pt x="45719" y="1419196"/>
                </a:lnTo>
                <a:lnTo>
                  <a:pt x="0" y="1419196"/>
                </a:lnTo>
                <a:lnTo>
                  <a:pt x="0" y="1373477"/>
                </a:lnTo>
                <a:close/>
                <a:moveTo>
                  <a:pt x="0" y="0"/>
                </a:moveTo>
                <a:lnTo>
                  <a:pt x="45719" y="0"/>
                </a:lnTo>
                <a:lnTo>
                  <a:pt x="1423988" y="0"/>
                </a:lnTo>
                <a:lnTo>
                  <a:pt x="1469707" y="0"/>
                </a:lnTo>
                <a:lnTo>
                  <a:pt x="1469707" y="45719"/>
                </a:lnTo>
                <a:lnTo>
                  <a:pt x="1469707" y="328612"/>
                </a:lnTo>
                <a:lnTo>
                  <a:pt x="1423988" y="328612"/>
                </a:lnTo>
                <a:lnTo>
                  <a:pt x="1423988" y="45719"/>
                </a:lnTo>
                <a:lnTo>
                  <a:pt x="45719" y="45719"/>
                </a:lnTo>
                <a:lnTo>
                  <a:pt x="45719" y="328612"/>
                </a:lnTo>
                <a:lnTo>
                  <a:pt x="0" y="328612"/>
                </a:lnTo>
                <a:lnTo>
                  <a:pt x="0" y="45719"/>
                </a:lnTo>
                <a:close/>
              </a:path>
            </a:pathLst>
          </a:custGeom>
          <a:solidFill>
            <a:srgbClr val="60869E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06" name="任意多边形 105"/>
          <p:cNvSpPr/>
          <p:nvPr>
            <p:custDataLst>
              <p:tags r:id="rId18"/>
            </p:custDataLst>
          </p:nvPr>
        </p:nvSpPr>
        <p:spPr>
          <a:xfrm>
            <a:off x="4593590" y="5287010"/>
            <a:ext cx="1459230" cy="514985"/>
          </a:xfrm>
          <a:custGeom>
            <a:avLst/>
            <a:gdLst>
              <a:gd name="connsiteX0" fmla="*/ 101600 w 1847850"/>
              <a:gd name="connsiteY0" fmla="*/ 0 h 652225"/>
              <a:gd name="connsiteX1" fmla="*/ 112400 w 1847850"/>
              <a:gd name="connsiteY1" fmla="*/ 0 h 652225"/>
              <a:gd name="connsiteX2" fmla="*/ 112400 w 1847850"/>
              <a:gd name="connsiteY2" fmla="*/ 213573 h 652225"/>
              <a:gd name="connsiteX3" fmla="*/ 1847850 w 1847850"/>
              <a:gd name="connsiteY3" fmla="*/ 213573 h 652225"/>
              <a:gd name="connsiteX4" fmla="*/ 1847850 w 1847850"/>
              <a:gd name="connsiteY4" fmla="*/ 224373 h 652225"/>
              <a:gd name="connsiteX5" fmla="*/ 112400 w 1847850"/>
              <a:gd name="connsiteY5" fmla="*/ 224373 h 652225"/>
              <a:gd name="connsiteX6" fmla="*/ 112400 w 1847850"/>
              <a:gd name="connsiteY6" fmla="*/ 652225 h 652225"/>
              <a:gd name="connsiteX7" fmla="*/ 101600 w 1847850"/>
              <a:gd name="connsiteY7" fmla="*/ 652225 h 652225"/>
              <a:gd name="connsiteX8" fmla="*/ 101600 w 1847850"/>
              <a:gd name="connsiteY8" fmla="*/ 224373 h 652225"/>
              <a:gd name="connsiteX9" fmla="*/ 0 w 1847850"/>
              <a:gd name="connsiteY9" fmla="*/ 224373 h 652225"/>
              <a:gd name="connsiteX10" fmla="*/ 0 w 1847850"/>
              <a:gd name="connsiteY10" fmla="*/ 213573 h 652225"/>
              <a:gd name="connsiteX11" fmla="*/ 101600 w 1847850"/>
              <a:gd name="connsiteY11" fmla="*/ 213573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01600" y="0"/>
                </a:moveTo>
                <a:lnTo>
                  <a:pt x="112400" y="0"/>
                </a:lnTo>
                <a:lnTo>
                  <a:pt x="112400" y="213573"/>
                </a:lnTo>
                <a:lnTo>
                  <a:pt x="1847850" y="213573"/>
                </a:lnTo>
                <a:lnTo>
                  <a:pt x="1847850" y="224373"/>
                </a:lnTo>
                <a:lnTo>
                  <a:pt x="112400" y="224373"/>
                </a:lnTo>
                <a:lnTo>
                  <a:pt x="112400" y="652225"/>
                </a:lnTo>
                <a:lnTo>
                  <a:pt x="101600" y="652225"/>
                </a:lnTo>
                <a:lnTo>
                  <a:pt x="101600" y="224373"/>
                </a:lnTo>
                <a:lnTo>
                  <a:pt x="0" y="224373"/>
                </a:lnTo>
                <a:lnTo>
                  <a:pt x="0" y="213573"/>
                </a:lnTo>
                <a:lnTo>
                  <a:pt x="101600" y="213573"/>
                </a:lnTo>
                <a:close/>
              </a:path>
            </a:pathLst>
          </a:custGeom>
          <a:solidFill>
            <a:srgbClr val="60869E">
              <a:alpha val="4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07" name="任意多边形 106"/>
          <p:cNvSpPr/>
          <p:nvPr>
            <p:custDataLst>
              <p:tags r:id="rId19"/>
            </p:custDataLst>
          </p:nvPr>
        </p:nvSpPr>
        <p:spPr>
          <a:xfrm>
            <a:off x="4551045" y="5249545"/>
            <a:ext cx="1459230" cy="514985"/>
          </a:xfrm>
          <a:custGeom>
            <a:avLst/>
            <a:gdLst>
              <a:gd name="connsiteX0" fmla="*/ 101600 w 1847850"/>
              <a:gd name="connsiteY0" fmla="*/ 0 h 652225"/>
              <a:gd name="connsiteX1" fmla="*/ 112400 w 1847850"/>
              <a:gd name="connsiteY1" fmla="*/ 0 h 652225"/>
              <a:gd name="connsiteX2" fmla="*/ 112400 w 1847850"/>
              <a:gd name="connsiteY2" fmla="*/ 213573 h 652225"/>
              <a:gd name="connsiteX3" fmla="*/ 1847850 w 1847850"/>
              <a:gd name="connsiteY3" fmla="*/ 213573 h 652225"/>
              <a:gd name="connsiteX4" fmla="*/ 1847850 w 1847850"/>
              <a:gd name="connsiteY4" fmla="*/ 224373 h 652225"/>
              <a:gd name="connsiteX5" fmla="*/ 112400 w 1847850"/>
              <a:gd name="connsiteY5" fmla="*/ 224373 h 652225"/>
              <a:gd name="connsiteX6" fmla="*/ 112400 w 1847850"/>
              <a:gd name="connsiteY6" fmla="*/ 652225 h 652225"/>
              <a:gd name="connsiteX7" fmla="*/ 101600 w 1847850"/>
              <a:gd name="connsiteY7" fmla="*/ 652225 h 652225"/>
              <a:gd name="connsiteX8" fmla="*/ 101600 w 1847850"/>
              <a:gd name="connsiteY8" fmla="*/ 224373 h 652225"/>
              <a:gd name="connsiteX9" fmla="*/ 0 w 1847850"/>
              <a:gd name="connsiteY9" fmla="*/ 224373 h 652225"/>
              <a:gd name="connsiteX10" fmla="*/ 0 w 1847850"/>
              <a:gd name="connsiteY10" fmla="*/ 213573 h 652225"/>
              <a:gd name="connsiteX11" fmla="*/ 101600 w 1847850"/>
              <a:gd name="connsiteY11" fmla="*/ 213573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01600" y="0"/>
                </a:moveTo>
                <a:lnTo>
                  <a:pt x="112400" y="0"/>
                </a:lnTo>
                <a:lnTo>
                  <a:pt x="112400" y="213573"/>
                </a:lnTo>
                <a:lnTo>
                  <a:pt x="1847850" y="213573"/>
                </a:lnTo>
                <a:lnTo>
                  <a:pt x="1847850" y="224373"/>
                </a:lnTo>
                <a:lnTo>
                  <a:pt x="112400" y="224373"/>
                </a:lnTo>
                <a:lnTo>
                  <a:pt x="112400" y="652225"/>
                </a:lnTo>
                <a:lnTo>
                  <a:pt x="101600" y="652225"/>
                </a:lnTo>
                <a:lnTo>
                  <a:pt x="101600" y="224373"/>
                </a:lnTo>
                <a:lnTo>
                  <a:pt x="0" y="224373"/>
                </a:lnTo>
                <a:lnTo>
                  <a:pt x="0" y="213573"/>
                </a:lnTo>
                <a:lnTo>
                  <a:pt x="101600" y="213573"/>
                </a:lnTo>
                <a:close/>
              </a:path>
            </a:pathLst>
          </a:custGeom>
          <a:solidFill>
            <a:srgbClr val="60869E">
              <a:alpha val="2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08" name="任意多边形 107"/>
          <p:cNvSpPr/>
          <p:nvPr>
            <p:custDataLst>
              <p:tags r:id="rId20"/>
            </p:custDataLst>
          </p:nvPr>
        </p:nvSpPr>
        <p:spPr>
          <a:xfrm>
            <a:off x="6438900" y="5515610"/>
            <a:ext cx="1459230" cy="514985"/>
          </a:xfrm>
          <a:custGeom>
            <a:avLst/>
            <a:gdLst>
              <a:gd name="connsiteX0" fmla="*/ 1735450 w 1847850"/>
              <a:gd name="connsiteY0" fmla="*/ 0 h 652225"/>
              <a:gd name="connsiteX1" fmla="*/ 1746250 w 1847850"/>
              <a:gd name="connsiteY1" fmla="*/ 0 h 652225"/>
              <a:gd name="connsiteX2" fmla="*/ 1746250 w 1847850"/>
              <a:gd name="connsiteY2" fmla="*/ 427852 h 652225"/>
              <a:gd name="connsiteX3" fmla="*/ 1847850 w 1847850"/>
              <a:gd name="connsiteY3" fmla="*/ 427852 h 652225"/>
              <a:gd name="connsiteX4" fmla="*/ 1847850 w 1847850"/>
              <a:gd name="connsiteY4" fmla="*/ 438652 h 652225"/>
              <a:gd name="connsiteX5" fmla="*/ 1746250 w 1847850"/>
              <a:gd name="connsiteY5" fmla="*/ 438652 h 652225"/>
              <a:gd name="connsiteX6" fmla="*/ 1746250 w 1847850"/>
              <a:gd name="connsiteY6" fmla="*/ 652225 h 652225"/>
              <a:gd name="connsiteX7" fmla="*/ 1735450 w 1847850"/>
              <a:gd name="connsiteY7" fmla="*/ 652225 h 652225"/>
              <a:gd name="connsiteX8" fmla="*/ 1735450 w 1847850"/>
              <a:gd name="connsiteY8" fmla="*/ 438652 h 652225"/>
              <a:gd name="connsiteX9" fmla="*/ 0 w 1847850"/>
              <a:gd name="connsiteY9" fmla="*/ 438652 h 652225"/>
              <a:gd name="connsiteX10" fmla="*/ 0 w 1847850"/>
              <a:gd name="connsiteY10" fmla="*/ 427852 h 652225"/>
              <a:gd name="connsiteX11" fmla="*/ 1735450 w 1847850"/>
              <a:gd name="connsiteY11" fmla="*/ 427852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735450" y="0"/>
                </a:moveTo>
                <a:lnTo>
                  <a:pt x="1746250" y="0"/>
                </a:lnTo>
                <a:lnTo>
                  <a:pt x="1746250" y="427852"/>
                </a:lnTo>
                <a:lnTo>
                  <a:pt x="1847850" y="427852"/>
                </a:lnTo>
                <a:lnTo>
                  <a:pt x="1847850" y="438652"/>
                </a:lnTo>
                <a:lnTo>
                  <a:pt x="1746250" y="438652"/>
                </a:lnTo>
                <a:lnTo>
                  <a:pt x="1746250" y="652225"/>
                </a:lnTo>
                <a:lnTo>
                  <a:pt x="1735450" y="652225"/>
                </a:lnTo>
                <a:lnTo>
                  <a:pt x="1735450" y="438652"/>
                </a:lnTo>
                <a:lnTo>
                  <a:pt x="0" y="438652"/>
                </a:lnTo>
                <a:lnTo>
                  <a:pt x="0" y="427852"/>
                </a:lnTo>
                <a:lnTo>
                  <a:pt x="1735450" y="427852"/>
                </a:lnTo>
                <a:close/>
              </a:path>
            </a:pathLst>
          </a:custGeom>
          <a:solidFill>
            <a:srgbClr val="60869E">
              <a:alpha val="4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09" name="任意多边形 108"/>
          <p:cNvSpPr/>
          <p:nvPr>
            <p:custDataLst>
              <p:tags r:id="rId21"/>
            </p:custDataLst>
          </p:nvPr>
        </p:nvSpPr>
        <p:spPr>
          <a:xfrm>
            <a:off x="6478905" y="5554345"/>
            <a:ext cx="1459230" cy="514985"/>
          </a:xfrm>
          <a:custGeom>
            <a:avLst/>
            <a:gdLst>
              <a:gd name="connsiteX0" fmla="*/ 1735450 w 1847850"/>
              <a:gd name="connsiteY0" fmla="*/ 0 h 652225"/>
              <a:gd name="connsiteX1" fmla="*/ 1746250 w 1847850"/>
              <a:gd name="connsiteY1" fmla="*/ 0 h 652225"/>
              <a:gd name="connsiteX2" fmla="*/ 1746250 w 1847850"/>
              <a:gd name="connsiteY2" fmla="*/ 427852 h 652225"/>
              <a:gd name="connsiteX3" fmla="*/ 1847850 w 1847850"/>
              <a:gd name="connsiteY3" fmla="*/ 427852 h 652225"/>
              <a:gd name="connsiteX4" fmla="*/ 1847850 w 1847850"/>
              <a:gd name="connsiteY4" fmla="*/ 438652 h 652225"/>
              <a:gd name="connsiteX5" fmla="*/ 1746250 w 1847850"/>
              <a:gd name="connsiteY5" fmla="*/ 438652 h 652225"/>
              <a:gd name="connsiteX6" fmla="*/ 1746250 w 1847850"/>
              <a:gd name="connsiteY6" fmla="*/ 652225 h 652225"/>
              <a:gd name="connsiteX7" fmla="*/ 1735450 w 1847850"/>
              <a:gd name="connsiteY7" fmla="*/ 652225 h 652225"/>
              <a:gd name="connsiteX8" fmla="*/ 1735450 w 1847850"/>
              <a:gd name="connsiteY8" fmla="*/ 438652 h 652225"/>
              <a:gd name="connsiteX9" fmla="*/ 0 w 1847850"/>
              <a:gd name="connsiteY9" fmla="*/ 438652 h 652225"/>
              <a:gd name="connsiteX10" fmla="*/ 0 w 1847850"/>
              <a:gd name="connsiteY10" fmla="*/ 427852 h 652225"/>
              <a:gd name="connsiteX11" fmla="*/ 1735450 w 1847850"/>
              <a:gd name="connsiteY11" fmla="*/ 427852 h 65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7850" h="652225">
                <a:moveTo>
                  <a:pt x="1735450" y="0"/>
                </a:moveTo>
                <a:lnTo>
                  <a:pt x="1746250" y="0"/>
                </a:lnTo>
                <a:lnTo>
                  <a:pt x="1746250" y="427852"/>
                </a:lnTo>
                <a:lnTo>
                  <a:pt x="1847850" y="427852"/>
                </a:lnTo>
                <a:lnTo>
                  <a:pt x="1847850" y="438652"/>
                </a:lnTo>
                <a:lnTo>
                  <a:pt x="1746250" y="438652"/>
                </a:lnTo>
                <a:lnTo>
                  <a:pt x="1746250" y="652225"/>
                </a:lnTo>
                <a:lnTo>
                  <a:pt x="1735450" y="652225"/>
                </a:lnTo>
                <a:lnTo>
                  <a:pt x="1735450" y="438652"/>
                </a:lnTo>
                <a:lnTo>
                  <a:pt x="0" y="438652"/>
                </a:lnTo>
                <a:lnTo>
                  <a:pt x="0" y="427852"/>
                </a:lnTo>
                <a:lnTo>
                  <a:pt x="1735450" y="427852"/>
                </a:lnTo>
                <a:close/>
              </a:path>
            </a:pathLst>
          </a:custGeom>
          <a:solidFill>
            <a:srgbClr val="60869E">
              <a:alpha val="20000"/>
            </a:srgbClr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22"/>
            </p:custDataLst>
          </p:nvPr>
        </p:nvSpPr>
        <p:spPr>
          <a:xfrm>
            <a:off x="1337945" y="4639310"/>
            <a:ext cx="3123565" cy="291465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kern="0" dirty="0">
                <a:solidFill>
                  <a:schemeClr val="tx1"/>
                </a:solidFill>
              </a:rPr>
              <a:t>Na me</a:t>
            </a:r>
            <a:endParaRPr lang="en-US" altLang="zh-CN" sz="2400" kern="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23"/>
            </p:custDataLst>
          </p:nvPr>
        </p:nvSpPr>
        <p:spPr>
          <a:xfrm>
            <a:off x="4683760" y="3733165"/>
            <a:ext cx="3123565" cy="291465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kern="0" dirty="0">
                <a:solidFill>
                  <a:schemeClr val="tx1"/>
                </a:solidFill>
              </a:rPr>
              <a:t>name4</a:t>
            </a:r>
            <a:endParaRPr lang="en-US" altLang="zh-CN" sz="2400" kern="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24"/>
            </p:custDataLst>
          </p:nvPr>
        </p:nvSpPr>
        <p:spPr>
          <a:xfrm>
            <a:off x="4683125" y="5510530"/>
            <a:ext cx="3123565" cy="291465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kern="0" dirty="0">
                <a:solidFill>
                  <a:schemeClr val="tx1"/>
                </a:solidFill>
              </a:rPr>
              <a:t>na</a:t>
            </a:r>
            <a:r>
              <a:rPr lang="en-US" altLang="zh-CN" sz="2400" kern="0" dirty="0">
                <a:sym typeface="+mn-ea"/>
              </a:rPr>
              <a:t>.</a:t>
            </a:r>
            <a:r>
              <a:rPr lang="en-US" altLang="zh-CN" sz="2400" kern="0" dirty="0">
                <a:solidFill>
                  <a:schemeClr val="tx1"/>
                </a:solidFill>
              </a:rPr>
              <a:t>me</a:t>
            </a:r>
            <a:endParaRPr lang="en-US" altLang="zh-CN" sz="2400" kern="0" dirty="0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052310" y="5365750"/>
            <a:ext cx="587375" cy="703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078345" y="3328670"/>
            <a:ext cx="647700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692525" y="4432935"/>
            <a:ext cx="587375" cy="703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692525" y="2625408"/>
            <a:ext cx="587375" cy="70326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72667" y="858817"/>
            <a:ext cx="2592288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2400" b="1" cap="all" dirty="0">
                <a:ln w="0"/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请看下列代码：</a:t>
            </a:r>
            <a:endParaRPr lang="zh-CN" altLang="en-US" sz="2400" b="1" cap="all" dirty="0">
              <a:ln w="0"/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14320" y="3540424"/>
            <a:ext cx="5614652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2400" b="1" cap="all" dirty="0">
                <a:ln w="0"/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上述代码的运算结果，正确的是：</a:t>
            </a:r>
            <a:endParaRPr lang="zh-CN" altLang="en-US" sz="2400" b="1" cap="all" dirty="0">
              <a:ln w="0"/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1749" y="4101159"/>
            <a:ext cx="499110" cy="460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5924623" y="4147987"/>
            <a:ext cx="478155" cy="460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endParaRPr lang="zh-CN" altLang="en-US" sz="24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47" y="5443959"/>
            <a:ext cx="1166862" cy="11668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67" y="5551575"/>
            <a:ext cx="951629" cy="951629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1664626" y="1464188"/>
            <a:ext cx="4259997" cy="1894959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0"/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4;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2;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3;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073435" y="4075807"/>
            <a:ext cx="1161692" cy="1161692"/>
            <a:chOff x="1117884" y="2509871"/>
            <a:chExt cx="745489" cy="745489"/>
          </a:xfrm>
        </p:grpSpPr>
        <p:sp>
          <p:nvSpPr>
            <p:cNvPr id="16" name="Freeform 34"/>
            <p:cNvSpPr/>
            <p:nvPr/>
          </p:nvSpPr>
          <p:spPr bwMode="auto">
            <a:xfrm rot="8100000">
              <a:off x="1117884" y="2509871"/>
              <a:ext cx="745489" cy="745489"/>
            </a:xfrm>
            <a:prstGeom prst="teardrop">
              <a:avLst>
                <a:gd name="adj" fmla="val 99425"/>
              </a:avLst>
            </a:prstGeom>
            <a:gradFill rotWithShape="1">
              <a:gsLst>
                <a:gs pos="66000">
                  <a:srgbClr val="ECECEC"/>
                </a:gs>
                <a:gs pos="100000">
                  <a:srgbClr val="F7F7F7"/>
                </a:gs>
                <a:gs pos="7000">
                  <a:srgbClr val="BEBEBE"/>
                </a:gs>
              </a:gsLst>
              <a:lin ang="0" scaled="0"/>
            </a:gradFill>
            <a:ln w="25400">
              <a:gradFill>
                <a:gsLst>
                  <a:gs pos="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rgbClr val="1F1F1F">
                  <a:lumMod val="90000"/>
                  <a:lumOff val="10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1225891" y="2617869"/>
              <a:ext cx="529484" cy="529492"/>
            </a:xfrm>
            <a:prstGeom prst="ellipse">
              <a:avLst/>
            </a:prstGeom>
            <a:solidFill>
              <a:srgbClr val="33B0E4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굴림" charset="-127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352589" y="4145342"/>
            <a:ext cx="50405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5</a:t>
            </a:r>
            <a:endParaRPr lang="en-US" sz="60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537931" y="4061851"/>
            <a:ext cx="1161692" cy="1161692"/>
            <a:chOff x="1117884" y="2509871"/>
            <a:chExt cx="745489" cy="745489"/>
          </a:xfrm>
        </p:grpSpPr>
        <p:sp>
          <p:nvSpPr>
            <p:cNvPr id="20" name="Freeform 34"/>
            <p:cNvSpPr/>
            <p:nvPr/>
          </p:nvSpPr>
          <p:spPr bwMode="auto">
            <a:xfrm rot="8100000">
              <a:off x="1117884" y="2509871"/>
              <a:ext cx="745489" cy="745489"/>
            </a:xfrm>
            <a:prstGeom prst="teardrop">
              <a:avLst>
                <a:gd name="adj" fmla="val 99425"/>
              </a:avLst>
            </a:prstGeom>
            <a:gradFill rotWithShape="1">
              <a:gsLst>
                <a:gs pos="66000">
                  <a:srgbClr val="ECECEC"/>
                </a:gs>
                <a:gs pos="100000">
                  <a:srgbClr val="F7F7F7"/>
                </a:gs>
                <a:gs pos="7000">
                  <a:srgbClr val="BEBEBE"/>
                </a:gs>
              </a:gsLst>
              <a:lin ang="0" scaled="0"/>
            </a:gradFill>
            <a:ln w="25400">
              <a:gradFill>
                <a:gsLst>
                  <a:gs pos="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rgbClr val="1F1F1F">
                  <a:lumMod val="90000"/>
                  <a:lumOff val="10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21" name="Freeform 30"/>
            <p:cNvSpPr/>
            <p:nvPr/>
          </p:nvSpPr>
          <p:spPr bwMode="auto">
            <a:xfrm>
              <a:off x="1225891" y="2617869"/>
              <a:ext cx="529484" cy="529492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굴림" charset="-127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7754208" y="4131386"/>
            <a:ext cx="50405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6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1234440" y="1211580"/>
            <a:ext cx="855980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魔法任务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计算正方形的周长和面积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34440" y="2015490"/>
            <a:ext cx="9370060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输入一个整数，表示正方形的边长，将正方形的周长和面积输出；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正方形的周长为：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正方形的面积为：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1454785" y="1507490"/>
            <a:ext cx="862711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魔法任务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求任意三个整数的平方和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454785" y="2937510"/>
            <a:ext cx="8547735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编程实现输入任意三个整数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，将其平方和的结果输出；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】1 2 3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】14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27125" y="2648585"/>
            <a:ext cx="100787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【问题描述】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编程实现输入任意三个整数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 b, c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，将这三个数的乘积以及三次方和输出；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【样例输入】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1 2 3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【样例输出】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6 36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1245870" y="1540510"/>
            <a:ext cx="862711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魔法任务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 l="6739" t="18006" r="6259" b="18978"/>
          <a:stretch>
            <a:fillRect/>
          </a:stretch>
        </p:blipFill>
        <p:spPr>
          <a:xfrm>
            <a:off x="2055495" y="2078355"/>
            <a:ext cx="8081010" cy="3968750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orient="vert" idx="1"/>
          </p:nvPr>
        </p:nvSpPr>
        <p:spPr>
          <a:xfrm>
            <a:off x="3287395" y="2420620"/>
            <a:ext cx="5545455" cy="3323590"/>
          </a:xfrm>
        </p:spPr>
        <p:txBody>
          <a:bodyPr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02453" y="762680"/>
            <a:ext cx="4585335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2417599"/>
            <a:ext cx="5544616" cy="33266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59075" y="2420620"/>
            <a:ext cx="6674485" cy="3326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 smtClean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iostream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 smtClean="0">
                <a:solidFill>
                  <a:schemeClr val="tx1"/>
                </a:solidFill>
              </a:rPr>
              <a:t>using namespace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std</a:t>
            </a:r>
            <a:r>
              <a:rPr lang="en-US" altLang="zh-CN" sz="2400" dirty="0" smtClean="0">
                <a:solidFill>
                  <a:schemeClr val="tx1"/>
                </a:solidFill>
              </a:rPr>
              <a:t>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</a:rPr>
              <a:t> main()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 smtClean="0">
                <a:solidFill>
                  <a:schemeClr val="tx1"/>
                </a:solidFill>
              </a:rPr>
              <a:t>{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2400" dirty="0" smtClean="0">
                <a:solidFill>
                  <a:schemeClr val="tx1"/>
                </a:solidFill>
              </a:rPr>
              <a:t> &lt;&lt; “Hello, World!” &lt;&lt;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endl</a:t>
            </a:r>
            <a:r>
              <a:rPr lang="en-US" altLang="zh-CN" sz="2400" dirty="0" smtClean="0">
                <a:solidFill>
                  <a:schemeClr val="tx1"/>
                </a:solidFill>
              </a:rPr>
              <a:t>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 smtClean="0">
                <a:solidFill>
                  <a:schemeClr val="tx1"/>
                </a:solidFill>
              </a:rPr>
              <a:t>	return 0;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 smtClean="0">
                <a:solidFill>
                  <a:schemeClr val="tx1"/>
                </a:solidFill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46091" y="2819964"/>
            <a:ext cx="814081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【问题描述】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秒表示成小时分钟秒的形式。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【样例输出】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1245870" y="1540510"/>
            <a:ext cx="862711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魔法任务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（部分图片视频收集整理于互联网，如果侵权请联系我们删除，谢谢）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1" name="Shape 98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59267" y="-673100"/>
            <a:ext cx="12310533" cy="82063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81" name="Shape 981"/>
          <p:cNvSpPr/>
          <p:nvPr/>
        </p:nvSpPr>
        <p:spPr>
          <a:xfrm>
            <a:off x="2117" y="-55033"/>
            <a:ext cx="12187767" cy="6858000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lIns="45712" tIns="22849" rIns="45712" bIns="22849" anchor="ctr" anchorCtr="0">
            <a:noAutofit/>
          </a:bodyPr>
          <a:lstStyle/>
          <a:p>
            <a:pPr algn="ctr" fontAlgn="base"/>
            <a:endParaRPr sz="2400" strike="noStrike" noProof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83" name="Shape 982"/>
          <p:cNvSpPr/>
          <p:nvPr/>
        </p:nvSpPr>
        <p:spPr>
          <a:xfrm>
            <a:off x="2616200" y="1377951"/>
            <a:ext cx="7630584" cy="4167716"/>
          </a:xfrm>
          <a:custGeom>
            <a:avLst/>
            <a:gdLst/>
            <a:ahLst/>
            <a:cxnLst>
              <a:cxn ang="0">
                <a:pos x="5724048" y="1563290"/>
              </a:cxn>
              <a:cxn ang="5400000">
                <a:pos x="2862024" y="3126581"/>
              </a:cxn>
              <a:cxn ang="10800000">
                <a:pos x="0" y="1563290"/>
              </a:cxn>
              <a:cxn ang="16200000">
                <a:pos x="2862024" y="0"/>
              </a:cxn>
            </a:cxnLst>
            <a:pathLst>
              <a:path w="5724048" h="3126581">
                <a:moveTo>
                  <a:pt x="0" y="0"/>
                </a:moveTo>
                <a:lnTo>
                  <a:pt x="5202941" y="0"/>
                </a:lnTo>
                <a:lnTo>
                  <a:pt x="5724048" y="521107"/>
                </a:lnTo>
                <a:lnTo>
                  <a:pt x="5724048" y="3126581"/>
                </a:lnTo>
                <a:lnTo>
                  <a:pt x="0" y="3126581"/>
                </a:lnTo>
                <a:close/>
              </a:path>
            </a:pathLst>
          </a:custGeom>
          <a:noFill/>
          <a:ln w="3175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2400"/>
          </a:p>
        </p:txBody>
      </p:sp>
      <p:sp>
        <p:nvSpPr>
          <p:cNvPr id="46084" name="Shape 983"/>
          <p:cNvSpPr txBox="1"/>
          <p:nvPr/>
        </p:nvSpPr>
        <p:spPr>
          <a:xfrm>
            <a:off x="4006851" y="3287184"/>
            <a:ext cx="5499100" cy="895349"/>
          </a:xfrm>
          <a:prstGeom prst="rect">
            <a:avLst/>
          </a:prstGeom>
          <a:noFill/>
          <a:ln w="9525">
            <a:noFill/>
          </a:ln>
        </p:spPr>
        <p:txBody>
          <a:bodyPr lIns="45712" tIns="22849" rIns="45712" bIns="22849" anchor="t"/>
          <a:p>
            <a:pPr eaLnBrk="0" hangingPunct="0">
              <a:buSzPct val="25000"/>
            </a:pPr>
            <a:endParaRPr lang="en-US" altLang="zh-CN" sz="4000" dirty="0">
              <a:solidFill>
                <a:srgbClr val="404040"/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7" name="Shape 36"/>
          <p:cNvSpPr txBox="1"/>
          <p:nvPr/>
        </p:nvSpPr>
        <p:spPr>
          <a:xfrm>
            <a:off x="3308351" y="3018367"/>
            <a:ext cx="3268133" cy="171451"/>
          </a:xfrm>
          <a:prstGeom prst="rect">
            <a:avLst/>
          </a:prstGeom>
          <a:noFill/>
          <a:ln>
            <a:noFill/>
          </a:ln>
        </p:spPr>
        <p:txBody>
          <a:bodyPr lIns="45712" tIns="22849" rIns="45712" bIns="22849" anchor="t" anchorCtr="0">
            <a:noAutofit/>
          </a:bodyPr>
          <a:lstStyle/>
          <a:p>
            <a:pPr marR="0" algn="ctr" defTabSz="914400" eaLnBrk="0" hangingPunct="0">
              <a:buClrTx/>
              <a:buSzPct val="25000"/>
              <a:buFontTx/>
            </a:pPr>
            <a:r>
              <a:rPr kumimoji="0" lang="en-US" altLang="zh-CN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 u t u r e X</a:t>
            </a:r>
            <a:r>
              <a:rPr kumimoji="0" lang="zh-CN" altLang="en-US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科 学 教 育 </a:t>
            </a:r>
            <a:r>
              <a:rPr kumimoji="0" lang="en-US" altLang="zh-CN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kumimoji="0" lang="zh-CN" altLang="en-US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创 新 课 程</a:t>
            </a:r>
            <a:endParaRPr kumimoji="0" lang="en-US" altLang="zh-CN" sz="1000" kern="1200" cap="none" spc="0" normalizeH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algn="ctr" defTabSz="914400" eaLnBrk="0" hangingPunct="0">
              <a:buClrTx/>
              <a:buSzPct val="25000"/>
              <a:buFontTx/>
            </a:pPr>
            <a:endParaRPr kumimoji="0" lang="en-US" sz="1000" kern="1200" cap="none" spc="0" normalizeH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86" name="Shape 683"/>
          <p:cNvSpPr txBox="1"/>
          <p:nvPr/>
        </p:nvSpPr>
        <p:spPr>
          <a:xfrm>
            <a:off x="4826000" y="3045884"/>
            <a:ext cx="5490633" cy="524933"/>
          </a:xfrm>
          <a:prstGeom prst="rect">
            <a:avLst/>
          </a:prstGeom>
          <a:noFill/>
          <a:ln w="9525">
            <a:noFill/>
          </a:ln>
        </p:spPr>
        <p:txBody>
          <a:bodyPr lIns="45712" tIns="22849" rIns="45712" bIns="22849" anchor="t"/>
          <a:p>
            <a:pPr eaLnBrk="0" hangingPunct="0">
              <a:lnSpc>
                <a:spcPct val="150000"/>
              </a:lnSpc>
              <a:buSzPct val="25000"/>
            </a:pPr>
            <a:r>
              <a:rPr lang="zh-CN" altLang="en-US" sz="4000" b="1" dirty="0">
                <a:solidFill>
                  <a:srgbClr val="404040"/>
                </a:solidFill>
                <a:latin typeface="华文仿宋" panose="02010600040101010101" charset="-122"/>
                <a:ea typeface="华文仿宋" panose="02010600040101010101" charset="-122"/>
                <a:sym typeface="Montserrat"/>
              </a:rPr>
              <a:t>像科学家一样思考</a:t>
            </a:r>
            <a:endParaRPr lang="en-US" altLang="zh-CN" sz="4000" b="1" dirty="0">
              <a:solidFill>
                <a:srgbClr val="404040"/>
              </a:solidFill>
              <a:latin typeface="华文仿宋" panose="02010600040101010101" charset="-122"/>
              <a:ea typeface="华文仿宋" panose="02010600040101010101" charset="-122"/>
              <a:sym typeface="Montserrat"/>
            </a:endParaRPr>
          </a:p>
          <a:p>
            <a:pPr eaLnBrk="0" hangingPunct="0">
              <a:lnSpc>
                <a:spcPct val="150000"/>
              </a:lnSpc>
              <a:buSzPct val="25000"/>
            </a:pPr>
            <a:r>
              <a:rPr lang="zh-CN" altLang="en-US" sz="4000" b="1" dirty="0">
                <a:solidFill>
                  <a:srgbClr val="404040"/>
                </a:solidFill>
                <a:latin typeface="华文仿宋" panose="02010600040101010101" charset="-122"/>
                <a:ea typeface="华文仿宋" panose="02010600040101010101" charset="-122"/>
                <a:sym typeface="Montserrat"/>
              </a:rPr>
              <a:t>像工程师一样解决问题</a:t>
            </a:r>
            <a:endParaRPr lang="zh-CN" altLang="en-US" sz="4000" b="1" dirty="0">
              <a:solidFill>
                <a:srgbClr val="404040"/>
              </a:solidFill>
              <a:latin typeface="华文仿宋" panose="02010600040101010101" charset="-122"/>
              <a:ea typeface="华文仿宋" panose="02010600040101010101" charset="-122"/>
              <a:sym typeface="Montserrat"/>
            </a:endParaRP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1975" y="2443722"/>
            <a:ext cx="5549480" cy="31239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右箭头 20"/>
          <p:cNvSpPr/>
          <p:nvPr/>
        </p:nvSpPr>
        <p:spPr>
          <a:xfrm>
            <a:off x="3374537" y="3482511"/>
            <a:ext cx="993271" cy="610527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2423592" y="1987575"/>
            <a:ext cx="1885205" cy="589661"/>
          </a:xfrm>
          <a:prstGeom prst="wedgeRoundRectCallout">
            <a:avLst>
              <a:gd name="adj1" fmla="val -41183"/>
              <a:gd name="adj2" fmla="val 93365"/>
              <a:gd name="adj3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1" y="2883508"/>
            <a:ext cx="1855732" cy="20850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1203409" y="776015"/>
            <a:ext cx="591947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r>
              <a:rPr lang="zh-CN" altLang="en-US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51725" y="1133649"/>
            <a:ext cx="4585335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程序结构介绍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1806" y="1878871"/>
            <a:ext cx="612068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 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05836" y="4545300"/>
            <a:ext cx="7128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ello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orld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角圆角矩形 11"/>
          <p:cNvSpPr/>
          <p:nvPr/>
        </p:nvSpPr>
        <p:spPr>
          <a:xfrm>
            <a:off x="7961630" y="1623060"/>
            <a:ext cx="3458210" cy="3611880"/>
          </a:xfrm>
          <a:prstGeom prst="round2DiagRect">
            <a:avLst/>
          </a:prstGeom>
          <a:gradFill>
            <a:gsLst>
              <a:gs pos="0">
                <a:srgbClr val="CBD9F7">
                  <a:alpha val="100000"/>
                </a:srgbClr>
              </a:gs>
              <a:gs pos="26000">
                <a:srgbClr val="B6CAF4">
                  <a:alpha val="100000"/>
                </a:srgb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7000">
                <a:srgbClr val="C1D2F6">
                  <a:alpha val="10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636000" y="1920875"/>
            <a:ext cx="2108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书写要求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8245475" y="2512060"/>
            <a:ext cx="2890520" cy="2150110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663940" y="2849245"/>
            <a:ext cx="24720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英文键盘书写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缩进</a:t>
            </a:r>
            <a:r>
              <a:rPr lang="en-US" altLang="zh-CN"/>
              <a:t>tab</a:t>
            </a:r>
            <a:r>
              <a:rPr lang="zh-CN" altLang="en-US"/>
              <a:t>键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符号成对书写</a:t>
            </a:r>
            <a:endParaRPr lang="zh-CN" altLang="en-US"/>
          </a:p>
          <a:p>
            <a:pPr algn="l"/>
            <a:r>
              <a:rPr lang="en-US" altLang="zh-CN"/>
              <a:t>4.</a:t>
            </a:r>
            <a:r>
              <a:rPr lang="zh-CN" altLang="en-US"/>
              <a:t>注意</a:t>
            </a:r>
            <a:r>
              <a:rPr lang="zh-CN" altLang="en-US"/>
              <a:t>空格</a:t>
            </a:r>
            <a:endParaRPr lang="zh-CN" altLang="en-US"/>
          </a:p>
          <a:p>
            <a:pPr algn="l"/>
            <a:r>
              <a:rPr lang="en-US" altLang="zh-CN"/>
              <a:t>5.</a:t>
            </a:r>
            <a:r>
              <a:rPr lang="zh-CN" altLang="en-US"/>
              <a:t>随手保存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9551" y="1591531"/>
            <a:ext cx="612068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 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0;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7825" y="2065655"/>
            <a:ext cx="3810000" cy="3162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9470" y="779319"/>
            <a:ext cx="4585335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程序结构介绍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89733" y="1776048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声明头文件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43581" y="4149060"/>
            <a:ext cx="7128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ello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orld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58810" y="2411730"/>
            <a:ext cx="139509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88288" y="3490376"/>
            <a:ext cx="16202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194969" y="3490376"/>
            <a:ext cx="16202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88288" y="3888796"/>
            <a:ext cx="16202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cerr</a:t>
            </a: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94941" y="3888608"/>
            <a:ext cx="16202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clog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9653936" y="4723639"/>
            <a:ext cx="1098197" cy="504056"/>
          </a:xfrm>
          <a:prstGeom prst="wedgeRoundRectCallout">
            <a:avLst>
              <a:gd name="adj1" fmla="val -48235"/>
              <a:gd name="adj2" fmla="val -129903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9450384" y="1732107"/>
            <a:ext cx="1205822" cy="504056"/>
          </a:xfrm>
          <a:prstGeom prst="wedgeRoundRectCallout">
            <a:avLst>
              <a:gd name="adj1" fmla="val -65897"/>
              <a:gd name="adj2" fmla="val 125718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29504" y="1591578"/>
            <a:ext cx="16202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 bldLvl="0" animBg="1"/>
      <p:bldP spid="21" grpId="0" bldLvl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4590" y="1186989"/>
            <a:ext cx="4585335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程序结构介绍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4671" y="2066511"/>
            <a:ext cx="612068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      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 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00451" y="4697065"/>
            <a:ext cx="7128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ello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orld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5" name="Rectangle 23"/>
          <p:cNvSpPr/>
          <p:nvPr/>
        </p:nvSpPr>
        <p:spPr>
          <a:xfrm>
            <a:off x="7780338" y="2362994"/>
            <a:ext cx="18757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声明头文件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2" name="Rectangle 30"/>
          <p:cNvSpPr/>
          <p:nvPr/>
        </p:nvSpPr>
        <p:spPr>
          <a:xfrm>
            <a:off x="7780655" y="3731102"/>
            <a:ext cx="30949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主函数是程序的入口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7" name="Rectangle 25"/>
          <p:cNvSpPr/>
          <p:nvPr/>
        </p:nvSpPr>
        <p:spPr>
          <a:xfrm>
            <a:off x="7780655" y="2823369"/>
            <a:ext cx="24853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使用标准名空间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4" name="Rectangle 32"/>
          <p:cNvSpPr/>
          <p:nvPr/>
        </p:nvSpPr>
        <p:spPr>
          <a:xfrm>
            <a:off x="7780655" y="4697254"/>
            <a:ext cx="12661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输出流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6" name="Rectangle 34"/>
          <p:cNvSpPr/>
          <p:nvPr/>
        </p:nvSpPr>
        <p:spPr>
          <a:xfrm>
            <a:off x="7780655" y="5322729"/>
            <a:ext cx="20453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函数返回值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8115935" y="1562100"/>
            <a:ext cx="1874520" cy="504190"/>
          </a:xfrm>
          <a:prstGeom prst="wedgeRoundRectCallout">
            <a:avLst>
              <a:gd name="adj1" fmla="val -65897"/>
              <a:gd name="adj2" fmla="val 125718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42" grpId="0"/>
      <p:bldP spid="13337" grpId="0"/>
      <p:bldP spid="13344" grpId="0"/>
      <p:bldP spid="13346" grpId="0"/>
      <p:bldP spid="2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08886" y="1286049"/>
            <a:ext cx="60502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计算机如何进行输入输出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3264535"/>
            <a:ext cx="3035300" cy="21596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275" y="3363595"/>
            <a:ext cx="3214370" cy="21793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867025"/>
            <a:ext cx="2675890" cy="2675890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>
            <a:off x="3989070" y="4356735"/>
            <a:ext cx="810895" cy="8255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975475" y="4364990"/>
            <a:ext cx="776605" cy="1651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THUMBS_INDEX" val="1、4、5、7、8"/>
  <p:tag name="KSO_WM_TEMPLATE_SUBCATEGORY" val="0"/>
  <p:tag name="KSO_WM_TAG_VERSION" val="1.0"/>
  <p:tag name="KSO_WM_BEAUTIFY_FLAG" val="#wm#"/>
  <p:tag name="KSO_WM_TEMPLATE_CATEGORY" val="custom"/>
  <p:tag name="KSO_WM_TEMPLATE_INDEX" val="20200217"/>
  <p:tag name="KSO_WM_UNIT_SHOW_EDIT_AREA_INDICATION" val="0"/>
</p:tagLst>
</file>

<file path=ppt/tags/tag17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4.xml><?xml version="1.0" encoding="utf-8"?>
<p:tagLst xmlns:p="http://schemas.openxmlformats.org/presentationml/2006/main">
  <p:tag name="KSO_WM_TEMPLATE_CATEGORY" val="custom"/>
  <p:tag name="KSO_WM_TEMPLATE_INDEX" val="20200217"/>
  <p:tag name="KSO_WM_SLIDE_MODEL_TYPE" val="numdgm"/>
</p:tagLst>
</file>

<file path=ppt/tags/tag19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5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"/>
  <p:tag name="KSO_WM_UNIT_ID" val="diagram160439_3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USESOURCEFORMAT_APPLY" val="1"/>
</p:tagLst>
</file>

<file path=ppt/tags/tag206.xml><?xml version="1.0" encoding="utf-8"?>
<p:tagLst xmlns:p="http://schemas.openxmlformats.org/presentationml/2006/main">
  <p:tag name="KSO_WM_TEMPLATE_CATEGORY" val="diagram"/>
  <p:tag name="KSO_WM_TEMPLATE_INDEX" val="160439"/>
  <p:tag name="KSO_WM_UNIT_TYPE" val="l_h_f"/>
  <p:tag name="KSO_WM_UNIT_INDEX" val="1_1_1"/>
  <p:tag name="KSO_WM_UNIT_ID" val="diagram160439_3*l_h_f*1_1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2"/>
  <p:tag name="KSO_WM_UNIT_ID" val="diagram160439_3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USESOURCEFORMAT_APPLY" val="1"/>
</p:tagLst>
</file>

<file path=ppt/tags/tag208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3"/>
  <p:tag name="KSO_WM_UNIT_ID" val="diagram160439_3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USESOURCEFORMAT_APPLY" val="1"/>
</p:tagLst>
</file>

<file path=ppt/tags/tag209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4"/>
  <p:tag name="KSO_WM_UNIT_ID" val="diagram160439_3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5"/>
  <p:tag name="KSO_WM_UNIT_ID" val="diagram160439_3*l_i*1_5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USESOURCEFORMAT_APPLY" val="1"/>
</p:tagLst>
</file>

<file path=ppt/tags/tag211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6"/>
  <p:tag name="KSO_WM_UNIT_ID" val="diagram160439_3*l_i*1_6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USESOURCEFORMAT_APPLY" val="1"/>
</p:tagLst>
</file>

<file path=ppt/tags/tag212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7"/>
  <p:tag name="KSO_WM_UNIT_ID" val="diagram160439_3*l_i*1_7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USESOURCEFORMAT_APPLY" val="1"/>
</p:tagLst>
</file>

<file path=ppt/tags/tag213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8"/>
  <p:tag name="KSO_WM_UNIT_ID" val="diagram160439_3*l_i*1_8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USESOURCEFORMAT_APPLY" val="1"/>
</p:tagLst>
</file>

<file path=ppt/tags/tag214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9"/>
  <p:tag name="KSO_WM_UNIT_ID" val="diagram160439_3*l_i*1_9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USESOURCEFORMAT_APPLY" val="1"/>
</p:tagLst>
</file>

<file path=ppt/tags/tag215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0"/>
  <p:tag name="KSO_WM_UNIT_ID" val="diagram160439_3*l_i*1_10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USESOURCEFORMAT_APPLY" val="1"/>
</p:tagLst>
</file>

<file path=ppt/tags/tag216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1"/>
  <p:tag name="KSO_WM_UNIT_ID" val="diagram160439_3*l_i*1_1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USESOURCEFORMAT_APPLY" val="1"/>
</p:tagLst>
</file>

<file path=ppt/tags/tag217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2"/>
  <p:tag name="KSO_WM_UNIT_ID" val="diagram160439_3*l_i*1_1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USESOURCEFORMAT_APPLY" val="1"/>
</p:tagLst>
</file>

<file path=ppt/tags/tag218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3"/>
  <p:tag name="KSO_WM_UNIT_ID" val="diagram160439_3*l_i*1_1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USESOURCEFORMAT_APPLY" val="1"/>
</p:tagLst>
</file>

<file path=ppt/tags/tag219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4"/>
  <p:tag name="KSO_WM_UNIT_ID" val="diagram160439_3*l_i*1_1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5"/>
  <p:tag name="KSO_WM_UNIT_ID" val="diagram160439_3*l_i*1_15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USESOURCEFORMAT_APPLY" val="1"/>
</p:tagLst>
</file>

<file path=ppt/tags/tag221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6"/>
  <p:tag name="KSO_WM_UNIT_ID" val="diagram160439_3*l_i*1_16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8"/>
  <p:tag name="KSO_WM_UNIT_FILL_TYPE" val="1"/>
  <p:tag name="KSO_WM_UNIT_USESOURCEFORMAT_APPLY" val="1"/>
</p:tagLst>
</file>

<file path=ppt/tags/tag222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7"/>
  <p:tag name="KSO_WM_UNIT_ID" val="diagram160439_3*l_i*1_17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8"/>
  <p:tag name="KSO_WM_UNIT_FILL_TYPE" val="1"/>
  <p:tag name="KSO_WM_UNIT_USESOURCEFORMAT_APPLY" val="1"/>
</p:tagLst>
</file>

<file path=ppt/tags/tag223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8"/>
  <p:tag name="KSO_WM_UNIT_ID" val="diagram160439_3*l_i*1_18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8"/>
  <p:tag name="KSO_WM_UNIT_FILL_TYPE" val="1"/>
  <p:tag name="KSO_WM_UNIT_USESOURCEFORMAT_APPLY" val="1"/>
</p:tagLst>
</file>

<file path=ppt/tags/tag224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19"/>
  <p:tag name="KSO_WM_UNIT_ID" val="diagram160439_3*l_i*1_19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8"/>
  <p:tag name="KSO_WM_UNIT_FILL_TYPE" val="1"/>
  <p:tag name="KSO_WM_UNIT_USESOURCEFORMAT_APPLY" val="1"/>
</p:tagLst>
</file>

<file path=ppt/tags/tag225.xml><?xml version="1.0" encoding="utf-8"?>
<p:tagLst xmlns:p="http://schemas.openxmlformats.org/presentationml/2006/main">
  <p:tag name="KSO_WM_TEMPLATE_CATEGORY" val="diagram"/>
  <p:tag name="KSO_WM_TEMPLATE_INDEX" val="160439"/>
  <p:tag name="KSO_WM_UNIT_TYPE" val="l_i"/>
  <p:tag name="KSO_WM_UNIT_INDEX" val="1_20"/>
  <p:tag name="KSO_WM_UNIT_ID" val="diagram160439_3*l_i*1_20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8"/>
  <p:tag name="KSO_WM_UNIT_FILL_TYPE" val="1"/>
  <p:tag name="KSO_WM_UNIT_USESOURCEFORMAT_APPLY" val="1"/>
</p:tagLst>
</file>

<file path=ppt/tags/tag226.xml><?xml version="1.0" encoding="utf-8"?>
<p:tagLst xmlns:p="http://schemas.openxmlformats.org/presentationml/2006/main">
  <p:tag name="KSO_WM_TEMPLATE_CATEGORY" val="diagram"/>
  <p:tag name="KSO_WM_TEMPLATE_INDEX" val="160439"/>
  <p:tag name="KSO_WM_UNIT_TYPE" val="l_h_f"/>
  <p:tag name="KSO_WM_UNIT_INDEX" val="1_3_1"/>
  <p:tag name="KSO_WM_UNIT_ID" val="diagram160439_3*l_h_f*1_3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TEMPLATE_CATEGORY" val="diagram"/>
  <p:tag name="KSO_WM_TEMPLATE_INDEX" val="160439"/>
  <p:tag name="KSO_WM_UNIT_TYPE" val="l_h_f"/>
  <p:tag name="KSO_WM_UNIT_INDEX" val="1_2_1"/>
  <p:tag name="KSO_WM_UNIT_ID" val="diagram160439_3*l_h_f*1_2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TEMPLATE_CATEGORY" val="diagram"/>
  <p:tag name="KSO_WM_TEMPLATE_INDEX" val="160439"/>
  <p:tag name="KSO_WM_UNIT_TYPE" val="l_h_f"/>
  <p:tag name="KSO_WM_UNIT_INDEX" val="1_4_1"/>
  <p:tag name="KSO_WM_UNIT_ID" val="diagram160439_3*l_h_f*1_4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3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3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3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3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7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PA" val="v3.0.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64">
      <a:dk1>
        <a:srgbClr val="000000"/>
      </a:dk1>
      <a:lt1>
        <a:srgbClr val="FFFFFF"/>
      </a:lt1>
      <a:dk2>
        <a:srgbClr val="F6DED4"/>
      </a:dk2>
      <a:lt2>
        <a:srgbClr val="FFFFFF"/>
      </a:lt2>
      <a:accent1>
        <a:srgbClr val="E49B7B"/>
      </a:accent1>
      <a:accent2>
        <a:srgbClr val="DBA473"/>
      </a:accent2>
      <a:accent3>
        <a:srgbClr val="D0B46E"/>
      </a:accent3>
      <a:accent4>
        <a:srgbClr val="BFC674"/>
      </a:accent4>
      <a:accent5>
        <a:srgbClr val="A6D583"/>
      </a:accent5>
      <a:accent6>
        <a:srgbClr val="87E69F"/>
      </a:accent6>
      <a:hlink>
        <a:srgbClr val="658BD5"/>
      </a:hlink>
      <a:folHlink>
        <a:srgbClr val="9F67A3"/>
      </a:folHlink>
    </a:clrScheme>
    <a:fontScheme name="渐变、商务风、小清新、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2800</Words>
  <Application>WPS 演示</Application>
  <PresentationFormat>宽屏</PresentationFormat>
  <Paragraphs>480</Paragraphs>
  <Slides>42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Arial Unicode MS</vt:lpstr>
      <vt:lpstr>Calibri</vt:lpstr>
      <vt:lpstr>Consolas</vt:lpstr>
      <vt:lpstr>Verdana</vt:lpstr>
      <vt:lpstr>굴림</vt:lpstr>
      <vt:lpstr>Arial</vt:lpstr>
      <vt:lpstr>Montserrat</vt:lpstr>
      <vt:lpstr>Segoe Print</vt:lpstr>
      <vt:lpstr>华文仿宋</vt:lpstr>
      <vt:lpstr>Malgun Gothic</vt:lpstr>
      <vt:lpstr>1_Office 主题​​</vt:lpstr>
      <vt:lpstr>C++学科竞赛编程</vt:lpstr>
      <vt:lpstr> 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苹果</cp:lastModifiedBy>
  <cp:revision>1726</cp:revision>
  <dcterms:created xsi:type="dcterms:W3CDTF">2015-01-21T06:13:00Z</dcterms:created>
  <dcterms:modified xsi:type="dcterms:W3CDTF">2020-03-28T14:15:24Z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