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71" r:id="rId2"/>
    <p:sldId id="415" r:id="rId3"/>
    <p:sldId id="416" r:id="rId4"/>
    <p:sldId id="308" r:id="rId5"/>
    <p:sldId id="372" r:id="rId6"/>
    <p:sldId id="258" r:id="rId7"/>
    <p:sldId id="377" r:id="rId8"/>
    <p:sldId id="305" r:id="rId9"/>
    <p:sldId id="306" r:id="rId10"/>
    <p:sldId id="307" r:id="rId11"/>
    <p:sldId id="309" r:id="rId12"/>
    <p:sldId id="262" r:id="rId13"/>
    <p:sldId id="263" r:id="rId14"/>
    <p:sldId id="275" r:id="rId15"/>
    <p:sldId id="378" r:id="rId16"/>
    <p:sldId id="379" r:id="rId17"/>
    <p:sldId id="380" r:id="rId18"/>
    <p:sldId id="279" r:id="rId19"/>
    <p:sldId id="280" r:id="rId20"/>
    <p:sldId id="281" r:id="rId21"/>
    <p:sldId id="381" r:id="rId22"/>
    <p:sldId id="382" r:id="rId23"/>
    <p:sldId id="316" r:id="rId24"/>
    <p:sldId id="401" r:id="rId25"/>
    <p:sldId id="331" r:id="rId26"/>
    <p:sldId id="321" r:id="rId27"/>
    <p:sldId id="332" r:id="rId28"/>
    <p:sldId id="417" r:id="rId29"/>
    <p:sldId id="288" r:id="rId30"/>
    <p:sldId id="333" r:id="rId31"/>
    <p:sldId id="285" r:id="rId32"/>
    <p:sldId id="328" r:id="rId33"/>
    <p:sldId id="286" r:id="rId34"/>
    <p:sldId id="284" r:id="rId35"/>
    <p:sldId id="319" r:id="rId36"/>
    <p:sldId id="335" r:id="rId37"/>
    <p:sldId id="310" r:id="rId38"/>
    <p:sldId id="311" r:id="rId39"/>
    <p:sldId id="260" r:id="rId40"/>
    <p:sldId id="325" r:id="rId41"/>
    <p:sldId id="261" r:id="rId42"/>
    <p:sldId id="289" r:id="rId43"/>
    <p:sldId id="411" r:id="rId44"/>
    <p:sldId id="418" r:id="rId45"/>
    <p:sldId id="293" r:id="rId46"/>
    <p:sldId id="294" r:id="rId47"/>
    <p:sldId id="410" r:id="rId48"/>
    <p:sldId id="403" r:id="rId49"/>
    <p:sldId id="420" r:id="rId50"/>
    <p:sldId id="295" r:id="rId51"/>
    <p:sldId id="421" r:id="rId52"/>
    <p:sldId id="303" r:id="rId53"/>
    <p:sldId id="404" r:id="rId54"/>
    <p:sldId id="318" r:id="rId55"/>
    <p:sldId id="322" r:id="rId56"/>
    <p:sldId id="405" r:id="rId57"/>
    <p:sldId id="422" r:id="rId58"/>
    <p:sldId id="406" r:id="rId59"/>
    <p:sldId id="323" r:id="rId60"/>
    <p:sldId id="324" r:id="rId61"/>
    <p:sldId id="297" r:id="rId62"/>
    <p:sldId id="407" r:id="rId63"/>
    <p:sldId id="326" r:id="rId64"/>
    <p:sldId id="327" r:id="rId65"/>
    <p:sldId id="424" r:id="rId66"/>
    <p:sldId id="334" r:id="rId67"/>
    <p:sldId id="402" r:id="rId68"/>
    <p:sldId id="412" r:id="rId69"/>
    <p:sldId id="413" r:id="rId70"/>
    <p:sldId id="414" r:id="rId71"/>
    <p:sldId id="423" r:id="rId72"/>
  </p:sldIdLst>
  <p:sldSz cx="8015288" cy="60118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AD689A58-EEBB-0D4D-90B7-4374C226CFD4}">
          <p14:sldIdLst>
            <p14:sldId id="371"/>
            <p14:sldId id="415"/>
            <p14:sldId id="416"/>
            <p14:sldId id="308"/>
            <p14:sldId id="372"/>
          </p14:sldIdLst>
        </p14:section>
        <p14:section name="发展历史和架构" id="{18A7A3C8-3AE7-274C-9B32-D6F141542F49}">
          <p14:sldIdLst>
            <p14:sldId id="258"/>
            <p14:sldId id="377"/>
            <p14:sldId id="305"/>
            <p14:sldId id="306"/>
            <p14:sldId id="307"/>
            <p14:sldId id="309"/>
            <p14:sldId id="262"/>
            <p14:sldId id="263"/>
            <p14:sldId id="275"/>
            <p14:sldId id="378"/>
            <p14:sldId id="379"/>
            <p14:sldId id="380"/>
            <p14:sldId id="279"/>
            <p14:sldId id="280"/>
            <p14:sldId id="281"/>
            <p14:sldId id="381"/>
            <p14:sldId id="382"/>
            <p14:sldId id="316"/>
            <p14:sldId id="401"/>
          </p14:sldIdLst>
        </p14:section>
        <p14:section name="基本概念" id="{736F00FF-C729-6647-A0A5-88F718C14FCA}">
          <p14:sldIdLst>
            <p14:sldId id="331"/>
            <p14:sldId id="321"/>
            <p14:sldId id="332"/>
            <p14:sldId id="417"/>
            <p14:sldId id="288"/>
            <p14:sldId id="333"/>
            <p14:sldId id="285"/>
            <p14:sldId id="328"/>
            <p14:sldId id="286"/>
            <p14:sldId id="284"/>
            <p14:sldId id="319"/>
            <p14:sldId id="335"/>
            <p14:sldId id="310"/>
            <p14:sldId id="311"/>
            <p14:sldId id="260"/>
            <p14:sldId id="325"/>
            <p14:sldId id="261"/>
            <p14:sldId id="289"/>
            <p14:sldId id="411"/>
            <p14:sldId id="418"/>
            <p14:sldId id="293"/>
            <p14:sldId id="294"/>
          </p14:sldIdLst>
        </p14:section>
        <p14:section name="常见的运维任务" id="{143DDD49-C202-EF49-8A19-0C6E8551CFE4}">
          <p14:sldIdLst>
            <p14:sldId id="410"/>
            <p14:sldId id="403"/>
            <p14:sldId id="420"/>
            <p14:sldId id="295"/>
            <p14:sldId id="421"/>
            <p14:sldId id="303"/>
            <p14:sldId id="404"/>
            <p14:sldId id="318"/>
            <p14:sldId id="322"/>
            <p14:sldId id="405"/>
            <p14:sldId id="422"/>
            <p14:sldId id="406"/>
            <p14:sldId id="323"/>
            <p14:sldId id="324"/>
            <p14:sldId id="297"/>
            <p14:sldId id="407"/>
            <p14:sldId id="326"/>
            <p14:sldId id="327"/>
            <p14:sldId id="424"/>
          </p14:sldIdLst>
        </p14:section>
        <p14:section name="附录" id="{CF0C8115-66FC-AD44-B1B3-04E59ABFDFB3}">
          <p14:sldIdLst>
            <p14:sldId id="334"/>
            <p14:sldId id="402"/>
            <p14:sldId id="412"/>
            <p14:sldId id="413"/>
            <p14:sldId id="414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94" userDrawn="1">
          <p15:clr>
            <a:srgbClr val="A4A3A4"/>
          </p15:clr>
        </p15:guide>
        <p15:guide id="2" pos="2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23BE2"/>
    <a:srgbClr val="BE04C2"/>
    <a:srgbClr val="2B5A93"/>
    <a:srgbClr val="E1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C704B-D1F7-C74A-AB83-CC539FE0202E}" v="121" dt="2020-04-24T08:08:17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86568" autoAdjust="0"/>
  </p:normalViewPr>
  <p:slideViewPr>
    <p:cSldViewPr>
      <p:cViewPr varScale="1">
        <p:scale>
          <a:sx n="109" d="100"/>
          <a:sy n="109" d="100"/>
        </p:scale>
        <p:origin x="2464" y="176"/>
      </p:cViewPr>
      <p:guideLst>
        <p:guide orient="horz" pos="1894"/>
        <p:guide pos="2525"/>
      </p:guideLst>
    </p:cSldViewPr>
  </p:slideViewPr>
  <p:outlineViewPr>
    <p:cViewPr>
      <p:scale>
        <a:sx n="33" d="100"/>
        <a:sy n="33" d="100"/>
      </p:scale>
      <p:origin x="0" y="-10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2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谭 中意" userId="085396a834d9f6cc" providerId="LiveId" clId="{5AE9F78D-A437-594B-A7F7-D421A9D2B5B6}"/>
    <pc:docChg chg="undo custSel addSld delSld modSld sldOrd delSection modSection">
      <pc:chgData name="谭 中意" userId="085396a834d9f6cc" providerId="LiveId" clId="{5AE9F78D-A437-594B-A7F7-D421A9D2B5B6}" dt="2019-04-21T05:53:59.278" v="1289" actId="20578"/>
      <pc:docMkLst>
        <pc:docMk/>
      </pc:docMkLst>
      <pc:sldChg chg="add">
        <pc:chgData name="谭 中意" userId="085396a834d9f6cc" providerId="LiveId" clId="{5AE9F78D-A437-594B-A7F7-D421A9D2B5B6}" dt="2019-04-14T11:31:35.148" v="171"/>
        <pc:sldMkLst>
          <pc:docMk/>
          <pc:sldMk cId="1952162400" sldId="260"/>
        </pc:sldMkLst>
      </pc:sldChg>
      <pc:sldChg chg="add">
        <pc:chgData name="谭 中意" userId="085396a834d9f6cc" providerId="LiveId" clId="{5AE9F78D-A437-594B-A7F7-D421A9D2B5B6}" dt="2019-04-14T11:32:07.653" v="173"/>
        <pc:sldMkLst>
          <pc:docMk/>
          <pc:sldMk cId="99124355" sldId="261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806785083" sldId="284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3768671807" sldId="285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1228818445" sldId="286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52892572" sldId="288"/>
        </pc:sldMkLst>
      </pc:sldChg>
      <pc:sldChg chg="modSp add">
        <pc:chgData name="谭 中意" userId="085396a834d9f6cc" providerId="LiveId" clId="{5AE9F78D-A437-594B-A7F7-D421A9D2B5B6}" dt="2019-04-14T11:42:08.903" v="634" actId="404"/>
        <pc:sldMkLst>
          <pc:docMk/>
          <pc:sldMk cId="2051958226" sldId="289"/>
        </pc:sldMkLst>
        <pc:spChg chg="mod">
          <ac:chgData name="谭 中意" userId="085396a834d9f6cc" providerId="LiveId" clId="{5AE9F78D-A437-594B-A7F7-D421A9D2B5B6}" dt="2019-04-14T11:42:08.903" v="634" actId="404"/>
          <ac:spMkLst>
            <pc:docMk/>
            <pc:sldMk cId="2051958226" sldId="289"/>
            <ac:spMk id="3" creationId="{00000000-0000-0000-0000-000000000000}"/>
          </ac:spMkLst>
        </pc:spChg>
      </pc:sldChg>
      <pc:sldChg chg="modSp add">
        <pc:chgData name="谭 中意" userId="085396a834d9f6cc" providerId="LiveId" clId="{5AE9F78D-A437-594B-A7F7-D421A9D2B5B6}" dt="2019-04-21T05:53:59.278" v="1289" actId="20578"/>
        <pc:sldMkLst>
          <pc:docMk/>
          <pc:sldMk cId="3275667937" sldId="292"/>
        </pc:sldMkLst>
        <pc:spChg chg="mod">
          <ac:chgData name="谭 中意" userId="085396a834d9f6cc" providerId="LiveId" clId="{5AE9F78D-A437-594B-A7F7-D421A9D2B5B6}" dt="2019-04-14T11:33:00.965" v="185" actId="20577"/>
          <ac:spMkLst>
            <pc:docMk/>
            <pc:sldMk cId="3275667937" sldId="292"/>
            <ac:spMk id="2" creationId="{00000000-0000-0000-0000-000000000000}"/>
          </ac:spMkLst>
        </pc:spChg>
        <pc:spChg chg="mod">
          <ac:chgData name="谭 中意" userId="085396a834d9f6cc" providerId="LiveId" clId="{5AE9F78D-A437-594B-A7F7-D421A9D2B5B6}" dt="2019-04-21T05:53:59.278" v="1289" actId="20578"/>
          <ac:spMkLst>
            <pc:docMk/>
            <pc:sldMk cId="3275667937" sldId="292"/>
            <ac:spMk id="3" creationId="{00000000-0000-0000-0000-000000000000}"/>
          </ac:spMkLst>
        </pc:spChg>
      </pc:sldChg>
      <pc:sldChg chg="modSp add">
        <pc:chgData name="谭 中意" userId="085396a834d9f6cc" providerId="LiveId" clId="{5AE9F78D-A437-594B-A7F7-D421A9D2B5B6}" dt="2019-04-14T11:33:06.735" v="193" actId="20577"/>
        <pc:sldMkLst>
          <pc:docMk/>
          <pc:sldMk cId="2932424665" sldId="293"/>
        </pc:sldMkLst>
        <pc:spChg chg="mod">
          <ac:chgData name="谭 中意" userId="085396a834d9f6cc" providerId="LiveId" clId="{5AE9F78D-A437-594B-A7F7-D421A9D2B5B6}" dt="2019-04-14T11:33:06.735" v="193" actId="20577"/>
          <ac:spMkLst>
            <pc:docMk/>
            <pc:sldMk cId="2932424665" sldId="293"/>
            <ac:spMk id="2" creationId="{00000000-0000-0000-0000-000000000000}"/>
          </ac:spMkLst>
        </pc:spChg>
        <pc:spChg chg="mod">
          <ac:chgData name="谭 中意" userId="085396a834d9f6cc" providerId="LiveId" clId="{5AE9F78D-A437-594B-A7F7-D421A9D2B5B6}" dt="2019-04-14T11:32:47.777" v="177" actId="27636"/>
          <ac:spMkLst>
            <pc:docMk/>
            <pc:sldMk cId="2932424665" sldId="293"/>
            <ac:spMk id="3" creationId="{00000000-0000-0000-0000-000000000000}"/>
          </ac:spMkLst>
        </pc:spChg>
      </pc:sldChg>
      <pc:sldChg chg="modSp add">
        <pc:chgData name="谭 中意" userId="085396a834d9f6cc" providerId="LiveId" clId="{5AE9F78D-A437-594B-A7F7-D421A9D2B5B6}" dt="2019-04-14T11:33:12.689" v="196" actId="20577"/>
        <pc:sldMkLst>
          <pc:docMk/>
          <pc:sldMk cId="2780981550" sldId="294"/>
        </pc:sldMkLst>
        <pc:spChg chg="mod">
          <ac:chgData name="谭 中意" userId="085396a834d9f6cc" providerId="LiveId" clId="{5AE9F78D-A437-594B-A7F7-D421A9D2B5B6}" dt="2019-04-14T11:33:12.689" v="196" actId="20577"/>
          <ac:spMkLst>
            <pc:docMk/>
            <pc:sldMk cId="2780981550" sldId="294"/>
            <ac:spMk id="2" creationId="{00000000-0000-0000-0000-000000000000}"/>
          </ac:spMkLst>
        </pc:spChg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1370459165" sldId="295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729390743" sldId="297"/>
        </pc:sldMkLst>
      </pc:sldChg>
      <pc:sldChg chg="add">
        <pc:chgData name="谭 中意" userId="085396a834d9f6cc" providerId="LiveId" clId="{5AE9F78D-A437-594B-A7F7-D421A9D2B5B6}" dt="2019-04-14T11:34:22.499" v="198"/>
        <pc:sldMkLst>
          <pc:docMk/>
          <pc:sldMk cId="775261359" sldId="302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3920952729" sldId="303"/>
        </pc:sldMkLst>
      </pc:sldChg>
      <pc:sldChg chg="ord">
        <pc:chgData name="谭 中意" userId="085396a834d9f6cc" providerId="LiveId" clId="{5AE9F78D-A437-594B-A7F7-D421A9D2B5B6}" dt="2019-04-14T11:40:47.293" v="623"/>
        <pc:sldMkLst>
          <pc:docMk/>
          <pc:sldMk cId="339097230" sldId="308"/>
        </pc:sldMkLst>
      </pc:sldChg>
      <pc:sldChg chg="modSp add">
        <pc:chgData name="谭 中意" userId="085396a834d9f6cc" providerId="LiveId" clId="{5AE9F78D-A437-594B-A7F7-D421A9D2B5B6}" dt="2019-04-14T11:31:35.531" v="172" actId="27636"/>
        <pc:sldMkLst>
          <pc:docMk/>
          <pc:sldMk cId="1993401528" sldId="310"/>
        </pc:sldMkLst>
        <pc:spChg chg="mod">
          <ac:chgData name="谭 中意" userId="085396a834d9f6cc" providerId="LiveId" clId="{5AE9F78D-A437-594B-A7F7-D421A9D2B5B6}" dt="2019-04-14T11:31:35.531" v="172" actId="27636"/>
          <ac:spMkLst>
            <pc:docMk/>
            <pc:sldMk cId="1993401528" sldId="310"/>
            <ac:spMk id="3" creationId="{00000000-0000-0000-0000-000000000000}"/>
          </ac:spMkLst>
        </pc:spChg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1021829168" sldId="311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3929224178" sldId="318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167077868" sldId="319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845269370" sldId="321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054211948" sldId="322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945410837" sldId="323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3692889595" sldId="324"/>
        </pc:sldMkLst>
      </pc:sldChg>
      <pc:sldChg chg="add">
        <pc:chgData name="谭 中意" userId="085396a834d9f6cc" providerId="LiveId" clId="{5AE9F78D-A437-594B-A7F7-D421A9D2B5B6}" dt="2019-04-14T11:32:07.653" v="173"/>
        <pc:sldMkLst>
          <pc:docMk/>
          <pc:sldMk cId="3490254129" sldId="325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164815252" sldId="326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663577158" sldId="327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280244105" sldId="328"/>
        </pc:sldMkLst>
      </pc:sldChg>
      <pc:sldChg chg="modSp add">
        <pc:chgData name="谭 中意" userId="085396a834d9f6cc" providerId="LiveId" clId="{5AE9F78D-A437-594B-A7F7-D421A9D2B5B6}" dt="2019-04-14T11:36:14.124" v="200" actId="27636"/>
        <pc:sldMkLst>
          <pc:docMk/>
          <pc:sldMk cId="399625674" sldId="329"/>
        </pc:sldMkLst>
        <pc:spChg chg="mod">
          <ac:chgData name="谭 中意" userId="085396a834d9f6cc" providerId="LiveId" clId="{5AE9F78D-A437-594B-A7F7-D421A9D2B5B6}" dt="2019-04-14T11:36:14.124" v="200" actId="27636"/>
          <ac:spMkLst>
            <pc:docMk/>
            <pc:sldMk cId="399625674" sldId="329"/>
            <ac:spMk id="3" creationId="{00000000-0000-0000-0000-000000000000}"/>
          </ac:spMkLst>
        </pc:spChg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230968813" sldId="330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3375258981" sldId="331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3476836252" sldId="332"/>
        </pc:sldMkLst>
      </pc:sldChg>
      <pc:sldChg chg="modSp add">
        <pc:chgData name="谭 中意" userId="085396a834d9f6cc" providerId="LiveId" clId="{5AE9F78D-A437-594B-A7F7-D421A9D2B5B6}" dt="2019-04-17T14:49:59.293" v="766" actId="12"/>
        <pc:sldMkLst>
          <pc:docMk/>
          <pc:sldMk cId="4203427361" sldId="333"/>
        </pc:sldMkLst>
        <pc:spChg chg="mod">
          <ac:chgData name="谭 中意" userId="085396a834d9f6cc" providerId="LiveId" clId="{5AE9F78D-A437-594B-A7F7-D421A9D2B5B6}" dt="2019-04-17T14:49:59.293" v="766" actId="12"/>
          <ac:spMkLst>
            <pc:docMk/>
            <pc:sldMk cId="4203427361" sldId="333"/>
            <ac:spMk id="3" creationId="{4BDC1604-B599-684D-8F70-9B673B3DB573}"/>
          </ac:spMkLst>
        </pc:spChg>
      </pc:sldChg>
      <pc:sldChg chg="add">
        <pc:chgData name="谭 中意" userId="085396a834d9f6cc" providerId="LiveId" clId="{5AE9F78D-A437-594B-A7F7-D421A9D2B5B6}" dt="2019-04-14T11:34:22.499" v="198"/>
        <pc:sldMkLst>
          <pc:docMk/>
          <pc:sldMk cId="2573024981" sldId="334"/>
        </pc:sldMkLst>
      </pc:sldChg>
      <pc:sldChg chg="add">
        <pc:chgData name="谭 中意" userId="085396a834d9f6cc" providerId="LiveId" clId="{5AE9F78D-A437-594B-A7F7-D421A9D2B5B6}" dt="2019-04-14T11:31:35.148" v="171"/>
        <pc:sldMkLst>
          <pc:docMk/>
          <pc:sldMk cId="654283346" sldId="335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1230777179" sldId="343"/>
        </pc:sldMkLst>
      </pc:sldChg>
      <pc:sldChg chg="modSp">
        <pc:chgData name="谭 中意" userId="085396a834d9f6cc" providerId="LiveId" clId="{5AE9F78D-A437-594B-A7F7-D421A9D2B5B6}" dt="2019-04-02T06:31:13.591" v="32" actId="20577"/>
        <pc:sldMkLst>
          <pc:docMk/>
          <pc:sldMk cId="3239075597" sldId="371"/>
        </pc:sldMkLst>
        <pc:spChg chg="mod">
          <ac:chgData name="谭 中意" userId="085396a834d9f6cc" providerId="LiveId" clId="{5AE9F78D-A437-594B-A7F7-D421A9D2B5B6}" dt="2019-04-02T06:31:13.591" v="32" actId="20577"/>
          <ac:spMkLst>
            <pc:docMk/>
            <pc:sldMk cId="3239075597" sldId="371"/>
            <ac:spMk id="2" creationId="{00000000-0000-0000-0000-000000000000}"/>
          </ac:spMkLst>
        </pc:spChg>
      </pc:sldChg>
      <pc:sldChg chg="modSp">
        <pc:chgData name="谭 中意" userId="085396a834d9f6cc" providerId="LiveId" clId="{5AE9F78D-A437-594B-A7F7-D421A9D2B5B6}" dt="2019-04-14T11:40:36.720" v="622" actId="20577"/>
        <pc:sldMkLst>
          <pc:docMk/>
          <pc:sldMk cId="3219100261" sldId="372"/>
        </pc:sldMkLst>
        <pc:spChg chg="mod">
          <ac:chgData name="谭 中意" userId="085396a834d9f6cc" providerId="LiveId" clId="{5AE9F78D-A437-594B-A7F7-D421A9D2B5B6}" dt="2019-04-14T11:40:36.720" v="622" actId="20577"/>
          <ac:spMkLst>
            <pc:docMk/>
            <pc:sldMk cId="3219100261" sldId="372"/>
            <ac:spMk id="3" creationId="{0A4C0BD9-7F08-394F-8DBE-B3BDA2E59B6A}"/>
          </ac:spMkLst>
        </pc:spChg>
      </pc:sldChg>
      <pc:sldChg chg="modSp">
        <pc:chgData name="谭 中意" userId="085396a834d9f6cc" providerId="LiveId" clId="{5AE9F78D-A437-594B-A7F7-D421A9D2B5B6}" dt="2019-04-21T01:16:09.303" v="1133" actId="20577"/>
        <pc:sldMkLst>
          <pc:docMk/>
          <pc:sldMk cId="6268551" sldId="400"/>
        </pc:sldMkLst>
        <pc:spChg chg="mod">
          <ac:chgData name="谭 中意" userId="085396a834d9f6cc" providerId="LiveId" clId="{5AE9F78D-A437-594B-A7F7-D421A9D2B5B6}" dt="2019-04-21T01:16:09.303" v="1133" actId="20577"/>
          <ac:spMkLst>
            <pc:docMk/>
            <pc:sldMk cId="6268551" sldId="400"/>
            <ac:spMk id="3" creationId="{3FB8B6C3-AD15-3444-92C9-708A7E734FE5}"/>
          </ac:spMkLst>
        </pc:spChg>
      </pc:sldChg>
      <pc:sldChg chg="addSp delSp modSp add">
        <pc:chgData name="谭 中意" userId="085396a834d9f6cc" providerId="LiveId" clId="{5AE9F78D-A437-594B-A7F7-D421A9D2B5B6}" dt="2019-04-02T06:39:54.828" v="169" actId="20577"/>
        <pc:sldMkLst>
          <pc:docMk/>
          <pc:sldMk cId="3376710240" sldId="401"/>
        </pc:sldMkLst>
        <pc:spChg chg="mod">
          <ac:chgData name="谭 中意" userId="085396a834d9f6cc" providerId="LiveId" clId="{5AE9F78D-A437-594B-A7F7-D421A9D2B5B6}" dt="2019-04-02T06:39:54.828" v="169" actId="20577"/>
          <ac:spMkLst>
            <pc:docMk/>
            <pc:sldMk cId="3376710240" sldId="401"/>
            <ac:spMk id="2" creationId="{EA0F27F3-7C60-9146-9D1A-11E43C7EEE2E}"/>
          </ac:spMkLst>
        </pc:spChg>
        <pc:spChg chg="del">
          <ac:chgData name="谭 中意" userId="085396a834d9f6cc" providerId="LiveId" clId="{5AE9F78D-A437-594B-A7F7-D421A9D2B5B6}" dt="2019-04-02T06:39:35.137" v="94" actId="931"/>
          <ac:spMkLst>
            <pc:docMk/>
            <pc:sldMk cId="3376710240" sldId="401"/>
            <ac:spMk id="3" creationId="{6C3A25A3-715C-8C46-B79E-49D717CD33D3}"/>
          </ac:spMkLst>
        </pc:spChg>
        <pc:picChg chg="add mod">
          <ac:chgData name="谭 中意" userId="085396a834d9f6cc" providerId="LiveId" clId="{5AE9F78D-A437-594B-A7F7-D421A9D2B5B6}" dt="2019-04-02T06:39:36.310" v="96" actId="962"/>
          <ac:picMkLst>
            <pc:docMk/>
            <pc:sldMk cId="3376710240" sldId="401"/>
            <ac:picMk id="5" creationId="{DDE3B8FE-B44A-B04F-870D-05DDB58D1280}"/>
          </ac:picMkLst>
        </pc:picChg>
      </pc:sldChg>
      <pc:sldChg chg="add">
        <pc:chgData name="谭 中意" userId="085396a834d9f6cc" providerId="LiveId" clId="{5AE9F78D-A437-594B-A7F7-D421A9D2B5B6}" dt="2019-04-14T11:34:22.499" v="198"/>
        <pc:sldMkLst>
          <pc:docMk/>
          <pc:sldMk cId="4230436362" sldId="402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024540258" sldId="403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1060123407" sldId="404"/>
        </pc:sldMkLst>
      </pc:sldChg>
      <pc:sldChg chg="modSp add">
        <pc:chgData name="谭 中意" userId="085396a834d9f6cc" providerId="LiveId" clId="{5AE9F78D-A437-594B-A7F7-D421A9D2B5B6}" dt="2019-04-21T01:56:56.032" v="1153" actId="13926"/>
        <pc:sldMkLst>
          <pc:docMk/>
          <pc:sldMk cId="3474696876" sldId="405"/>
        </pc:sldMkLst>
        <pc:spChg chg="mod">
          <ac:chgData name="谭 中意" userId="085396a834d9f6cc" providerId="LiveId" clId="{5AE9F78D-A437-594B-A7F7-D421A9D2B5B6}" dt="2019-04-21T01:56:56.032" v="1153" actId="13926"/>
          <ac:spMkLst>
            <pc:docMk/>
            <pc:sldMk cId="3474696876" sldId="405"/>
            <ac:spMk id="3" creationId="{00000000-0000-0000-0000-000000000000}"/>
          </ac:spMkLst>
        </pc:spChg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515925589" sldId="406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841880002" sldId="407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109385921" sldId="408"/>
        </pc:sldMkLst>
      </pc:sldChg>
      <pc:sldChg chg="add">
        <pc:chgData name="谭 中意" userId="085396a834d9f6cc" providerId="LiveId" clId="{5AE9F78D-A437-594B-A7F7-D421A9D2B5B6}" dt="2019-04-14T11:36:13.884" v="199"/>
        <pc:sldMkLst>
          <pc:docMk/>
          <pc:sldMk cId="2781093969" sldId="409"/>
        </pc:sldMkLst>
      </pc:sldChg>
      <pc:sldChg chg="modSp add">
        <pc:chgData name="谭 中意" userId="085396a834d9f6cc" providerId="LiveId" clId="{5AE9F78D-A437-594B-A7F7-D421A9D2B5B6}" dt="2019-04-14T11:37:53.559" v="428" actId="20577"/>
        <pc:sldMkLst>
          <pc:docMk/>
          <pc:sldMk cId="2972424213" sldId="410"/>
        </pc:sldMkLst>
        <pc:spChg chg="mod">
          <ac:chgData name="谭 中意" userId="085396a834d9f6cc" providerId="LiveId" clId="{5AE9F78D-A437-594B-A7F7-D421A9D2B5B6}" dt="2019-04-14T11:37:53.559" v="428" actId="20577"/>
          <ac:spMkLst>
            <pc:docMk/>
            <pc:sldMk cId="2972424213" sldId="410"/>
            <ac:spMk id="2" creationId="{F8D45AAB-60AF-DB4D-8697-85F43C72D3A4}"/>
          </ac:spMkLst>
        </pc:spChg>
        <pc:spChg chg="mod">
          <ac:chgData name="谭 中意" userId="085396a834d9f6cc" providerId="LiveId" clId="{5AE9F78D-A437-594B-A7F7-D421A9D2B5B6}" dt="2019-04-14T11:37:40.217" v="382" actId="20577"/>
          <ac:spMkLst>
            <pc:docMk/>
            <pc:sldMk cId="2972424213" sldId="410"/>
            <ac:spMk id="3" creationId="{277DA9B3-D318-3B4E-B167-C8B51358E04B}"/>
          </ac:spMkLst>
        </pc:spChg>
      </pc:sldChg>
      <pc:sldChg chg="modSp add ord">
        <pc:chgData name="谭 中意" userId="085396a834d9f6cc" providerId="LiveId" clId="{5AE9F78D-A437-594B-A7F7-D421A9D2B5B6}" dt="2019-04-21T01:21:00.399" v="1142" actId="404"/>
        <pc:sldMkLst>
          <pc:docMk/>
          <pc:sldMk cId="3342806090" sldId="411"/>
        </pc:sldMkLst>
        <pc:spChg chg="mod">
          <ac:chgData name="谭 中意" userId="085396a834d9f6cc" providerId="LiveId" clId="{5AE9F78D-A437-594B-A7F7-D421A9D2B5B6}" dt="2019-04-14T11:42:34.678" v="670" actId="20577"/>
          <ac:spMkLst>
            <pc:docMk/>
            <pc:sldMk cId="3342806090" sldId="411"/>
            <ac:spMk id="2" creationId="{6363AC21-C2F6-5E45-AEBB-E3572343EA70}"/>
          </ac:spMkLst>
        </pc:spChg>
        <pc:spChg chg="mod">
          <ac:chgData name="谭 中意" userId="085396a834d9f6cc" providerId="LiveId" clId="{5AE9F78D-A437-594B-A7F7-D421A9D2B5B6}" dt="2019-04-21T01:21:00.399" v="1142" actId="404"/>
          <ac:spMkLst>
            <pc:docMk/>
            <pc:sldMk cId="3342806090" sldId="411"/>
            <ac:spMk id="3" creationId="{557442E8-C5C1-9048-ADD4-30BD5149A299}"/>
          </ac:spMkLst>
        </pc:spChg>
      </pc:sldChg>
      <pc:sldChg chg="modSp add">
        <pc:chgData name="谭 中意" userId="085396a834d9f6cc" providerId="LiveId" clId="{5AE9F78D-A437-594B-A7F7-D421A9D2B5B6}" dt="2019-04-17T14:54:34.843" v="1129" actId="403"/>
        <pc:sldMkLst>
          <pc:docMk/>
          <pc:sldMk cId="3186351305" sldId="412"/>
        </pc:sldMkLst>
        <pc:spChg chg="mod">
          <ac:chgData name="谭 中意" userId="085396a834d9f6cc" providerId="LiveId" clId="{5AE9F78D-A437-594B-A7F7-D421A9D2B5B6}" dt="2019-04-17T14:52:21.223" v="834" actId="20577"/>
          <ac:spMkLst>
            <pc:docMk/>
            <pc:sldMk cId="3186351305" sldId="412"/>
            <ac:spMk id="2" creationId="{B58460A6-ABF2-2841-838F-5DB9EE999530}"/>
          </ac:spMkLst>
        </pc:spChg>
        <pc:spChg chg="mod">
          <ac:chgData name="谭 中意" userId="085396a834d9f6cc" providerId="LiveId" clId="{5AE9F78D-A437-594B-A7F7-D421A9D2B5B6}" dt="2019-04-17T14:54:34.843" v="1129" actId="403"/>
          <ac:spMkLst>
            <pc:docMk/>
            <pc:sldMk cId="3186351305" sldId="412"/>
            <ac:spMk id="3" creationId="{BFD49FB8-36F1-014C-B52D-8084F109360B}"/>
          </ac:spMkLst>
        </pc:spChg>
      </pc:sldChg>
      <pc:sldChg chg="modSp add">
        <pc:chgData name="谭 中意" userId="085396a834d9f6cc" providerId="LiveId" clId="{5AE9F78D-A437-594B-A7F7-D421A9D2B5B6}" dt="2019-04-17T14:54:51.019" v="1132" actId="403"/>
        <pc:sldMkLst>
          <pc:docMk/>
          <pc:sldMk cId="1208356943" sldId="413"/>
        </pc:sldMkLst>
        <pc:spChg chg="mod">
          <ac:chgData name="谭 中意" userId="085396a834d9f6cc" providerId="LiveId" clId="{5AE9F78D-A437-594B-A7F7-D421A9D2B5B6}" dt="2019-04-17T14:53:28.315" v="1012" actId="20577"/>
          <ac:spMkLst>
            <pc:docMk/>
            <pc:sldMk cId="1208356943" sldId="413"/>
            <ac:spMk id="2" creationId="{78A261BE-6536-884F-A7AB-72C14F2B8579}"/>
          </ac:spMkLst>
        </pc:spChg>
        <pc:spChg chg="mod">
          <ac:chgData name="谭 中意" userId="085396a834d9f6cc" providerId="LiveId" clId="{5AE9F78D-A437-594B-A7F7-D421A9D2B5B6}" dt="2019-04-17T14:54:51.019" v="1132" actId="403"/>
          <ac:spMkLst>
            <pc:docMk/>
            <pc:sldMk cId="1208356943" sldId="413"/>
            <ac:spMk id="3" creationId="{7B4500A1-C44F-F64C-83BB-C2BE4C6021AA}"/>
          </ac:spMkLst>
        </pc:spChg>
      </pc:sldChg>
      <pc:sldChg chg="modSp add">
        <pc:chgData name="谭 中意" userId="085396a834d9f6cc" providerId="LiveId" clId="{5AE9F78D-A437-594B-A7F7-D421A9D2B5B6}" dt="2019-04-21T02:00:06.952" v="1288" actId="20577"/>
        <pc:sldMkLst>
          <pc:docMk/>
          <pc:sldMk cId="2994157590" sldId="414"/>
        </pc:sldMkLst>
        <pc:spChg chg="mod">
          <ac:chgData name="谭 中意" userId="085396a834d9f6cc" providerId="LiveId" clId="{5AE9F78D-A437-594B-A7F7-D421A9D2B5B6}" dt="2019-04-21T01:59:18.535" v="1183" actId="20577"/>
          <ac:spMkLst>
            <pc:docMk/>
            <pc:sldMk cId="2994157590" sldId="414"/>
            <ac:spMk id="2" creationId="{DE7E7F33-26E2-0A4E-B98A-8C543AF157C9}"/>
          </ac:spMkLst>
        </pc:spChg>
        <pc:spChg chg="mod">
          <ac:chgData name="谭 中意" userId="085396a834d9f6cc" providerId="LiveId" clId="{5AE9F78D-A437-594B-A7F7-D421A9D2B5B6}" dt="2019-04-21T02:00:06.952" v="1288" actId="20577"/>
          <ac:spMkLst>
            <pc:docMk/>
            <pc:sldMk cId="2994157590" sldId="414"/>
            <ac:spMk id="3" creationId="{CB71CCD0-4138-FB4D-AEAD-3462ED895E86}"/>
          </ac:spMkLst>
        </pc:spChg>
      </pc:sldChg>
    </pc:docChg>
  </pc:docChgLst>
  <pc:docChgLst>
    <pc:chgData name="谭 中意" userId="085396a834d9f6cc" providerId="LiveId" clId="{1FD144B2-DC64-DA41-8D4D-A9A9761ECA1F}"/>
    <pc:docChg chg="undo custSel addSld delSld modSld modSection">
      <pc:chgData name="谭 中意" userId="085396a834d9f6cc" providerId="LiveId" clId="{1FD144B2-DC64-DA41-8D4D-A9A9761ECA1F}" dt="2019-02-27T08:01:27.717" v="386"/>
      <pc:docMkLst>
        <pc:docMk/>
      </pc:docMkLst>
    </pc:docChg>
  </pc:docChgLst>
  <pc:docChgLst>
    <pc:chgData name="谭 中意" userId="085396a834d9f6cc" providerId="LiveId" clId="{3DC46407-81F4-8B46-9B56-5A8FD5E3F583}"/>
    <pc:docChg chg="undo custSel addSld delSld modSld sldOrd modMainMaster delSection modSection">
      <pc:chgData name="谭 中意" userId="085396a834d9f6cc" providerId="LiveId" clId="{3DC46407-81F4-8B46-9B56-5A8FD5E3F583}" dt="2019-03-26T06:03:11.901" v="2165" actId="20577"/>
      <pc:docMkLst>
        <pc:docMk/>
      </pc:docMkLst>
      <pc:sldChg chg="modSp add">
        <pc:chgData name="谭 中意" userId="085396a834d9f6cc" providerId="LiveId" clId="{3DC46407-81F4-8B46-9B56-5A8FD5E3F583}" dt="2019-03-01T03:13:02.294" v="1524" actId="255"/>
        <pc:sldMkLst>
          <pc:docMk/>
          <pc:sldMk cId="3036619587" sldId="258"/>
        </pc:sldMkLst>
        <pc:spChg chg="mod">
          <ac:chgData name="谭 中意" userId="085396a834d9f6cc" providerId="LiveId" clId="{3DC46407-81F4-8B46-9B56-5A8FD5E3F583}" dt="2019-03-01T03:13:02.294" v="1524" actId="255"/>
          <ac:spMkLst>
            <pc:docMk/>
            <pc:sldMk cId="3036619587" sldId="258"/>
            <ac:spMk id="3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1:59.079" v="710" actId="404"/>
        <pc:sldMkLst>
          <pc:docMk/>
          <pc:sldMk cId="4017461831" sldId="262"/>
        </pc:sldMkLst>
        <pc:spChg chg="mod">
          <ac:chgData name="谭 中意" userId="085396a834d9f6cc" providerId="LiveId" clId="{3DC46407-81F4-8B46-9B56-5A8FD5E3F583}" dt="2019-02-28T07:51:59.079" v="710" actId="404"/>
          <ac:spMkLst>
            <pc:docMk/>
            <pc:sldMk cId="4017461831" sldId="262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3-01T03:25:23.706" v="1957" actId="20577"/>
        <pc:sldMkLst>
          <pc:docMk/>
          <pc:sldMk cId="603065976" sldId="263"/>
        </pc:sldMkLst>
        <pc:spChg chg="mod">
          <ac:chgData name="谭 中意" userId="085396a834d9f6cc" providerId="LiveId" clId="{3DC46407-81F4-8B46-9B56-5A8FD5E3F583}" dt="2019-03-01T03:25:23.706" v="1957" actId="20577"/>
          <ac:spMkLst>
            <pc:docMk/>
            <pc:sldMk cId="603065976" sldId="263"/>
            <ac:spMk id="2" creationId="{00000000-0000-0000-0000-000000000000}"/>
          </ac:spMkLst>
        </pc:spChg>
        <pc:picChg chg="mod">
          <ac:chgData name="谭 中意" userId="085396a834d9f6cc" providerId="LiveId" clId="{3DC46407-81F4-8B46-9B56-5A8FD5E3F583}" dt="2019-02-28T07:52:07.466" v="714" actId="1036"/>
          <ac:picMkLst>
            <pc:docMk/>
            <pc:sldMk cId="603065976" sldId="263"/>
            <ac:picMk id="4" creationId="{00000000-0000-0000-0000-000000000000}"/>
          </ac:picMkLst>
        </pc:picChg>
      </pc:sldChg>
      <pc:sldChg chg="modSp add">
        <pc:chgData name="谭 中意" userId="085396a834d9f6cc" providerId="LiveId" clId="{3DC46407-81F4-8B46-9B56-5A8FD5E3F583}" dt="2019-02-28T07:53:02.200" v="721" actId="122"/>
        <pc:sldMkLst>
          <pc:docMk/>
          <pc:sldMk cId="3576887030" sldId="275"/>
        </pc:sldMkLst>
        <pc:spChg chg="mod">
          <ac:chgData name="谭 中意" userId="085396a834d9f6cc" providerId="LiveId" clId="{3DC46407-81F4-8B46-9B56-5A8FD5E3F583}" dt="2019-02-28T07:53:02.200" v="721" actId="122"/>
          <ac:spMkLst>
            <pc:docMk/>
            <pc:sldMk cId="3576887030" sldId="275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3:53.014" v="733" actId="1076"/>
        <pc:sldMkLst>
          <pc:docMk/>
          <pc:sldMk cId="1351073864" sldId="279"/>
        </pc:sldMkLst>
        <pc:spChg chg="mod">
          <ac:chgData name="谭 中意" userId="085396a834d9f6cc" providerId="LiveId" clId="{3DC46407-81F4-8B46-9B56-5A8FD5E3F583}" dt="2019-02-28T07:53:53.014" v="733" actId="1076"/>
          <ac:spMkLst>
            <pc:docMk/>
            <pc:sldMk cId="1351073864" sldId="279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3-01T03:05:00.903" v="1476" actId="27636"/>
        <pc:sldMkLst>
          <pc:docMk/>
          <pc:sldMk cId="786467162" sldId="280"/>
        </pc:sldMkLst>
        <pc:spChg chg="mod">
          <ac:chgData name="谭 中意" userId="085396a834d9f6cc" providerId="LiveId" clId="{3DC46407-81F4-8B46-9B56-5A8FD5E3F583}" dt="2019-03-01T03:05:00.903" v="1476" actId="27636"/>
          <ac:spMkLst>
            <pc:docMk/>
            <pc:sldMk cId="786467162" sldId="280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4:05.311" v="735" actId="1076"/>
        <pc:sldMkLst>
          <pc:docMk/>
          <pc:sldMk cId="1149400527" sldId="281"/>
        </pc:sldMkLst>
        <pc:spChg chg="mod">
          <ac:chgData name="谭 中意" userId="085396a834d9f6cc" providerId="LiveId" clId="{3DC46407-81F4-8B46-9B56-5A8FD5E3F583}" dt="2019-02-28T07:54:05.311" v="735" actId="1076"/>
          <ac:spMkLst>
            <pc:docMk/>
            <pc:sldMk cId="1149400527" sldId="281"/>
            <ac:spMk id="2" creationId="{00000000-0000-0000-0000-000000000000}"/>
          </ac:spMkLst>
        </pc:spChg>
      </pc:sldChg>
      <pc:sldChg chg="add">
        <pc:chgData name="谭 中意" userId="085396a834d9f6cc" providerId="LiveId" clId="{3DC46407-81F4-8B46-9B56-5A8FD5E3F583}" dt="2019-02-28T07:51:22.598" v="698"/>
        <pc:sldMkLst>
          <pc:docMk/>
          <pc:sldMk cId="84173664" sldId="305"/>
        </pc:sldMkLst>
      </pc:sldChg>
      <pc:sldChg chg="modSp add">
        <pc:chgData name="谭 中意" userId="085396a834d9f6cc" providerId="LiveId" clId="{3DC46407-81F4-8B46-9B56-5A8FD5E3F583}" dt="2019-02-28T10:39:26.339" v="978" actId="12"/>
        <pc:sldMkLst>
          <pc:docMk/>
          <pc:sldMk cId="280856084" sldId="306"/>
        </pc:sldMkLst>
        <pc:spChg chg="mod">
          <ac:chgData name="谭 中意" userId="085396a834d9f6cc" providerId="LiveId" clId="{3DC46407-81F4-8B46-9B56-5A8FD5E3F583}" dt="2019-02-28T07:51:49.999" v="708" actId="404"/>
          <ac:spMkLst>
            <pc:docMk/>
            <pc:sldMk cId="280856084" sldId="306"/>
            <ac:spMk id="2" creationId="{00000000-0000-0000-0000-000000000000}"/>
          </ac:spMkLst>
        </pc:spChg>
        <pc:spChg chg="mod">
          <ac:chgData name="谭 中意" userId="085396a834d9f6cc" providerId="LiveId" clId="{3DC46407-81F4-8B46-9B56-5A8FD5E3F583}" dt="2019-02-28T10:39:26.339" v="978" actId="12"/>
          <ac:spMkLst>
            <pc:docMk/>
            <pc:sldMk cId="280856084" sldId="306"/>
            <ac:spMk id="3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10:39:53.188" v="987" actId="27636"/>
        <pc:sldMkLst>
          <pc:docMk/>
          <pc:sldMk cId="270469275" sldId="307"/>
        </pc:sldMkLst>
        <pc:spChg chg="mod">
          <ac:chgData name="谭 中意" userId="085396a834d9f6cc" providerId="LiveId" clId="{3DC46407-81F4-8B46-9B56-5A8FD5E3F583}" dt="2019-02-28T10:39:53.188" v="987" actId="27636"/>
          <ac:spMkLst>
            <pc:docMk/>
            <pc:sldMk cId="270469275" sldId="307"/>
            <ac:spMk id="3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3-01T03:12:49.553" v="1523" actId="404"/>
        <pc:sldMkLst>
          <pc:docMk/>
          <pc:sldMk cId="339097230" sldId="308"/>
        </pc:sldMkLst>
        <pc:spChg chg="mod">
          <ac:chgData name="谭 中意" userId="085396a834d9f6cc" providerId="LiveId" clId="{3DC46407-81F4-8B46-9B56-5A8FD5E3F583}" dt="2019-03-01T03:12:49.553" v="1523" actId="404"/>
          <ac:spMkLst>
            <pc:docMk/>
            <pc:sldMk cId="339097230" sldId="308"/>
            <ac:spMk id="3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3-01T03:21:44.348" v="1891" actId="20577"/>
        <pc:sldMkLst>
          <pc:docMk/>
          <pc:sldMk cId="1652910525" sldId="309"/>
        </pc:sldMkLst>
        <pc:spChg chg="mod">
          <ac:chgData name="谭 中意" userId="085396a834d9f6cc" providerId="LiveId" clId="{3DC46407-81F4-8B46-9B56-5A8FD5E3F583}" dt="2019-03-01T03:21:44.348" v="1891" actId="20577"/>
          <ac:spMkLst>
            <pc:docMk/>
            <pc:sldMk cId="1652910525" sldId="309"/>
            <ac:spMk id="3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4:46.927" v="741" actId="12"/>
        <pc:sldMkLst>
          <pc:docMk/>
          <pc:sldMk cId="212667666" sldId="316"/>
        </pc:sldMkLst>
        <pc:spChg chg="mod">
          <ac:chgData name="谭 中意" userId="085396a834d9f6cc" providerId="LiveId" clId="{3DC46407-81F4-8B46-9B56-5A8FD5E3F583}" dt="2019-02-28T07:54:46.927" v="741" actId="12"/>
          <ac:spMkLst>
            <pc:docMk/>
            <pc:sldMk cId="212667666" sldId="316"/>
            <ac:spMk id="3" creationId="{00000000-0000-0000-0000-000000000000}"/>
          </ac:spMkLst>
        </pc:spChg>
      </pc:sldChg>
      <pc:sldChg chg="modSp">
        <pc:chgData name="谭 中意" userId="085396a834d9f6cc" providerId="LiveId" clId="{3DC46407-81F4-8B46-9B56-5A8FD5E3F583}" dt="2019-02-28T07:16:35.945" v="290" actId="20577"/>
        <pc:sldMkLst>
          <pc:docMk/>
          <pc:sldMk cId="3239075597" sldId="371"/>
        </pc:sldMkLst>
        <pc:spChg chg="mod">
          <ac:chgData name="谭 中意" userId="085396a834d9f6cc" providerId="LiveId" clId="{3DC46407-81F4-8B46-9B56-5A8FD5E3F583}" dt="2019-02-28T07:16:35.945" v="290" actId="20577"/>
          <ac:spMkLst>
            <pc:docMk/>
            <pc:sldMk cId="3239075597" sldId="371"/>
            <ac:spMk id="2" creationId="{00000000-0000-0000-0000-000000000000}"/>
          </ac:spMkLst>
        </pc:spChg>
      </pc:sldChg>
      <pc:sldChg chg="modSp add ord">
        <pc:chgData name="谭 中意" userId="085396a834d9f6cc" providerId="LiveId" clId="{3DC46407-81F4-8B46-9B56-5A8FD5E3F583}" dt="2019-03-26T06:03:11.901" v="2165" actId="20577"/>
        <pc:sldMkLst>
          <pc:docMk/>
          <pc:sldMk cId="3219100261" sldId="372"/>
        </pc:sldMkLst>
        <pc:spChg chg="mod">
          <ac:chgData name="谭 中意" userId="085396a834d9f6cc" providerId="LiveId" clId="{3DC46407-81F4-8B46-9B56-5A8FD5E3F583}" dt="2019-02-28T07:16:42.466" v="294" actId="20577"/>
          <ac:spMkLst>
            <pc:docMk/>
            <pc:sldMk cId="3219100261" sldId="372"/>
            <ac:spMk id="2" creationId="{FE5B8243-A3E4-604A-8D82-81D257E4C05F}"/>
          </ac:spMkLst>
        </pc:spChg>
        <pc:spChg chg="mod">
          <ac:chgData name="谭 中意" userId="085396a834d9f6cc" providerId="LiveId" clId="{3DC46407-81F4-8B46-9B56-5A8FD5E3F583}" dt="2019-03-26T06:03:11.901" v="2165" actId="20577"/>
          <ac:spMkLst>
            <pc:docMk/>
            <pc:sldMk cId="3219100261" sldId="372"/>
            <ac:spMk id="3" creationId="{0A4C0BD9-7F08-394F-8DBE-B3BDA2E59B6A}"/>
          </ac:spMkLst>
        </pc:spChg>
      </pc:sldChg>
      <pc:sldChg chg="add">
        <pc:chgData name="谭 中意" userId="085396a834d9f6cc" providerId="LiveId" clId="{3DC46407-81F4-8B46-9B56-5A8FD5E3F583}" dt="2019-02-28T07:51:22.598" v="698"/>
        <pc:sldMkLst>
          <pc:docMk/>
          <pc:sldMk cId="3355499509" sldId="377"/>
        </pc:sldMkLst>
      </pc:sldChg>
      <pc:sldChg chg="modSp add">
        <pc:chgData name="谭 中意" userId="085396a834d9f6cc" providerId="LiveId" clId="{3DC46407-81F4-8B46-9B56-5A8FD5E3F583}" dt="2019-02-28T07:53:19.110" v="725" actId="122"/>
        <pc:sldMkLst>
          <pc:docMk/>
          <pc:sldMk cId="2324962090" sldId="378"/>
        </pc:sldMkLst>
        <pc:spChg chg="mod">
          <ac:chgData name="谭 中意" userId="085396a834d9f6cc" providerId="LiveId" clId="{3DC46407-81F4-8B46-9B56-5A8FD5E3F583}" dt="2019-02-28T07:53:19.110" v="725" actId="122"/>
          <ac:spMkLst>
            <pc:docMk/>
            <pc:sldMk cId="2324962090" sldId="378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3:31.302" v="728" actId="1076"/>
        <pc:sldMkLst>
          <pc:docMk/>
          <pc:sldMk cId="2724758324" sldId="379"/>
        </pc:sldMkLst>
        <pc:spChg chg="mod">
          <ac:chgData name="谭 中意" userId="085396a834d9f6cc" providerId="LiveId" clId="{3DC46407-81F4-8B46-9B56-5A8FD5E3F583}" dt="2019-02-28T07:53:31.302" v="728" actId="1076"/>
          <ac:spMkLst>
            <pc:docMk/>
            <pc:sldMk cId="2724758324" sldId="379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3:42.249" v="731" actId="1076"/>
        <pc:sldMkLst>
          <pc:docMk/>
          <pc:sldMk cId="2918253432" sldId="380"/>
        </pc:sldMkLst>
        <pc:spChg chg="mod">
          <ac:chgData name="谭 中意" userId="085396a834d9f6cc" providerId="LiveId" clId="{3DC46407-81F4-8B46-9B56-5A8FD5E3F583}" dt="2019-02-28T07:53:42.249" v="731" actId="1076"/>
          <ac:spMkLst>
            <pc:docMk/>
            <pc:sldMk cId="2918253432" sldId="380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4:10.803" v="736" actId="1076"/>
        <pc:sldMkLst>
          <pc:docMk/>
          <pc:sldMk cId="44251038" sldId="381"/>
        </pc:sldMkLst>
        <pc:spChg chg="mod">
          <ac:chgData name="谭 中意" userId="085396a834d9f6cc" providerId="LiveId" clId="{3DC46407-81F4-8B46-9B56-5A8FD5E3F583}" dt="2019-02-28T07:54:10.803" v="736" actId="1076"/>
          <ac:spMkLst>
            <pc:docMk/>
            <pc:sldMk cId="44251038" sldId="381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2-28T07:54:16.912" v="737" actId="1076"/>
        <pc:sldMkLst>
          <pc:docMk/>
          <pc:sldMk cId="2665346713" sldId="382"/>
        </pc:sldMkLst>
        <pc:spChg chg="mod">
          <ac:chgData name="谭 中意" userId="085396a834d9f6cc" providerId="LiveId" clId="{3DC46407-81F4-8B46-9B56-5A8FD5E3F583}" dt="2019-02-28T07:54:16.912" v="737" actId="1076"/>
          <ac:spMkLst>
            <pc:docMk/>
            <pc:sldMk cId="2665346713" sldId="382"/>
            <ac:spMk id="2" creationId="{00000000-0000-0000-0000-000000000000}"/>
          </ac:spMkLst>
        </pc:spChg>
      </pc:sldChg>
      <pc:sldChg chg="modSp add">
        <pc:chgData name="谭 中意" userId="085396a834d9f6cc" providerId="LiveId" clId="{3DC46407-81F4-8B46-9B56-5A8FD5E3F583}" dt="2019-03-26T06:03:03.041" v="2162" actId="20577"/>
        <pc:sldMkLst>
          <pc:docMk/>
          <pc:sldMk cId="6268551" sldId="400"/>
        </pc:sldMkLst>
        <pc:spChg chg="mod">
          <ac:chgData name="谭 中意" userId="085396a834d9f6cc" providerId="LiveId" clId="{3DC46407-81F4-8B46-9B56-5A8FD5E3F583}" dt="2019-03-26T06:02:29.988" v="1996" actId="20577"/>
          <ac:spMkLst>
            <pc:docMk/>
            <pc:sldMk cId="6268551" sldId="400"/>
            <ac:spMk id="2" creationId="{86657B41-2325-DA4B-AA3D-B4771C5E5236}"/>
          </ac:spMkLst>
        </pc:spChg>
        <pc:spChg chg="mod">
          <ac:chgData name="谭 中意" userId="085396a834d9f6cc" providerId="LiveId" clId="{3DC46407-81F4-8B46-9B56-5A8FD5E3F583}" dt="2019-03-26T06:03:03.041" v="2162" actId="20577"/>
          <ac:spMkLst>
            <pc:docMk/>
            <pc:sldMk cId="6268551" sldId="400"/>
            <ac:spMk id="3" creationId="{3FB8B6C3-AD15-3444-92C9-708A7E734FE5}"/>
          </ac:spMkLst>
        </pc:spChg>
      </pc:sldChg>
      <pc:sldMasterChg chg="delSp modSp modSldLayout">
        <pc:chgData name="谭 中意" userId="085396a834d9f6cc" providerId="LiveId" clId="{3DC46407-81F4-8B46-9B56-5A8FD5E3F583}" dt="2019-03-01T03:05:45.221" v="1487" actId="14100"/>
        <pc:sldMasterMkLst>
          <pc:docMk/>
          <pc:sldMasterMk cId="0" sldId="2147483672"/>
        </pc:sldMasterMkLst>
        <pc:spChg chg="mod">
          <ac:chgData name="谭 中意" userId="085396a834d9f6cc" providerId="LiveId" clId="{3DC46407-81F4-8B46-9B56-5A8FD5E3F583}" dt="2019-03-01T03:05:31.764" v="1484" actId="14100"/>
          <ac:spMkLst>
            <pc:docMk/>
            <pc:sldMasterMk cId="0" sldId="2147483672"/>
            <ac:spMk id="2" creationId="{00000000-0000-0000-0000-000000000000}"/>
          </ac:spMkLst>
        </pc:spChg>
        <pc:spChg chg="mod">
          <ac:chgData name="谭 中意" userId="085396a834d9f6cc" providerId="LiveId" clId="{3DC46407-81F4-8B46-9B56-5A8FD5E3F583}" dt="2019-03-01T03:05:45.221" v="1487" actId="14100"/>
          <ac:spMkLst>
            <pc:docMk/>
            <pc:sldMasterMk cId="0" sldId="2147483672"/>
            <ac:spMk id="3" creationId="{00000000-0000-0000-0000-000000000000}"/>
          </ac:spMkLst>
        </pc:spChg>
        <pc:spChg chg="del">
          <ac:chgData name="谭 中意" userId="085396a834d9f6cc" providerId="LiveId" clId="{3DC46407-81F4-8B46-9B56-5A8FD5E3F583}" dt="2019-02-28T07:30:39.284" v="333" actId="478"/>
          <ac:spMkLst>
            <pc:docMk/>
            <pc:sldMasterMk cId="0" sldId="2147483672"/>
            <ac:spMk id="7" creationId="{00000000-0000-0000-0000-000000000000}"/>
          </ac:spMkLst>
        </pc:spChg>
        <pc:spChg chg="del">
          <ac:chgData name="谭 中意" userId="085396a834d9f6cc" providerId="LiveId" clId="{3DC46407-81F4-8B46-9B56-5A8FD5E3F583}" dt="2019-02-28T07:37:14.371" v="374" actId="478"/>
          <ac:spMkLst>
            <pc:docMk/>
            <pc:sldMasterMk cId="0" sldId="2147483672"/>
            <ac:spMk id="9" creationId="{00000000-0000-0000-0000-000000000000}"/>
          </ac:spMkLst>
        </pc:spChg>
        <pc:picChg chg="mod">
          <ac:chgData name="谭 中意" userId="085396a834d9f6cc" providerId="LiveId" clId="{3DC46407-81F4-8B46-9B56-5A8FD5E3F583}" dt="2019-03-01T03:05:25.205" v="1482" actId="14100"/>
          <ac:picMkLst>
            <pc:docMk/>
            <pc:sldMasterMk cId="0" sldId="2147483672"/>
            <ac:picMk id="11" creationId="{00000000-0000-0000-0000-000000000000}"/>
          </ac:picMkLst>
        </pc:picChg>
        <pc:picChg chg="del">
          <ac:chgData name="谭 中意" userId="085396a834d9f6cc" providerId="LiveId" clId="{3DC46407-81F4-8B46-9B56-5A8FD5E3F583}" dt="2019-02-28T07:30:55.740" v="337" actId="478"/>
          <ac:picMkLst>
            <pc:docMk/>
            <pc:sldMasterMk cId="0" sldId="2147483672"/>
            <ac:picMk id="12" creationId="{00000000-0000-0000-0000-000000000000}"/>
          </ac:picMkLst>
        </pc:picChg>
        <pc:picChg chg="del">
          <ac:chgData name="谭 中意" userId="085396a834d9f6cc" providerId="LiveId" clId="{3DC46407-81F4-8B46-9B56-5A8FD5E3F583}" dt="2019-02-28T07:30:45.464" v="335" actId="478"/>
          <ac:picMkLst>
            <pc:docMk/>
            <pc:sldMasterMk cId="0" sldId="2147483672"/>
            <ac:picMk id="13" creationId="{00000000-0000-0000-0000-000000000000}"/>
          </ac:picMkLst>
        </pc:picChg>
        <pc:picChg chg="del">
          <ac:chgData name="谭 中意" userId="085396a834d9f6cc" providerId="LiveId" clId="{3DC46407-81F4-8B46-9B56-5A8FD5E3F583}" dt="2019-02-28T07:30:53.622" v="336" actId="478"/>
          <ac:picMkLst>
            <pc:docMk/>
            <pc:sldMasterMk cId="0" sldId="2147483672"/>
            <ac:picMk id="14" creationId="{00000000-0000-0000-0000-000000000000}"/>
          </ac:picMkLst>
        </pc:picChg>
        <pc:picChg chg="del">
          <ac:chgData name="谭 中意" userId="085396a834d9f6cc" providerId="LiveId" clId="{3DC46407-81F4-8B46-9B56-5A8FD5E3F583}" dt="2019-02-28T07:30:42.917" v="334" actId="478"/>
          <ac:picMkLst>
            <pc:docMk/>
            <pc:sldMasterMk cId="0" sldId="2147483672"/>
            <ac:picMk id="15" creationId="{00000000-0000-0000-0000-000000000000}"/>
          </ac:picMkLst>
        </pc:picChg>
        <pc:cxnChg chg="del">
          <ac:chgData name="谭 中意" userId="085396a834d9f6cc" providerId="LiveId" clId="{3DC46407-81F4-8B46-9B56-5A8FD5E3F583}" dt="2019-02-28T07:34:25.521" v="358" actId="478"/>
          <ac:cxnSpMkLst>
            <pc:docMk/>
            <pc:sldMasterMk cId="0" sldId="2147483672"/>
            <ac:cxnSpMk id="10" creationId="{00000000-0000-0000-0000-000000000000}"/>
          </ac:cxnSpMkLst>
        </pc:cxnChg>
        <pc:sldLayoutChg chg="addSp delSp modSp setBg">
          <pc:chgData name="谭 中意" userId="085396a834d9f6cc" providerId="LiveId" clId="{3DC46407-81F4-8B46-9B56-5A8FD5E3F583}" dt="2019-02-28T07:33:15.069" v="356"/>
          <pc:sldLayoutMkLst>
            <pc:docMk/>
            <pc:sldMasterMk cId="0" sldId="2147483672"/>
            <pc:sldLayoutMk cId="0" sldId="2147483649"/>
          </pc:sldLayoutMkLst>
          <pc:spChg chg="del">
            <ac:chgData name="谭 中意" userId="085396a834d9f6cc" providerId="LiveId" clId="{3DC46407-81F4-8B46-9B56-5A8FD5E3F583}" dt="2019-02-28T07:32:13.092" v="339" actId="478"/>
            <ac:spMkLst>
              <pc:docMk/>
              <pc:sldMasterMk cId="0" sldId="2147483672"/>
              <pc:sldLayoutMk cId="0" sldId="2147483649"/>
              <ac:spMk id="2" creationId="{00000000-0000-0000-0000-000000000000}"/>
            </ac:spMkLst>
          </pc:spChg>
          <pc:spChg chg="add del mod">
            <ac:chgData name="谭 中意" userId="085396a834d9f6cc" providerId="LiveId" clId="{3DC46407-81F4-8B46-9B56-5A8FD5E3F583}" dt="2019-02-28T07:32:56.909" v="343"/>
            <ac:spMkLst>
              <pc:docMk/>
              <pc:sldMasterMk cId="0" sldId="2147483672"/>
              <pc:sldLayoutMk cId="0" sldId="2147483649"/>
              <ac:spMk id="3" creationId="{D43079D4-B378-7149-AFC2-254B832C4697}"/>
            </ac:spMkLst>
          </pc:spChg>
          <pc:spChg chg="add del mod">
            <ac:chgData name="谭 中意" userId="085396a834d9f6cc" providerId="LiveId" clId="{3DC46407-81F4-8B46-9B56-5A8FD5E3F583}" dt="2019-02-28T07:33:05.583" v="349"/>
            <ac:spMkLst>
              <pc:docMk/>
              <pc:sldMasterMk cId="0" sldId="2147483672"/>
              <pc:sldLayoutMk cId="0" sldId="2147483649"/>
              <ac:spMk id="7" creationId="{CAD421AA-44D1-0148-89FC-D19F619C0B8E}"/>
            </ac:spMkLst>
          </pc:spChg>
          <pc:spChg chg="add del mod">
            <ac:chgData name="谭 中意" userId="085396a834d9f6cc" providerId="LiveId" clId="{3DC46407-81F4-8B46-9B56-5A8FD5E3F583}" dt="2019-02-28T07:33:04.410" v="347"/>
            <ac:spMkLst>
              <pc:docMk/>
              <pc:sldMasterMk cId="0" sldId="2147483672"/>
              <pc:sldLayoutMk cId="0" sldId="2147483649"/>
              <ac:spMk id="8" creationId="{305C8DCA-1EAA-6A45-89A2-AD20ABFA721B}"/>
            </ac:spMkLst>
          </pc:spChg>
          <pc:spChg chg="add del mod">
            <ac:chgData name="谭 中意" userId="085396a834d9f6cc" providerId="LiveId" clId="{3DC46407-81F4-8B46-9B56-5A8FD5E3F583}" dt="2019-02-28T07:33:12.951" v="354"/>
            <ac:spMkLst>
              <pc:docMk/>
              <pc:sldMasterMk cId="0" sldId="2147483672"/>
              <pc:sldLayoutMk cId="0" sldId="2147483649"/>
              <ac:spMk id="12" creationId="{78156446-A875-DF48-B3E7-CEA606C5B82C}"/>
            </ac:spMkLst>
          </pc:spChg>
          <pc:spChg chg="add del mod">
            <ac:chgData name="谭 中意" userId="085396a834d9f6cc" providerId="LiveId" clId="{3DC46407-81F4-8B46-9B56-5A8FD5E3F583}" dt="2019-02-28T07:33:15.069" v="356"/>
            <ac:spMkLst>
              <pc:docMk/>
              <pc:sldMasterMk cId="0" sldId="2147483672"/>
              <pc:sldLayoutMk cId="0" sldId="2147483649"/>
              <ac:spMk id="13" creationId="{6065C84F-5BB7-3E4D-976D-D3A6DD1EFF88}"/>
            </ac:spMkLst>
          </pc:spChg>
          <pc:picChg chg="del">
            <ac:chgData name="谭 中意" userId="085396a834d9f6cc" providerId="LiveId" clId="{3DC46407-81F4-8B46-9B56-5A8FD5E3F583}" dt="2019-02-28T07:32:10.609" v="338" actId="478"/>
            <ac:picMkLst>
              <pc:docMk/>
              <pc:sldMasterMk cId="0" sldId="2147483672"/>
              <pc:sldLayoutMk cId="0" sldId="2147483649"/>
              <ac:picMk id="9" creationId="{00000000-0000-0000-0000-000000000000}"/>
            </ac:picMkLst>
          </pc:picChg>
          <pc:picChg chg="del">
            <ac:chgData name="谭 中意" userId="085396a834d9f6cc" providerId="LiveId" clId="{3DC46407-81F4-8B46-9B56-5A8FD5E3F583}" dt="2019-02-28T07:32:16.796" v="340" actId="478"/>
            <ac:picMkLst>
              <pc:docMk/>
              <pc:sldMasterMk cId="0" sldId="2147483672"/>
              <pc:sldLayoutMk cId="0" sldId="2147483649"/>
              <ac:picMk id="10" creationId="{00000000-0000-0000-0000-000000000000}"/>
            </ac:picMkLst>
          </pc:picChg>
        </pc:sldLayoutChg>
        <pc:sldLayoutChg chg="delSp">
          <pc:chgData name="谭 中意" userId="085396a834d9f6cc" providerId="LiveId" clId="{3DC46407-81F4-8B46-9B56-5A8FD5E3F583}" dt="2019-02-28T07:30:28.130" v="332" actId="478"/>
          <pc:sldLayoutMkLst>
            <pc:docMk/>
            <pc:sldMasterMk cId="0" sldId="2147483672"/>
            <pc:sldLayoutMk cId="0" sldId="2147483674"/>
          </pc:sldLayoutMkLst>
          <pc:spChg chg="del">
            <ac:chgData name="谭 中意" userId="085396a834d9f6cc" providerId="LiveId" clId="{3DC46407-81F4-8B46-9B56-5A8FD5E3F583}" dt="2019-02-28T07:30:28.130" v="332" actId="478"/>
            <ac:spMkLst>
              <pc:docMk/>
              <pc:sldMasterMk cId="0" sldId="2147483672"/>
              <pc:sldLayoutMk cId="0" sldId="2147483674"/>
              <ac:spMk id="6" creationId="{00000000-0000-0000-0000-000000000000}"/>
            </ac:spMkLst>
          </pc:spChg>
        </pc:sldLayoutChg>
        <pc:sldLayoutChg chg="modSp">
          <pc:chgData name="谭 中意" userId="085396a834d9f6cc" providerId="LiveId" clId="{3DC46407-81F4-8B46-9B56-5A8FD5E3F583}" dt="2019-03-01T03:04:43.805" v="1470" actId="14100"/>
          <pc:sldLayoutMkLst>
            <pc:docMk/>
            <pc:sldMasterMk cId="0" sldId="2147483672"/>
            <pc:sldLayoutMk cId="0" sldId="2147483676"/>
          </pc:sldLayoutMkLst>
          <pc:spChg chg="mod">
            <ac:chgData name="谭 中意" userId="085396a834d9f6cc" providerId="LiveId" clId="{3DC46407-81F4-8B46-9B56-5A8FD5E3F583}" dt="2019-03-01T03:04:43.805" v="1470" actId="14100"/>
            <ac:spMkLst>
              <pc:docMk/>
              <pc:sldMasterMk cId="0" sldId="2147483672"/>
              <pc:sldLayoutMk cId="0" sldId="2147483676"/>
              <ac:spMk id="8" creationId="{00000000-0000-0000-0000-000000000000}"/>
            </ac:spMkLst>
          </pc:spChg>
        </pc:sldLayoutChg>
      </pc:sldMasterChg>
    </pc:docChg>
  </pc:docChgLst>
  <pc:docChgLst>
    <pc:chgData name="谭 中意" userId="085396a834d9f6cc" providerId="LiveId" clId="{6C3C704B-D1F7-C74A-AB83-CC539FE0202E}"/>
    <pc:docChg chg="undo custSel addSld delSld modSld sldOrd modSection">
      <pc:chgData name="谭 中意" userId="085396a834d9f6cc" providerId="LiveId" clId="{6C3C704B-D1F7-C74A-AB83-CC539FE0202E}" dt="2020-04-24T08:26:25.534" v="4002" actId="2696"/>
      <pc:docMkLst>
        <pc:docMk/>
      </pc:docMkLst>
      <pc:sldChg chg="modSp del">
        <pc:chgData name="谭 中意" userId="085396a834d9f6cc" providerId="LiveId" clId="{6C3C704B-D1F7-C74A-AB83-CC539FE0202E}" dt="2020-04-19T03:25:55.721" v="1168" actId="2696"/>
        <pc:sldMkLst>
          <pc:docMk/>
          <pc:sldMk cId="3275667937" sldId="292"/>
        </pc:sldMkLst>
        <pc:spChg chg="mod">
          <ac:chgData name="谭 中意" userId="085396a834d9f6cc" providerId="LiveId" clId="{6C3C704B-D1F7-C74A-AB83-CC539FE0202E}" dt="2020-04-19T03:25:43.508" v="1167" actId="20577"/>
          <ac:spMkLst>
            <pc:docMk/>
            <pc:sldMk cId="3275667937" sldId="292"/>
            <ac:spMk id="3" creationId="{00000000-0000-0000-0000-000000000000}"/>
          </ac:spMkLst>
        </pc:spChg>
      </pc:sldChg>
      <pc:sldChg chg="modSp modNotesTx">
        <pc:chgData name="谭 中意" userId="085396a834d9f6cc" providerId="LiveId" clId="{6C3C704B-D1F7-C74A-AB83-CC539FE0202E}" dt="2020-04-23T08:20:46.021" v="3961"/>
        <pc:sldMkLst>
          <pc:docMk/>
          <pc:sldMk cId="2932424665" sldId="293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2932424665" sldId="293"/>
            <ac:spMk id="3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2780981550" sldId="294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2780981550" sldId="294"/>
            <ac:spMk id="3" creationId="{00000000-0000-0000-0000-000000000000}"/>
          </ac:spMkLst>
        </pc:spChg>
      </pc:sldChg>
      <pc:sldChg chg="modSp ord">
        <pc:chgData name="谭 中意" userId="085396a834d9f6cc" providerId="LiveId" clId="{6C3C704B-D1F7-C74A-AB83-CC539FE0202E}" dt="2020-04-23T08:20:46.021" v="3961"/>
        <pc:sldMkLst>
          <pc:docMk/>
          <pc:sldMk cId="1370459165" sldId="295"/>
        </pc:sldMkLst>
        <pc:spChg chg="mod">
          <ac:chgData name="谭 中意" userId="085396a834d9f6cc" providerId="LiveId" clId="{6C3C704B-D1F7-C74A-AB83-CC539FE0202E}" dt="2020-04-20T01:14:16.629" v="2338" actId="20577"/>
          <ac:spMkLst>
            <pc:docMk/>
            <pc:sldMk cId="1370459165" sldId="295"/>
            <ac:spMk id="2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1370459165" sldId="295"/>
            <ac:spMk id="3" creationId="{00000000-0000-0000-0000-000000000000}"/>
          </ac:spMkLst>
        </pc:spChg>
      </pc:sldChg>
      <pc:sldChg chg="del">
        <pc:chgData name="谭 中意" userId="085396a834d9f6cc" providerId="LiveId" clId="{6C3C704B-D1F7-C74A-AB83-CC539FE0202E}" dt="2020-04-24T08:26:25.534" v="4002" actId="2696"/>
        <pc:sldMkLst>
          <pc:docMk/>
          <pc:sldMk cId="775261359" sldId="302"/>
        </pc:sldMkLst>
      </pc:sldChg>
      <pc:sldChg chg="modSp">
        <pc:chgData name="谭 中意" userId="085396a834d9f6cc" providerId="LiveId" clId="{6C3C704B-D1F7-C74A-AB83-CC539FE0202E}" dt="2020-04-20T01:15:56.678" v="2581" actId="20577"/>
        <pc:sldMkLst>
          <pc:docMk/>
          <pc:sldMk cId="3920952729" sldId="303"/>
        </pc:sldMkLst>
        <pc:spChg chg="mod">
          <ac:chgData name="谭 中意" userId="085396a834d9f6cc" providerId="LiveId" clId="{6C3C704B-D1F7-C74A-AB83-CC539FE0202E}" dt="2020-04-20T01:15:56.678" v="2581" actId="20577"/>
          <ac:spMkLst>
            <pc:docMk/>
            <pc:sldMk cId="3920952729" sldId="303"/>
            <ac:spMk id="2" creationId="{00000000-0000-0000-0000-000000000000}"/>
          </ac:spMkLst>
        </pc:spChg>
        <pc:spChg chg="mod">
          <ac:chgData name="谭 中意" userId="085396a834d9f6cc" providerId="LiveId" clId="{6C3C704B-D1F7-C74A-AB83-CC539FE0202E}" dt="2020-04-19T10:36:08.319" v="1304" actId="20577"/>
          <ac:spMkLst>
            <pc:docMk/>
            <pc:sldMk cId="3920952729" sldId="303"/>
            <ac:spMk id="3" creationId="{00000000-0000-0000-0000-000000000000}"/>
          </ac:spMkLst>
        </pc:spChg>
      </pc:sldChg>
      <pc:sldChg chg="modSp modAnim">
        <pc:chgData name="谭 中意" userId="085396a834d9f6cc" providerId="LiveId" clId="{6C3C704B-D1F7-C74A-AB83-CC539FE0202E}" dt="2020-04-23T06:36:20.112" v="3868" actId="20577"/>
        <pc:sldMkLst>
          <pc:docMk/>
          <pc:sldMk cId="339097230" sldId="308"/>
        </pc:sldMkLst>
        <pc:spChg chg="mod">
          <ac:chgData name="谭 中意" userId="085396a834d9f6cc" providerId="LiveId" clId="{6C3C704B-D1F7-C74A-AB83-CC539FE0202E}" dt="2020-04-23T06:36:20.112" v="3868" actId="20577"/>
          <ac:spMkLst>
            <pc:docMk/>
            <pc:sldMk cId="339097230" sldId="308"/>
            <ac:spMk id="3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32:37.225" v="3982" actId="20577"/>
        <pc:sldMkLst>
          <pc:docMk/>
          <pc:sldMk cId="3929224178" sldId="318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3929224178" sldId="318"/>
            <ac:spMk id="6" creationId="{00000000-0000-0000-0000-000000000000}"/>
          </ac:spMkLst>
        </pc:spChg>
        <pc:spChg chg="mod">
          <ac:chgData name="谭 中意" userId="085396a834d9f6cc" providerId="LiveId" clId="{6C3C704B-D1F7-C74A-AB83-CC539FE0202E}" dt="2020-04-23T08:32:37.225" v="3982" actId="20577"/>
          <ac:spMkLst>
            <pc:docMk/>
            <pc:sldMk cId="3929224178" sldId="318"/>
            <ac:spMk id="49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3929224178" sldId="318"/>
            <ac:spMk id="50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2054211948" sldId="322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2054211948" sldId="322"/>
            <ac:spMk id="6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2054211948" sldId="322"/>
            <ac:spMk id="49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2054211948" sldId="322"/>
            <ac:spMk id="50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945410837" sldId="323"/>
        </pc:sldMkLst>
        <pc:spChg chg="mod">
          <ac:chgData name="谭 中意" userId="085396a834d9f6cc" providerId="LiveId" clId="{6C3C704B-D1F7-C74A-AB83-CC539FE0202E}" dt="2020-04-20T02:49:49.068" v="3065" actId="27636"/>
          <ac:spMkLst>
            <pc:docMk/>
            <pc:sldMk cId="945410837" sldId="323"/>
            <ac:spMk id="2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945410837" sldId="323"/>
            <ac:spMk id="36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945410837" sldId="323"/>
            <ac:spMk id="40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3692889595" sldId="324"/>
        </pc:sldMkLst>
        <pc:spChg chg="mod">
          <ac:chgData name="谭 中意" userId="085396a834d9f6cc" providerId="LiveId" clId="{6C3C704B-D1F7-C74A-AB83-CC539FE0202E}" dt="2020-04-20T02:49:57.877" v="3068" actId="27636"/>
          <ac:spMkLst>
            <pc:docMk/>
            <pc:sldMk cId="3692889595" sldId="324"/>
            <ac:spMk id="2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3692889595" sldId="324"/>
            <ac:spMk id="4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3692889595" sldId="324"/>
            <ac:spMk id="18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3692889595" sldId="324"/>
            <ac:spMk id="20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2164815252" sldId="326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2164815252" sldId="326"/>
            <ac:spMk id="16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2164815252" sldId="326"/>
            <ac:spMk id="17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2663577158" sldId="327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2663577158" sldId="327"/>
            <ac:spMk id="16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2663577158" sldId="327"/>
            <ac:spMk id="17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2663577158" sldId="327"/>
            <ac:spMk id="18" creationId="{00000000-0000-0000-0000-000000000000}"/>
          </ac:spMkLst>
        </pc:spChg>
      </pc:sldChg>
      <pc:sldChg chg="del">
        <pc:chgData name="谭 中意" userId="085396a834d9f6cc" providerId="LiveId" clId="{6C3C704B-D1F7-C74A-AB83-CC539FE0202E}" dt="2020-04-20T01:18:02.801" v="2729" actId="2696"/>
        <pc:sldMkLst>
          <pc:docMk/>
          <pc:sldMk cId="399625674" sldId="329"/>
        </pc:sldMkLst>
      </pc:sldChg>
      <pc:sldChg chg="del">
        <pc:chgData name="谭 中意" userId="085396a834d9f6cc" providerId="LiveId" clId="{6C3C704B-D1F7-C74A-AB83-CC539FE0202E}" dt="2020-04-20T01:18:04.172" v="2731" actId="2696"/>
        <pc:sldMkLst>
          <pc:docMk/>
          <pc:sldMk cId="2230968813" sldId="330"/>
        </pc:sldMkLst>
      </pc:sldChg>
      <pc:sldChg chg="modSp">
        <pc:chgData name="谭 中意" userId="085396a834d9f6cc" providerId="LiveId" clId="{6C3C704B-D1F7-C74A-AB83-CC539FE0202E}" dt="2020-04-19T02:59:40.365" v="1082" actId="403"/>
        <pc:sldMkLst>
          <pc:docMk/>
          <pc:sldMk cId="3476836252" sldId="332"/>
        </pc:sldMkLst>
        <pc:spChg chg="mod">
          <ac:chgData name="谭 中意" userId="085396a834d9f6cc" providerId="LiveId" clId="{6C3C704B-D1F7-C74A-AB83-CC539FE0202E}" dt="2020-04-19T02:59:40.365" v="1082" actId="403"/>
          <ac:spMkLst>
            <pc:docMk/>
            <pc:sldMk cId="3476836252" sldId="332"/>
            <ac:spMk id="3" creationId="{8FB6A5AD-55E0-2048-9B07-685255B55003}"/>
          </ac:spMkLst>
        </pc:spChg>
      </pc:sldChg>
      <pc:sldChg chg="modSp del">
        <pc:chgData name="谭 中意" userId="085396a834d9f6cc" providerId="LiveId" clId="{6C3C704B-D1F7-C74A-AB83-CC539FE0202E}" dt="2020-04-20T01:18:03.476" v="2730" actId="2696"/>
        <pc:sldMkLst>
          <pc:docMk/>
          <pc:sldMk cId="1230777179" sldId="343"/>
        </pc:sldMkLst>
        <pc:spChg chg="mod">
          <ac:chgData name="谭 中意" userId="085396a834d9f6cc" providerId="LiveId" clId="{6C3C704B-D1F7-C74A-AB83-CC539FE0202E}" dt="2020-04-19T02:57:52.276" v="1055" actId="20577"/>
          <ac:spMkLst>
            <pc:docMk/>
            <pc:sldMk cId="1230777179" sldId="343"/>
            <ac:spMk id="3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10T07:41:08.122" v="1" actId="20577"/>
        <pc:sldMkLst>
          <pc:docMk/>
          <pc:sldMk cId="3239075597" sldId="371"/>
        </pc:sldMkLst>
        <pc:spChg chg="mod">
          <ac:chgData name="谭 中意" userId="085396a834d9f6cc" providerId="LiveId" clId="{6C3C704B-D1F7-C74A-AB83-CC539FE0202E}" dt="2020-04-10T07:41:08.122" v="1" actId="20577"/>
          <ac:spMkLst>
            <pc:docMk/>
            <pc:sldMk cId="3239075597" sldId="371"/>
            <ac:spMk id="2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18T01:06:21.858" v="429" actId="403"/>
        <pc:sldMkLst>
          <pc:docMk/>
          <pc:sldMk cId="3219100261" sldId="372"/>
        </pc:sldMkLst>
        <pc:spChg chg="mod">
          <ac:chgData name="谭 中意" userId="085396a834d9f6cc" providerId="LiveId" clId="{6C3C704B-D1F7-C74A-AB83-CC539FE0202E}" dt="2020-04-18T01:06:21.858" v="429" actId="403"/>
          <ac:spMkLst>
            <pc:docMk/>
            <pc:sldMk cId="3219100261" sldId="372"/>
            <ac:spMk id="3" creationId="{0A4C0BD9-7F08-394F-8DBE-B3BDA2E59B6A}"/>
          </ac:spMkLst>
        </pc:spChg>
      </pc:sldChg>
      <pc:sldChg chg="del">
        <pc:chgData name="谭 中意" userId="085396a834d9f6cc" providerId="LiveId" clId="{6C3C704B-D1F7-C74A-AB83-CC539FE0202E}" dt="2020-04-18T01:01:51.440" v="71" actId="2696"/>
        <pc:sldMkLst>
          <pc:docMk/>
          <pc:sldMk cId="6268551" sldId="400"/>
        </pc:sldMkLst>
      </pc:sldChg>
      <pc:sldChg chg="modSp ord">
        <pc:chgData name="谭 中意" userId="085396a834d9f6cc" providerId="LiveId" clId="{6C3C704B-D1F7-C74A-AB83-CC539FE0202E}" dt="2020-04-23T08:20:46.021" v="3961"/>
        <pc:sldMkLst>
          <pc:docMk/>
          <pc:sldMk cId="2024540258" sldId="403"/>
        </pc:sldMkLst>
        <pc:spChg chg="mod">
          <ac:chgData name="谭 中意" userId="085396a834d9f6cc" providerId="LiveId" clId="{6C3C704B-D1F7-C74A-AB83-CC539FE0202E}" dt="2020-04-20T01:09:27.720" v="1977" actId="20577"/>
          <ac:spMkLst>
            <pc:docMk/>
            <pc:sldMk cId="2024540258" sldId="403"/>
            <ac:spMk id="2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2024540258" sldId="403"/>
            <ac:spMk id="3" creationId="{00000000-0000-0000-0000-000000000000}"/>
          </ac:spMkLst>
        </pc:spChg>
        <pc:spChg chg="mod">
          <ac:chgData name="谭 中意" userId="085396a834d9f6cc" providerId="LiveId" clId="{6C3C704B-D1F7-C74A-AB83-CC539FE0202E}" dt="2020-04-19T10:41:12.206" v="1600" actId="1076"/>
          <ac:spMkLst>
            <pc:docMk/>
            <pc:sldMk cId="2024540258" sldId="403"/>
            <ac:spMk id="6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32:31.926" v="3976" actId="20577"/>
        <pc:sldMkLst>
          <pc:docMk/>
          <pc:sldMk cId="1060123407" sldId="404"/>
        </pc:sldMkLst>
        <pc:spChg chg="mod">
          <ac:chgData name="谭 中意" userId="085396a834d9f6cc" providerId="LiveId" clId="{6C3C704B-D1F7-C74A-AB83-CC539FE0202E}" dt="2020-04-23T08:32:31.926" v="3976" actId="20577"/>
          <ac:spMkLst>
            <pc:docMk/>
            <pc:sldMk cId="1060123407" sldId="404"/>
            <ac:spMk id="31" creationId="{00000000-0000-0000-0000-000000000000}"/>
          </ac:spMkLst>
        </pc:spChg>
      </pc:sldChg>
      <pc:sldChg chg="modSp ord">
        <pc:chgData name="谭 中意" userId="085396a834d9f6cc" providerId="LiveId" clId="{6C3C704B-D1F7-C74A-AB83-CC539FE0202E}" dt="2020-04-23T08:20:46.021" v="3961"/>
        <pc:sldMkLst>
          <pc:docMk/>
          <pc:sldMk cId="3474696876" sldId="405"/>
        </pc:sldMkLst>
        <pc:spChg chg="mod">
          <ac:chgData name="谭 中意" userId="085396a834d9f6cc" providerId="LiveId" clId="{6C3C704B-D1F7-C74A-AB83-CC539FE0202E}" dt="2020-04-23T08:20:46.021" v="3961"/>
          <ac:spMkLst>
            <pc:docMk/>
            <pc:sldMk cId="3474696876" sldId="405"/>
            <ac:spMk id="3" creationId="{00000000-0000-0000-0000-000000000000}"/>
          </ac:spMkLst>
        </pc:spChg>
      </pc:sldChg>
      <pc:sldChg chg="modSp ord">
        <pc:chgData name="谭 中意" userId="085396a834d9f6cc" providerId="LiveId" clId="{6C3C704B-D1F7-C74A-AB83-CC539FE0202E}" dt="2020-04-20T05:45:17.945" v="3852" actId="20577"/>
        <pc:sldMkLst>
          <pc:docMk/>
          <pc:sldMk cId="2515925589" sldId="406"/>
        </pc:sldMkLst>
        <pc:spChg chg="mod">
          <ac:chgData name="谭 中意" userId="085396a834d9f6cc" providerId="LiveId" clId="{6C3C704B-D1F7-C74A-AB83-CC539FE0202E}" dt="2020-04-20T05:45:17.945" v="3852" actId="20577"/>
          <ac:spMkLst>
            <pc:docMk/>
            <pc:sldMk cId="2515925589" sldId="406"/>
            <ac:spMk id="3" creationId="{00000000-0000-0000-0000-000000000000}"/>
          </ac:spMkLst>
        </pc:spChg>
      </pc:sldChg>
      <pc:sldChg chg="modSp">
        <pc:chgData name="谭 中意" userId="085396a834d9f6cc" providerId="LiveId" clId="{6C3C704B-D1F7-C74A-AB83-CC539FE0202E}" dt="2020-04-23T08:20:46.021" v="3961"/>
        <pc:sldMkLst>
          <pc:docMk/>
          <pc:sldMk cId="841880002" sldId="407"/>
        </pc:sldMkLst>
        <pc:spChg chg="mod">
          <ac:chgData name="谭 中意" userId="085396a834d9f6cc" providerId="LiveId" clId="{6C3C704B-D1F7-C74A-AB83-CC539FE0202E}" dt="2020-04-19T02:56:32.605" v="961" actId="20577"/>
          <ac:spMkLst>
            <pc:docMk/>
            <pc:sldMk cId="841880002" sldId="407"/>
            <ac:spMk id="17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0:46.021" v="3961"/>
          <ac:spMkLst>
            <pc:docMk/>
            <pc:sldMk cId="841880002" sldId="407"/>
            <ac:spMk id="19" creationId="{00000000-0000-0000-0000-000000000000}"/>
          </ac:spMkLst>
        </pc:spChg>
      </pc:sldChg>
      <pc:sldChg chg="del">
        <pc:chgData name="谭 中意" userId="085396a834d9f6cc" providerId="LiveId" clId="{6C3C704B-D1F7-C74A-AB83-CC539FE0202E}" dt="2020-04-20T01:18:04.818" v="2732" actId="2696"/>
        <pc:sldMkLst>
          <pc:docMk/>
          <pc:sldMk cId="2109385921" sldId="408"/>
        </pc:sldMkLst>
      </pc:sldChg>
      <pc:sldChg chg="del">
        <pc:chgData name="谭 中意" userId="085396a834d9f6cc" providerId="LiveId" clId="{6C3C704B-D1F7-C74A-AB83-CC539FE0202E}" dt="2020-04-20T01:18:06.426" v="2733" actId="2696"/>
        <pc:sldMkLst>
          <pc:docMk/>
          <pc:sldMk cId="2781093969" sldId="409"/>
        </pc:sldMkLst>
      </pc:sldChg>
      <pc:sldChg chg="modSp modAnim">
        <pc:chgData name="谭 中意" userId="085396a834d9f6cc" providerId="LiveId" clId="{6C3C704B-D1F7-C74A-AB83-CC539FE0202E}" dt="2020-04-23T06:49:10.674" v="3888" actId="20577"/>
        <pc:sldMkLst>
          <pc:docMk/>
          <pc:sldMk cId="2972424213" sldId="410"/>
        </pc:sldMkLst>
        <pc:spChg chg="mod">
          <ac:chgData name="谭 中意" userId="085396a834d9f6cc" providerId="LiveId" clId="{6C3C704B-D1F7-C74A-AB83-CC539FE0202E}" dt="2020-04-23T06:49:10.674" v="3888" actId="20577"/>
          <ac:spMkLst>
            <pc:docMk/>
            <pc:sldMk cId="2972424213" sldId="410"/>
            <ac:spMk id="3" creationId="{277DA9B3-D318-3B4E-B167-C8B51358E04B}"/>
          </ac:spMkLst>
        </pc:spChg>
      </pc:sldChg>
      <pc:sldChg chg="modSp">
        <pc:chgData name="谭 中意" userId="085396a834d9f6cc" providerId="LiveId" clId="{6C3C704B-D1F7-C74A-AB83-CC539FE0202E}" dt="2020-04-24T07:58:23.357" v="3990" actId="404"/>
        <pc:sldMkLst>
          <pc:docMk/>
          <pc:sldMk cId="3342806090" sldId="411"/>
        </pc:sldMkLst>
        <pc:spChg chg="mod">
          <ac:chgData name="谭 中意" userId="085396a834d9f6cc" providerId="LiveId" clId="{6C3C704B-D1F7-C74A-AB83-CC539FE0202E}" dt="2020-04-19T03:26:10.270" v="1202" actId="20577"/>
          <ac:spMkLst>
            <pc:docMk/>
            <pc:sldMk cId="3342806090" sldId="411"/>
            <ac:spMk id="2" creationId="{6363AC21-C2F6-5E45-AEBB-E3572343EA70}"/>
          </ac:spMkLst>
        </pc:spChg>
        <pc:spChg chg="mod">
          <ac:chgData name="谭 中意" userId="085396a834d9f6cc" providerId="LiveId" clId="{6C3C704B-D1F7-C74A-AB83-CC539FE0202E}" dt="2020-04-24T07:58:23.357" v="3990" actId="404"/>
          <ac:spMkLst>
            <pc:docMk/>
            <pc:sldMk cId="3342806090" sldId="411"/>
            <ac:spMk id="3" creationId="{557442E8-C5C1-9048-ADD4-30BD5149A299}"/>
          </ac:spMkLst>
        </pc:spChg>
      </pc:sldChg>
      <pc:sldChg chg="modSp">
        <pc:chgData name="谭 中意" userId="085396a834d9f6cc" providerId="LiveId" clId="{6C3C704B-D1F7-C74A-AB83-CC539FE0202E}" dt="2020-04-20T01:18:19.413" v="2737" actId="20577"/>
        <pc:sldMkLst>
          <pc:docMk/>
          <pc:sldMk cId="3186351305" sldId="412"/>
        </pc:sldMkLst>
        <pc:spChg chg="mod">
          <ac:chgData name="谭 中意" userId="085396a834d9f6cc" providerId="LiveId" clId="{6C3C704B-D1F7-C74A-AB83-CC539FE0202E}" dt="2020-04-20T01:18:19.413" v="2737" actId="20577"/>
          <ac:spMkLst>
            <pc:docMk/>
            <pc:sldMk cId="3186351305" sldId="412"/>
            <ac:spMk id="2" creationId="{B58460A6-ABF2-2841-838F-5DB9EE999530}"/>
          </ac:spMkLst>
        </pc:spChg>
        <pc:spChg chg="mod">
          <ac:chgData name="谭 中意" userId="085396a834d9f6cc" providerId="LiveId" clId="{6C3C704B-D1F7-C74A-AB83-CC539FE0202E}" dt="2020-04-18T01:07:34.342" v="433" actId="20577"/>
          <ac:spMkLst>
            <pc:docMk/>
            <pc:sldMk cId="3186351305" sldId="412"/>
            <ac:spMk id="3" creationId="{BFD49FB8-36F1-014C-B52D-8084F109360B}"/>
          </ac:spMkLst>
        </pc:spChg>
      </pc:sldChg>
      <pc:sldChg chg="modSp">
        <pc:chgData name="谭 中意" userId="085396a834d9f6cc" providerId="LiveId" clId="{6C3C704B-D1F7-C74A-AB83-CC539FE0202E}" dt="2020-04-18T01:05:41.891" v="426" actId="20577"/>
        <pc:sldMkLst>
          <pc:docMk/>
          <pc:sldMk cId="1208356943" sldId="413"/>
        </pc:sldMkLst>
        <pc:spChg chg="mod">
          <ac:chgData name="谭 中意" userId="085396a834d9f6cc" providerId="LiveId" clId="{6C3C704B-D1F7-C74A-AB83-CC539FE0202E}" dt="2020-04-18T01:05:41.891" v="426" actId="20577"/>
          <ac:spMkLst>
            <pc:docMk/>
            <pc:sldMk cId="1208356943" sldId="413"/>
            <ac:spMk id="3" creationId="{7B4500A1-C44F-F64C-83BB-C2BE4C6021AA}"/>
          </ac:spMkLst>
        </pc:spChg>
      </pc:sldChg>
      <pc:sldChg chg="add">
        <pc:chgData name="谭 中意" userId="085396a834d9f6cc" providerId="LiveId" clId="{6C3C704B-D1F7-C74A-AB83-CC539FE0202E}" dt="2020-04-18T01:01:48.829" v="70"/>
        <pc:sldMkLst>
          <pc:docMk/>
          <pc:sldMk cId="3011831452" sldId="415"/>
        </pc:sldMkLst>
      </pc:sldChg>
      <pc:sldChg chg="modSp add modAnim">
        <pc:chgData name="谭 中意" userId="085396a834d9f6cc" providerId="LiveId" clId="{6C3C704B-D1F7-C74A-AB83-CC539FE0202E}" dt="2020-04-23T06:36:07.513" v="3864" actId="27636"/>
        <pc:sldMkLst>
          <pc:docMk/>
          <pc:sldMk cId="4069068009" sldId="416"/>
        </pc:sldMkLst>
        <pc:spChg chg="mod">
          <ac:chgData name="谭 中意" userId="085396a834d9f6cc" providerId="LiveId" clId="{6C3C704B-D1F7-C74A-AB83-CC539FE0202E}" dt="2020-04-18T01:02:21.542" v="141" actId="20577"/>
          <ac:spMkLst>
            <pc:docMk/>
            <pc:sldMk cId="4069068009" sldId="416"/>
            <ac:spMk id="2" creationId="{A218A2F3-DC7B-9447-9538-5863A505770D}"/>
          </ac:spMkLst>
        </pc:spChg>
        <pc:spChg chg="mod">
          <ac:chgData name="谭 中意" userId="085396a834d9f6cc" providerId="LiveId" clId="{6C3C704B-D1F7-C74A-AB83-CC539FE0202E}" dt="2020-04-23T06:36:07.513" v="3864" actId="27636"/>
          <ac:spMkLst>
            <pc:docMk/>
            <pc:sldMk cId="4069068009" sldId="416"/>
            <ac:spMk id="3" creationId="{4E4A3676-4D2E-B74D-BD70-CE6AC61D6377}"/>
          </ac:spMkLst>
        </pc:spChg>
      </pc:sldChg>
      <pc:sldChg chg="addSp modSp add">
        <pc:chgData name="谭 中意" userId="085396a834d9f6cc" providerId="LiveId" clId="{6C3C704B-D1F7-C74A-AB83-CC539FE0202E}" dt="2020-04-18T03:48:22.250" v="539"/>
        <pc:sldMkLst>
          <pc:docMk/>
          <pc:sldMk cId="462433709" sldId="417"/>
        </pc:sldMkLst>
        <pc:spChg chg="mod">
          <ac:chgData name="谭 中意" userId="085396a834d9f6cc" providerId="LiveId" clId="{6C3C704B-D1F7-C74A-AB83-CC539FE0202E}" dt="2020-04-18T03:39:06.796" v="486" actId="20577"/>
          <ac:spMkLst>
            <pc:docMk/>
            <pc:sldMk cId="462433709" sldId="417"/>
            <ac:spMk id="2" creationId="{1EBA8D22-95DC-9C48-A2E0-ED27CDA5DC50}"/>
          </ac:spMkLst>
        </pc:spChg>
        <pc:spChg chg="mod">
          <ac:chgData name="谭 中意" userId="085396a834d9f6cc" providerId="LiveId" clId="{6C3C704B-D1F7-C74A-AB83-CC539FE0202E}" dt="2020-04-18T03:48:22.250" v="539"/>
          <ac:spMkLst>
            <pc:docMk/>
            <pc:sldMk cId="462433709" sldId="417"/>
            <ac:spMk id="3" creationId="{CC81B346-4D2C-BF4B-BA94-E6CC07C44AA9}"/>
          </ac:spMkLst>
        </pc:spChg>
        <pc:picChg chg="add mod">
          <ac:chgData name="谭 中意" userId="085396a834d9f6cc" providerId="LiveId" clId="{6C3C704B-D1F7-C74A-AB83-CC539FE0202E}" dt="2020-04-18T03:44:03.843" v="538" actId="1076"/>
          <ac:picMkLst>
            <pc:docMk/>
            <pc:sldMk cId="462433709" sldId="417"/>
            <ac:picMk id="4" creationId="{A8AEBF85-EC80-4A42-87DE-7709919D134B}"/>
          </ac:picMkLst>
        </pc:picChg>
      </pc:sldChg>
      <pc:sldChg chg="modSp add">
        <pc:chgData name="谭 中意" userId="085396a834d9f6cc" providerId="LiveId" clId="{6C3C704B-D1F7-C74A-AB83-CC539FE0202E}" dt="2020-04-23T08:25:33.688" v="3970" actId="20577"/>
        <pc:sldMkLst>
          <pc:docMk/>
          <pc:sldMk cId="1267236670" sldId="418"/>
        </pc:sldMkLst>
        <pc:spChg chg="mod">
          <ac:chgData name="谭 中意" userId="085396a834d9f6cc" providerId="LiveId" clId="{6C3C704B-D1F7-C74A-AB83-CC539FE0202E}" dt="2020-04-19T03:37:41.976" v="1294" actId="20577"/>
          <ac:spMkLst>
            <pc:docMk/>
            <pc:sldMk cId="1267236670" sldId="418"/>
            <ac:spMk id="2" creationId="{00000000-0000-0000-0000-000000000000}"/>
          </ac:spMkLst>
        </pc:spChg>
        <pc:spChg chg="mod">
          <ac:chgData name="谭 中意" userId="085396a834d9f6cc" providerId="LiveId" clId="{6C3C704B-D1F7-C74A-AB83-CC539FE0202E}" dt="2020-04-23T08:25:33.688" v="3970" actId="20577"/>
          <ac:spMkLst>
            <pc:docMk/>
            <pc:sldMk cId="1267236670" sldId="418"/>
            <ac:spMk id="3" creationId="{00000000-0000-0000-0000-000000000000}"/>
          </ac:spMkLst>
        </pc:spChg>
      </pc:sldChg>
      <pc:sldChg chg="modSp add del">
        <pc:chgData name="谭 中意" userId="085396a834d9f6cc" providerId="LiveId" clId="{6C3C704B-D1F7-C74A-AB83-CC539FE0202E}" dt="2020-04-19T10:42:31.484" v="1658" actId="2696"/>
        <pc:sldMkLst>
          <pc:docMk/>
          <pc:sldMk cId="1991326384" sldId="419"/>
        </pc:sldMkLst>
        <pc:spChg chg="mod">
          <ac:chgData name="谭 中意" userId="085396a834d9f6cc" providerId="LiveId" clId="{6C3C704B-D1F7-C74A-AB83-CC539FE0202E}" dt="2020-04-19T10:36:48.127" v="1349" actId="20577"/>
          <ac:spMkLst>
            <pc:docMk/>
            <pc:sldMk cId="1991326384" sldId="419"/>
            <ac:spMk id="2" creationId="{E79122A3-A207-2D48-9AD4-B42EF222C592}"/>
          </ac:spMkLst>
        </pc:spChg>
      </pc:sldChg>
      <pc:sldChg chg="modSp add del">
        <pc:chgData name="谭 中意" userId="085396a834d9f6cc" providerId="LiveId" clId="{6C3C704B-D1F7-C74A-AB83-CC539FE0202E}" dt="2020-04-20T01:16:45.025" v="2601" actId="2696"/>
        <pc:sldMkLst>
          <pc:docMk/>
          <pc:sldMk cId="3312615204" sldId="419"/>
        </pc:sldMkLst>
        <pc:spChg chg="mod">
          <ac:chgData name="谭 中意" userId="085396a834d9f6cc" providerId="LiveId" clId="{6C3C704B-D1F7-C74A-AB83-CC539FE0202E}" dt="2020-04-19T11:02:18.210" v="1756" actId="20577"/>
          <ac:spMkLst>
            <pc:docMk/>
            <pc:sldMk cId="3312615204" sldId="419"/>
            <ac:spMk id="2" creationId="{23560094-F5B6-654E-A5FE-70DF864E09B4}"/>
          </ac:spMkLst>
        </pc:spChg>
        <pc:spChg chg="mod">
          <ac:chgData name="谭 中意" userId="085396a834d9f6cc" providerId="LiveId" clId="{6C3C704B-D1F7-C74A-AB83-CC539FE0202E}" dt="2020-04-19T11:03:28.998" v="1894" actId="403"/>
          <ac:spMkLst>
            <pc:docMk/>
            <pc:sldMk cId="3312615204" sldId="419"/>
            <ac:spMk id="3" creationId="{BBCD785A-04F2-EA48-A616-3EC2C4C5E802}"/>
          </ac:spMkLst>
        </pc:spChg>
      </pc:sldChg>
      <pc:sldChg chg="modSp add">
        <pc:chgData name="谭 中意" userId="085396a834d9f6cc" providerId="LiveId" clId="{6C3C704B-D1F7-C74A-AB83-CC539FE0202E}" dt="2020-04-23T06:49:29.146" v="3892" actId="403"/>
        <pc:sldMkLst>
          <pc:docMk/>
          <pc:sldMk cId="402524226" sldId="420"/>
        </pc:sldMkLst>
        <pc:spChg chg="mod">
          <ac:chgData name="谭 中意" userId="085396a834d9f6cc" providerId="LiveId" clId="{6C3C704B-D1F7-C74A-AB83-CC539FE0202E}" dt="2020-04-20T01:10:48.333" v="1979"/>
          <ac:spMkLst>
            <pc:docMk/>
            <pc:sldMk cId="402524226" sldId="420"/>
            <ac:spMk id="2" creationId="{D88B7FAF-F46B-DF46-8599-922CD57B2097}"/>
          </ac:spMkLst>
        </pc:spChg>
        <pc:spChg chg="mod">
          <ac:chgData name="谭 中意" userId="085396a834d9f6cc" providerId="LiveId" clId="{6C3C704B-D1F7-C74A-AB83-CC539FE0202E}" dt="2020-04-23T06:49:26.394" v="3890" actId="403"/>
          <ac:spMkLst>
            <pc:docMk/>
            <pc:sldMk cId="402524226" sldId="420"/>
            <ac:spMk id="3" creationId="{68AAF9B8-BDAA-5249-8EEB-79701A7157A1}"/>
          </ac:spMkLst>
        </pc:spChg>
        <pc:spChg chg="mod">
          <ac:chgData name="谭 中意" userId="085396a834d9f6cc" providerId="LiveId" clId="{6C3C704B-D1F7-C74A-AB83-CC539FE0202E}" dt="2020-04-23T06:49:29.146" v="3892" actId="403"/>
          <ac:spMkLst>
            <pc:docMk/>
            <pc:sldMk cId="402524226" sldId="420"/>
            <ac:spMk id="4" creationId="{4AA4CA95-CE11-9C4B-A5A3-080453AF2422}"/>
          </ac:spMkLst>
        </pc:spChg>
      </pc:sldChg>
      <pc:sldChg chg="modSp add del">
        <pc:chgData name="谭 中意" userId="085396a834d9f6cc" providerId="LiveId" clId="{6C3C704B-D1F7-C74A-AB83-CC539FE0202E}" dt="2020-04-19T10:40:17.154" v="1526" actId="2696"/>
        <pc:sldMkLst>
          <pc:docMk/>
          <pc:sldMk cId="3178133199" sldId="420"/>
        </pc:sldMkLst>
        <pc:spChg chg="mod">
          <ac:chgData name="谭 中意" userId="085396a834d9f6cc" providerId="LiveId" clId="{6C3C704B-D1F7-C74A-AB83-CC539FE0202E}" dt="2020-04-19T10:37:48.557" v="1450" actId="20577"/>
          <ac:spMkLst>
            <pc:docMk/>
            <pc:sldMk cId="3178133199" sldId="420"/>
            <ac:spMk id="2" creationId="{A2666E29-1799-2B47-9070-866FE6C36809}"/>
          </ac:spMkLst>
        </pc:spChg>
        <pc:spChg chg="mod">
          <ac:chgData name="谭 中意" userId="085396a834d9f6cc" providerId="LiveId" clId="{6C3C704B-D1F7-C74A-AB83-CC539FE0202E}" dt="2020-04-19T10:39:03.592" v="1522" actId="403"/>
          <ac:spMkLst>
            <pc:docMk/>
            <pc:sldMk cId="3178133199" sldId="420"/>
            <ac:spMk id="3" creationId="{3D8B93D0-FDBC-E148-AB92-54CA27D31F10}"/>
          </ac:spMkLst>
        </pc:spChg>
      </pc:sldChg>
      <pc:sldChg chg="modSp add">
        <pc:chgData name="谭 中意" userId="085396a834d9f6cc" providerId="LiveId" clId="{6C3C704B-D1F7-C74A-AB83-CC539FE0202E}" dt="2020-04-23T06:53:17.062" v="3896" actId="403"/>
        <pc:sldMkLst>
          <pc:docMk/>
          <pc:sldMk cId="1749104594" sldId="421"/>
        </pc:sldMkLst>
        <pc:spChg chg="mod">
          <ac:chgData name="谭 中意" userId="085396a834d9f6cc" providerId="LiveId" clId="{6C3C704B-D1F7-C74A-AB83-CC539FE0202E}" dt="2020-04-20T01:14:02.649" v="2326"/>
          <ac:spMkLst>
            <pc:docMk/>
            <pc:sldMk cId="1749104594" sldId="421"/>
            <ac:spMk id="2" creationId="{D88B7FAF-F46B-DF46-8599-922CD57B2097}"/>
          </ac:spMkLst>
        </pc:spChg>
        <pc:spChg chg="mod">
          <ac:chgData name="谭 中意" userId="085396a834d9f6cc" providerId="LiveId" clId="{6C3C704B-D1F7-C74A-AB83-CC539FE0202E}" dt="2020-04-23T06:53:14.166" v="3894" actId="403"/>
          <ac:spMkLst>
            <pc:docMk/>
            <pc:sldMk cId="1749104594" sldId="421"/>
            <ac:spMk id="3" creationId="{68AAF9B8-BDAA-5249-8EEB-79701A7157A1}"/>
          </ac:spMkLst>
        </pc:spChg>
        <pc:spChg chg="mod">
          <ac:chgData name="谭 中意" userId="085396a834d9f6cc" providerId="LiveId" clId="{6C3C704B-D1F7-C74A-AB83-CC539FE0202E}" dt="2020-04-23T06:53:17.062" v="3896" actId="403"/>
          <ac:spMkLst>
            <pc:docMk/>
            <pc:sldMk cId="1749104594" sldId="421"/>
            <ac:spMk id="4" creationId="{4AA4CA95-CE11-9C4B-A5A3-080453AF2422}"/>
          </ac:spMkLst>
        </pc:spChg>
      </pc:sldChg>
      <pc:sldChg chg="modSp add">
        <pc:chgData name="谭 中意" userId="085396a834d9f6cc" providerId="LiveId" clId="{6C3C704B-D1F7-C74A-AB83-CC539FE0202E}" dt="2020-04-23T08:34:14.750" v="3986" actId="403"/>
        <pc:sldMkLst>
          <pc:docMk/>
          <pc:sldMk cId="3276613894" sldId="422"/>
        </pc:sldMkLst>
        <pc:spChg chg="mod">
          <ac:chgData name="谭 中意" userId="085396a834d9f6cc" providerId="LiveId" clId="{6C3C704B-D1F7-C74A-AB83-CC539FE0202E}" dt="2020-04-20T01:16:36.069" v="2600" actId="20577"/>
          <ac:spMkLst>
            <pc:docMk/>
            <pc:sldMk cId="3276613894" sldId="422"/>
            <ac:spMk id="2" creationId="{D88B7FAF-F46B-DF46-8599-922CD57B2097}"/>
          </ac:spMkLst>
        </pc:spChg>
        <pc:spChg chg="mod">
          <ac:chgData name="谭 中意" userId="085396a834d9f6cc" providerId="LiveId" clId="{6C3C704B-D1F7-C74A-AB83-CC539FE0202E}" dt="2020-04-23T08:34:11.447" v="3984" actId="403"/>
          <ac:spMkLst>
            <pc:docMk/>
            <pc:sldMk cId="3276613894" sldId="422"/>
            <ac:spMk id="3" creationId="{68AAF9B8-BDAA-5249-8EEB-79701A7157A1}"/>
          </ac:spMkLst>
        </pc:spChg>
        <pc:spChg chg="mod">
          <ac:chgData name="谭 中意" userId="085396a834d9f6cc" providerId="LiveId" clId="{6C3C704B-D1F7-C74A-AB83-CC539FE0202E}" dt="2020-04-23T08:34:14.750" v="3986" actId="403"/>
          <ac:spMkLst>
            <pc:docMk/>
            <pc:sldMk cId="3276613894" sldId="422"/>
            <ac:spMk id="4" creationId="{4AA4CA95-CE11-9C4B-A5A3-080453AF2422}"/>
          </ac:spMkLst>
        </pc:spChg>
      </pc:sldChg>
      <pc:sldChg chg="modSp add">
        <pc:chgData name="谭 中意" userId="085396a834d9f6cc" providerId="LiveId" clId="{6C3C704B-D1F7-C74A-AB83-CC539FE0202E}" dt="2020-04-20T01:20:53.518" v="2986" actId="403"/>
        <pc:sldMkLst>
          <pc:docMk/>
          <pc:sldMk cId="3735581102" sldId="423"/>
        </pc:sldMkLst>
        <pc:spChg chg="mod">
          <ac:chgData name="谭 中意" userId="085396a834d9f6cc" providerId="LiveId" clId="{6C3C704B-D1F7-C74A-AB83-CC539FE0202E}" dt="2020-04-20T01:18:37.293" v="2777" actId="20577"/>
          <ac:spMkLst>
            <pc:docMk/>
            <pc:sldMk cId="3735581102" sldId="423"/>
            <ac:spMk id="2" creationId="{0BF92C99-FECE-B046-8D81-93417B0C8B64}"/>
          </ac:spMkLst>
        </pc:spChg>
        <pc:spChg chg="mod">
          <ac:chgData name="谭 中意" userId="085396a834d9f6cc" providerId="LiveId" clId="{6C3C704B-D1F7-C74A-AB83-CC539FE0202E}" dt="2020-04-20T01:20:53.518" v="2986" actId="403"/>
          <ac:spMkLst>
            <pc:docMk/>
            <pc:sldMk cId="3735581102" sldId="423"/>
            <ac:spMk id="3" creationId="{398BBD78-D35D-0540-BCED-C5FD4E7EBD6E}"/>
          </ac:spMkLst>
        </pc:spChg>
      </pc:sldChg>
      <pc:sldChg chg="modSp add">
        <pc:chgData name="谭 中意" userId="085396a834d9f6cc" providerId="LiveId" clId="{6C3C704B-D1F7-C74A-AB83-CC539FE0202E}" dt="2020-04-24T08:08:24.717" v="4001" actId="20577"/>
        <pc:sldMkLst>
          <pc:docMk/>
          <pc:sldMk cId="3411129208" sldId="424"/>
        </pc:sldMkLst>
        <pc:spChg chg="mod">
          <ac:chgData name="谭 中意" userId="085396a834d9f6cc" providerId="LiveId" clId="{6C3C704B-D1F7-C74A-AB83-CC539FE0202E}" dt="2020-04-20T02:50:46.599" v="3134" actId="20577"/>
          <ac:spMkLst>
            <pc:docMk/>
            <pc:sldMk cId="3411129208" sldId="424"/>
            <ac:spMk id="2" creationId="{4752F1A5-D692-EB4A-A95F-9D9D917E32D0}"/>
          </ac:spMkLst>
        </pc:spChg>
        <pc:spChg chg="mod">
          <ac:chgData name="谭 中意" userId="085396a834d9f6cc" providerId="LiveId" clId="{6C3C704B-D1F7-C74A-AB83-CC539FE0202E}" dt="2020-04-24T08:08:24.717" v="4001" actId="20577"/>
          <ac:spMkLst>
            <pc:docMk/>
            <pc:sldMk cId="3411129208" sldId="424"/>
            <ac:spMk id="3" creationId="{58E2C750-BEFA-A743-9EF4-854E1D499A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DBF5A-6B8E-4734-B50A-6FA94DE9FA88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8C9BA-D35E-4FDA-8FF8-15D600311D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9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C30A-1F7E-4621-9A1B-097C8CDFA4A3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1AF7-1A50-4AB1-A0DA-F4E3353934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8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</a:rPr>
              <a:t>Kubectl</a:t>
            </a:r>
            <a:r>
              <a:rPr lang="zh-CN" altLang="en-US" sz="1200" kern="1200" dirty="0">
                <a:solidFill>
                  <a:schemeClr val="tx1"/>
                </a:solidFill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</a:rPr>
              <a:t> a command-line tool to </a:t>
            </a:r>
            <a:r>
              <a:rPr lang="en-US" altLang="zh-CN" sz="1200" b="0" kern="1200" dirty="0">
                <a:solidFill>
                  <a:schemeClr val="tx1"/>
                </a:solidFill>
              </a:rPr>
              <a:t>interact with a </a:t>
            </a:r>
            <a:r>
              <a:rPr lang="en-US" altLang="zh-CN" sz="1200" b="0" kern="1200" dirty="0" err="1">
                <a:solidFill>
                  <a:schemeClr val="tx1"/>
                </a:solidFill>
              </a:rPr>
              <a:t>Kubernetes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cluster through the </a:t>
            </a:r>
            <a:r>
              <a:rPr lang="en-US" altLang="zh-CN" sz="1200" b="0" kern="1200" dirty="0" err="1">
                <a:solidFill>
                  <a:schemeClr val="tx1"/>
                </a:solidFill>
              </a:rPr>
              <a:t>Kubernetes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API.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94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A </a:t>
            </a:r>
            <a:r>
              <a:rPr lang="en-US" altLang="zh-CN" sz="1200" b="1" kern="1200" dirty="0" err="1">
                <a:solidFill>
                  <a:schemeClr val="tx1"/>
                </a:solidFill>
              </a:rPr>
              <a:t>kubelet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is an agent that runs on each node in the cluster, communicates with the master, and manages activities and resources on the node, such as running pod containers via </a:t>
            </a:r>
            <a:r>
              <a:rPr lang="en-US" altLang="zh-CN" sz="1200" b="0" kern="1200" dirty="0" err="1">
                <a:solidFill>
                  <a:schemeClr val="tx1"/>
                </a:solidFill>
              </a:rPr>
              <a:t>Docker</a:t>
            </a:r>
            <a:r>
              <a:rPr lang="en-US" altLang="zh-CN" sz="1200" b="0" kern="1200" dirty="0">
                <a:solidFill>
                  <a:schemeClr val="tx1"/>
                </a:solidFill>
              </a:rPr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92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You can create a deployment </a:t>
            </a:r>
            <a:r>
              <a:rPr lang="en-US" altLang="zh-CN" sz="1200" b="1" kern="1200" dirty="0">
                <a:solidFill>
                  <a:schemeClr val="tx1"/>
                </a:solidFill>
              </a:rPr>
              <a:t>.</a:t>
            </a:r>
            <a:r>
              <a:rPr lang="en-US" altLang="zh-CN" sz="1200" b="1" kern="1200" dirty="0" err="1">
                <a:solidFill>
                  <a:schemeClr val="tx1"/>
                </a:solidFill>
              </a:rPr>
              <a:t>yaml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file to tell </a:t>
            </a:r>
            <a:r>
              <a:rPr lang="en-US" altLang="zh-CN" sz="1200" b="0" kern="1200" dirty="0" err="1">
                <a:solidFill>
                  <a:schemeClr val="tx1"/>
                </a:solidFill>
              </a:rPr>
              <a:t>Kubernetes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how to deploy and manage application instances on the cluster. In this script, you can specify the container configuration and other </a:t>
            </a:r>
            <a:r>
              <a:rPr lang="en-US" altLang="zh-CN" sz="1200" b="0" kern="1200" dirty="0" err="1">
                <a:solidFill>
                  <a:schemeClr val="tx1"/>
                </a:solidFill>
              </a:rPr>
              <a:t>Kubernetes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resources that are required to run the application, such as persistent storage, services, and annotations.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19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A </a:t>
            </a:r>
            <a:r>
              <a:rPr lang="en-US" altLang="zh-CN" sz="1200" b="1" kern="1200" dirty="0">
                <a:solidFill>
                  <a:schemeClr val="tx1"/>
                </a:solidFill>
              </a:rPr>
              <a:t>pod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can include one or more application containers and some shared resources, such as storage, networking information, and so on. The containers in a pod share an IP Address and port space, are always co-located and co-scheduled, and run in a shared context on the same node.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759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A set of controllers, which run as background threads on the master node, manage routine tasks in the cluster. For example, the </a:t>
            </a:r>
            <a:r>
              <a:rPr lang="en-US" altLang="zh-CN" sz="1200" b="1" kern="1200" dirty="0">
                <a:solidFill>
                  <a:schemeClr val="tx1"/>
                </a:solidFill>
              </a:rPr>
              <a:t>node controller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monitors the status of nodes, and responds when one goes down. There is also a </a:t>
            </a:r>
            <a:r>
              <a:rPr lang="en-US" altLang="zh-CN" sz="1200" b="1" kern="1200" dirty="0">
                <a:solidFill>
                  <a:schemeClr val="tx1"/>
                </a:solidFill>
              </a:rPr>
              <a:t>replication controller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for maintaining the correct number of pods for a deployment, an </a:t>
            </a:r>
            <a:r>
              <a:rPr lang="en-US" altLang="zh-CN" sz="1200" b="1" kern="1200" dirty="0">
                <a:solidFill>
                  <a:schemeClr val="tx1"/>
                </a:solidFill>
              </a:rPr>
              <a:t>endpoint controller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for connecting services with pods, and others. These controllers are compiled into a single binary process called </a:t>
            </a:r>
            <a:r>
              <a:rPr lang="en-US" altLang="zh-CN" sz="1200" b="1" kern="1200" dirty="0" err="1">
                <a:solidFill>
                  <a:schemeClr val="tx1"/>
                </a:solidFill>
              </a:rPr>
              <a:t>kube</a:t>
            </a:r>
            <a:r>
              <a:rPr lang="en-US" altLang="zh-CN" sz="1200" b="1" kern="1200" dirty="0">
                <a:solidFill>
                  <a:schemeClr val="tx1"/>
                </a:solidFill>
              </a:rPr>
              <a:t>-controller-manager</a:t>
            </a:r>
            <a:r>
              <a:rPr lang="en-US" altLang="zh-CN" sz="1200" b="0" kern="1200" dirty="0">
                <a:solidFill>
                  <a:schemeClr val="tx1"/>
                </a:solidFill>
              </a:rPr>
              <a:t>.</a:t>
            </a:r>
          </a:p>
          <a:p>
            <a:endParaRPr lang="en-US" altLang="zh-CN" sz="1200" b="0" kern="1200" dirty="0">
              <a:solidFill>
                <a:schemeClr val="tx1"/>
              </a:solidFill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 </a:t>
            </a:r>
            <a:r>
              <a:rPr lang="en-US" altLang="zh-CN" sz="1200" kern="12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Repolication</a:t>
            </a:r>
            <a:r>
              <a:rPr lang="en-US" altLang="zh-CN" sz="12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Controller is a controller that is part of the master node's controller manager. It makes sure the specified number of replicas for a Pod is running at any given point in time. If there are more Pods than the desired count, the </a:t>
            </a:r>
            <a:r>
              <a:rPr lang="en-US" altLang="zh-CN" sz="1200" kern="12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ReplicationController</a:t>
            </a:r>
            <a:r>
              <a:rPr lang="en-US" altLang="zh-CN" sz="12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would kill the extra Pods, and, if there are less Pods, then the </a:t>
            </a:r>
            <a:r>
              <a:rPr lang="en-US" altLang="zh-CN" sz="1200" kern="12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ReplicationController</a:t>
            </a:r>
            <a:r>
              <a:rPr lang="en-US" altLang="zh-CN" sz="120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would create more Pods to match the desired count</a:t>
            </a:r>
            <a:endParaRPr lang="en-US" altLang="zh-CN" sz="1200" b="0" kern="1200" dirty="0">
              <a:solidFill>
                <a:schemeClr val="tx1"/>
              </a:solidFill>
            </a:endParaRPr>
          </a:p>
          <a:p>
            <a:endParaRPr kumimoji="1" lang="en-US" altLang="zh-CN" sz="1200" b="0" kern="1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70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</a:rPr>
              <a:t>Kube</a:t>
            </a:r>
            <a:r>
              <a:rPr lang="en-US" altLang="zh-CN" sz="1200" kern="1200" dirty="0">
                <a:solidFill>
                  <a:schemeClr val="tx1"/>
                </a:solidFill>
              </a:rPr>
              <a:t>-proxy </a:t>
            </a:r>
            <a:r>
              <a:rPr lang="zh-CN" altLang="en-US" sz="1200" kern="1200" dirty="0">
                <a:solidFill>
                  <a:schemeClr val="tx1"/>
                </a:solidFill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</a:rPr>
              <a:t>maintains network rules on the host and performs connection forwarding.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200" b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-proxy</a:t>
            </a:r>
            <a:r>
              <a:rPr lang="en-US" altLang="zh-CN" sz="1200" b="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 is the network proxy which runs on each worker node and listens to the API server for each Service endpoint creation/deletion. For each Service endpoint, 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200" b="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-proxy sets up the routes so that it can reach to it. </a:t>
            </a:r>
            <a:endParaRPr lang="en-US" altLang="zh-CN" sz="1200" kern="12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9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5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26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Pod</a:t>
            </a:r>
            <a:r>
              <a:rPr lang="zh-CN" altLang="en-US" sz="1200" kern="1200" dirty="0">
                <a:solidFill>
                  <a:schemeClr val="tx1"/>
                </a:solidFill>
              </a:rPr>
              <a:t>中运行一个容器，或者多个容器</a:t>
            </a:r>
            <a:endParaRPr lang="en-US" altLang="zh-CN" sz="1200" kern="1200" dirty="0">
              <a:solidFill>
                <a:schemeClr val="tx1"/>
              </a:solidFill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</a:rPr>
              <a:t>每个</a:t>
            </a:r>
            <a:r>
              <a:rPr lang="en-US" altLang="zh-CN" sz="1200" kern="1200" dirty="0">
                <a:solidFill>
                  <a:schemeClr val="tx1"/>
                </a:solidFill>
              </a:rPr>
              <a:t>Pod</a:t>
            </a:r>
            <a:r>
              <a:rPr lang="zh-CN" altLang="en-US" sz="1200" kern="1200" dirty="0">
                <a:solidFill>
                  <a:schemeClr val="tx1"/>
                </a:solidFill>
              </a:rPr>
              <a:t>被分配一个独立的</a:t>
            </a:r>
            <a:r>
              <a:rPr lang="en-US" altLang="zh-CN" sz="1200" kern="1200" dirty="0">
                <a:solidFill>
                  <a:schemeClr val="tx1"/>
                </a:solidFill>
              </a:rPr>
              <a:t>IP</a:t>
            </a:r>
            <a:r>
              <a:rPr lang="zh-CN" altLang="en-US" sz="1200" kern="1200" dirty="0">
                <a:solidFill>
                  <a:schemeClr val="tx1"/>
                </a:solidFill>
              </a:rPr>
              <a:t>地址，</a:t>
            </a:r>
            <a:r>
              <a:rPr lang="en-US" altLang="zh-CN" sz="1200" kern="1200" dirty="0">
                <a:solidFill>
                  <a:schemeClr val="tx1"/>
                </a:solidFill>
              </a:rPr>
              <a:t>Pod</a:t>
            </a:r>
            <a:r>
              <a:rPr lang="zh-CN" altLang="en-US" sz="1200" kern="1200" dirty="0">
                <a:solidFill>
                  <a:schemeClr val="tx1"/>
                </a:solidFill>
              </a:rPr>
              <a:t>中的每个容器共享网络，和</a:t>
            </a:r>
            <a:r>
              <a:rPr lang="zh-TW" altLang="en-US" sz="1200" kern="1200" dirty="0">
                <a:solidFill>
                  <a:schemeClr val="tx1"/>
                </a:solidFill>
              </a:rPr>
              <a:t>存储</a:t>
            </a:r>
            <a:r>
              <a:rPr lang="en-US" altLang="zh-TW" sz="1200" i="1" kern="1200" dirty="0">
                <a:solidFill>
                  <a:schemeClr val="tx1"/>
                </a:solidFill>
              </a:rPr>
              <a:t>volumes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96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39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在升级的时候特别好用，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比如一个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对应一个</a:t>
            </a:r>
            <a:r>
              <a:rPr kumimoji="1" lang="en-US" altLang="zh-CN" dirty="0" err="1"/>
              <a:t>replicaset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pod</a:t>
            </a:r>
            <a:r>
              <a:rPr kumimoji="1" lang="zh-CN" altLang="en-US" dirty="0"/>
              <a:t>是版本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  </a:t>
            </a:r>
            <a:r>
              <a:rPr kumimoji="1" lang="zh-CN" altLang="en-US" dirty="0"/>
              <a:t>升级到版本</a:t>
            </a:r>
            <a:r>
              <a:rPr kumimoji="1" lang="en-US" altLang="zh-CN" dirty="0"/>
              <a:t>2</a:t>
            </a:r>
            <a:r>
              <a:rPr kumimoji="1" lang="zh-CN" altLang="en-US" dirty="0"/>
              <a:t>时候，是先创建一个新的</a:t>
            </a:r>
            <a:r>
              <a:rPr kumimoji="1" lang="en-US" altLang="zh-CN" dirty="0" err="1"/>
              <a:t>replicaset</a:t>
            </a:r>
            <a:r>
              <a:rPr kumimoji="1" lang="zh-CN" altLang="en-US" dirty="0"/>
              <a:t>，再加入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个版本为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pod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最后指向这个新的</a:t>
            </a:r>
            <a:r>
              <a:rPr kumimoji="1" lang="en-US" altLang="zh-CN" dirty="0" err="1"/>
              <a:t>replicaset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7951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Key </a:t>
            </a:r>
            <a:r>
              <a:rPr lang="zh-CN" altLang="en-US" sz="1200" kern="1200" dirty="0">
                <a:solidFill>
                  <a:schemeClr val="tx1"/>
                </a:solidFill>
              </a:rPr>
              <a:t>方式：</a:t>
            </a:r>
            <a:endParaRPr lang="en-US" altLang="zh-CN" sz="1200" kern="1200" dirty="0">
              <a:solidFill>
                <a:schemeClr val="tx1"/>
              </a:solidFill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</a:rPr>
              <a:t>environment = production</a:t>
            </a:r>
          </a:p>
          <a:p>
            <a:r>
              <a:rPr lang="en-US" altLang="zh-CN" sz="1200" kern="1200" dirty="0">
                <a:solidFill>
                  <a:schemeClr val="tx1"/>
                </a:solidFill>
              </a:rPr>
              <a:t>tier != frontend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Set </a:t>
            </a:r>
            <a:r>
              <a:rPr kumimoji="1" lang="zh-CN" altLang="en-US" dirty="0"/>
              <a:t>方式</a:t>
            </a:r>
            <a:endParaRPr kumimoji="1"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</a:rPr>
              <a:t>environment in (production, </a:t>
            </a:r>
            <a:r>
              <a:rPr lang="en-US" altLang="zh-CN" sz="1200" kern="1200" dirty="0" err="1">
                <a:solidFill>
                  <a:schemeClr val="tx1"/>
                </a:solidFill>
              </a:rPr>
              <a:t>qa</a:t>
            </a:r>
            <a:r>
              <a:rPr lang="en-US" altLang="zh-CN" sz="1200" kern="1200" dirty="0">
                <a:solidFill>
                  <a:schemeClr val="tx1"/>
                </a:solidFill>
              </a:rPr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Pod</a:t>
            </a:r>
            <a:r>
              <a:rPr lang="zh-CN" altLang="en-US" sz="1200" kern="1200" dirty="0">
                <a:solidFill>
                  <a:schemeClr val="tx1"/>
                </a:solidFill>
              </a:rPr>
              <a:t>中运行一个容器，或者多个容器</a:t>
            </a:r>
            <a:endParaRPr lang="en-US" altLang="zh-CN" sz="1200" kern="1200" dirty="0">
              <a:solidFill>
                <a:schemeClr val="tx1"/>
              </a:solidFill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</a:rPr>
              <a:t>每个</a:t>
            </a:r>
            <a:r>
              <a:rPr lang="en-US" altLang="zh-CN" sz="1200" kern="1200" dirty="0">
                <a:solidFill>
                  <a:schemeClr val="tx1"/>
                </a:solidFill>
              </a:rPr>
              <a:t>Pod</a:t>
            </a:r>
            <a:r>
              <a:rPr lang="zh-CN" altLang="en-US" sz="1200" kern="1200" dirty="0">
                <a:solidFill>
                  <a:schemeClr val="tx1"/>
                </a:solidFill>
              </a:rPr>
              <a:t>被分配一个独立的</a:t>
            </a:r>
            <a:r>
              <a:rPr lang="en-US" altLang="zh-CN" sz="1200" kern="1200" dirty="0">
                <a:solidFill>
                  <a:schemeClr val="tx1"/>
                </a:solidFill>
              </a:rPr>
              <a:t>IP</a:t>
            </a:r>
            <a:r>
              <a:rPr lang="zh-CN" altLang="en-US" sz="1200" kern="1200" dirty="0">
                <a:solidFill>
                  <a:schemeClr val="tx1"/>
                </a:solidFill>
              </a:rPr>
              <a:t>地址，</a:t>
            </a:r>
            <a:r>
              <a:rPr lang="en-US" altLang="zh-CN" sz="1200" kern="1200" dirty="0">
                <a:solidFill>
                  <a:schemeClr val="tx1"/>
                </a:solidFill>
              </a:rPr>
              <a:t>Pod</a:t>
            </a:r>
            <a:r>
              <a:rPr lang="zh-CN" altLang="en-US" sz="1200" kern="1200" dirty="0">
                <a:solidFill>
                  <a:schemeClr val="tx1"/>
                </a:solidFill>
              </a:rPr>
              <a:t>中的每个容器共享网络，和</a:t>
            </a:r>
            <a:r>
              <a:rPr lang="zh-TW" altLang="en-US" sz="1200" kern="1200" dirty="0">
                <a:solidFill>
                  <a:schemeClr val="tx1"/>
                </a:solidFill>
              </a:rPr>
              <a:t>存储</a:t>
            </a:r>
            <a:r>
              <a:rPr lang="en-US" altLang="zh-TW" sz="1200" i="1" kern="1200" dirty="0">
                <a:solidFill>
                  <a:schemeClr val="tx1"/>
                </a:solidFill>
              </a:rPr>
              <a:t>volumes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02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Key </a:t>
            </a:r>
            <a:r>
              <a:rPr lang="zh-CN" altLang="en-US" sz="1200" kern="1200" dirty="0">
                <a:solidFill>
                  <a:schemeClr val="tx1"/>
                </a:solidFill>
              </a:rPr>
              <a:t>方式：</a:t>
            </a:r>
            <a:endParaRPr lang="en-US" altLang="zh-CN" sz="1200" kern="1200" dirty="0">
              <a:solidFill>
                <a:schemeClr val="tx1"/>
              </a:solidFill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</a:rPr>
              <a:t>environment = production</a:t>
            </a:r>
          </a:p>
          <a:p>
            <a:r>
              <a:rPr lang="en-US" altLang="zh-CN" sz="1200" kern="1200" dirty="0">
                <a:solidFill>
                  <a:schemeClr val="tx1"/>
                </a:solidFill>
              </a:rPr>
              <a:t>tier != frontend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Set </a:t>
            </a:r>
            <a:r>
              <a:rPr kumimoji="1" lang="zh-CN" altLang="en-US" dirty="0"/>
              <a:t>方式</a:t>
            </a:r>
            <a:endParaRPr kumimoji="1"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</a:rPr>
              <a:t>environment in (production, </a:t>
            </a:r>
            <a:r>
              <a:rPr lang="en-US" altLang="zh-CN" sz="1200" kern="1200" dirty="0" err="1">
                <a:solidFill>
                  <a:schemeClr val="tx1"/>
                </a:solidFill>
              </a:rPr>
              <a:t>qa</a:t>
            </a:r>
            <a:r>
              <a:rPr lang="en-US" altLang="zh-CN" sz="1200" kern="1200" dirty="0">
                <a:solidFill>
                  <a:schemeClr val="tx1"/>
                </a:solidFill>
              </a:rPr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070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371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$VM_IP=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192.168.64.11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659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</a:t>
            </a:r>
            <a:r>
              <a:rPr kumimoji="1" lang="zh-CN" altLang="en-US" dirty="0"/>
              <a:t>世纪，英国矿井工人下矿井的时候，发现金丝雀对瓦斯非常敏感，当空气中有极少瓦斯浓度时候，金丝雀会停止歌唱，浓度再高点，金丝雀就会死亡，所以把它作为探测器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31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9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Kubernetes</a:t>
            </a:r>
            <a:r>
              <a:rPr lang="en-US" altLang="zh-CN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is an open-source system for automating deployment</a:t>
            </a:r>
            <a:r>
              <a:rPr lang="en-US" altLang="zh-CN" sz="1200" i="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lang="en-US" altLang="zh-CN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scaling</a:t>
            </a:r>
            <a:r>
              <a:rPr lang="en-US" altLang="zh-CN" sz="1200" i="0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lang="en-US" altLang="zh-CN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and management of containerized applications</a:t>
            </a:r>
            <a:r>
              <a:rPr lang="zh-CN" altLang="en-US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200" i="1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zh-CN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200" i="1" kern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个版本</a:t>
            </a:r>
            <a:endParaRPr lang="en-US" altLang="zh-CN" sz="1200" i="1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51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cloudplatform.googleblog.com</a:t>
            </a:r>
            <a:r>
              <a:rPr kumimoji="1" lang="en-US" altLang="zh-CN" dirty="0"/>
              <a:t>/2016/07/from-Google-to-the-world-the-</a:t>
            </a:r>
            <a:r>
              <a:rPr kumimoji="1" lang="en-US" altLang="zh-CN" dirty="0" err="1"/>
              <a:t>Kubernetes</a:t>
            </a:r>
            <a:r>
              <a:rPr kumimoji="1" lang="en-US" altLang="zh-CN" dirty="0"/>
              <a:t>-origin-</a:t>
            </a:r>
            <a:r>
              <a:rPr kumimoji="1" lang="en-US" altLang="zh-CN" dirty="0" err="1"/>
              <a:t>story.html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7ACF9-CB19-4941-9866-AED802168DA5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2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4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1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1AF7-1A50-4AB1-A0DA-F4E33539341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7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</a:rPr>
              <a:t>A </a:t>
            </a:r>
            <a:r>
              <a:rPr lang="en-US" altLang="zh-CN" sz="1200" b="1" kern="1200" dirty="0" err="1">
                <a:solidFill>
                  <a:schemeClr val="tx1"/>
                </a:solidFill>
              </a:rPr>
              <a:t>kube</a:t>
            </a:r>
            <a:r>
              <a:rPr lang="en-US" altLang="zh-CN" sz="1200" b="1" kern="1200" dirty="0">
                <a:solidFill>
                  <a:schemeClr val="tx1"/>
                </a:solidFill>
              </a:rPr>
              <a:t>-scheduler</a:t>
            </a:r>
            <a:r>
              <a:rPr lang="en-US" altLang="zh-CN" sz="1200" b="0" kern="1200" dirty="0">
                <a:solidFill>
                  <a:schemeClr val="tx1"/>
                </a:solidFill>
              </a:rPr>
              <a:t> process runs on the master node and determines where (on which worker nodes) to assign new pods to run.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A1741-6AB3-DE41-A7D0-D31A02B674C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0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88" y="5611072"/>
            <a:ext cx="8013201" cy="400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5552791"/>
            <a:ext cx="8013201" cy="56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376" y="665313"/>
            <a:ext cx="6612613" cy="31261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000" spc="-44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197" y="3905889"/>
            <a:ext cx="6612613" cy="1001977"/>
          </a:xfrm>
        </p:spPr>
        <p:txBody>
          <a:bodyPr lIns="80147" rIns="80147">
            <a:normAutofit/>
          </a:bodyPr>
          <a:lstStyle>
            <a:lvl1pPr marL="0" indent="0" algn="l">
              <a:buNone/>
              <a:defRPr sz="2100" cap="all" spc="175" baseline="0">
                <a:solidFill>
                  <a:schemeClr val="tx2"/>
                </a:solidFill>
                <a:latin typeface="微软雅黑"/>
              </a:defRPr>
            </a:lvl1pPr>
            <a:lvl2pPr marL="400736" indent="0" algn="ctr">
              <a:buNone/>
              <a:defRPr sz="2100"/>
            </a:lvl2pPr>
            <a:lvl3pPr marL="801472" indent="0" algn="ctr">
              <a:buNone/>
              <a:defRPr sz="2100"/>
            </a:lvl3pPr>
            <a:lvl4pPr marL="1202207" indent="0" algn="ctr">
              <a:buNone/>
              <a:defRPr sz="1800"/>
            </a:lvl4pPr>
            <a:lvl5pPr marL="1602943" indent="0" algn="ctr">
              <a:buNone/>
              <a:defRPr sz="1800"/>
            </a:lvl5pPr>
            <a:lvl6pPr marL="2003679" indent="0" algn="ctr">
              <a:buNone/>
              <a:defRPr sz="1800"/>
            </a:lvl6pPr>
            <a:lvl7pPr marL="2404415" indent="0" algn="ctr">
              <a:buNone/>
              <a:defRPr sz="1800"/>
            </a:lvl7pPr>
            <a:lvl8pPr marL="2805151" indent="0" algn="ctr">
              <a:buNone/>
              <a:defRPr sz="1800"/>
            </a:lvl8pPr>
            <a:lvl9pPr marL="3205886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93941" y="3807513"/>
            <a:ext cx="64923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351" cy="573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0074" tIns="0" rIns="40074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88" y="5611072"/>
            <a:ext cx="8013201" cy="400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5552791"/>
            <a:ext cx="8013201" cy="56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5941" y="361433"/>
            <a:ext cx="1728296" cy="5049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052" y="361433"/>
            <a:ext cx="5084698" cy="5049244"/>
          </a:xfrm>
        </p:spPr>
        <p:txBody>
          <a:bodyPr vert="eaVert" lIns="40074" tIns="0" rIns="40074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351" cy="573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44291" y="5565062"/>
            <a:ext cx="1870234" cy="320076"/>
          </a:xfrm>
        </p:spPr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052" y="4492699"/>
            <a:ext cx="750237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88" y="5611072"/>
            <a:ext cx="8013201" cy="400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5552791"/>
            <a:ext cx="8013201" cy="56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76" y="665313"/>
            <a:ext cx="6612613" cy="3126169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6" y="3903703"/>
            <a:ext cx="6612613" cy="1001977"/>
          </a:xfrm>
        </p:spPr>
        <p:txBody>
          <a:bodyPr lIns="80147" rIns="80147" anchor="t" anchorCtr="0">
            <a:normAutofit/>
          </a:bodyPr>
          <a:lstStyle>
            <a:lvl1pPr marL="0" indent="0">
              <a:buNone/>
              <a:defRPr sz="2100" cap="all" spc="175" baseline="0">
                <a:solidFill>
                  <a:schemeClr val="tx2"/>
                </a:solidFill>
                <a:latin typeface="微软雅黑"/>
              </a:defRPr>
            </a:lvl1pPr>
            <a:lvl2pPr marL="400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1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22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29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36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51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58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93941" y="3807513"/>
            <a:ext cx="64923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351" cy="573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wumin\Desktop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9465" y="2562619"/>
            <a:ext cx="1949710" cy="510645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496" y="4771122"/>
            <a:ext cx="7718272" cy="7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wumin\Desktop\++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314" y="3320255"/>
            <a:ext cx="6908663" cy="45719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115" y="3612963"/>
            <a:ext cx="2170411" cy="1007852"/>
          </a:xfrm>
          <a:prstGeom prst="rect">
            <a:avLst/>
          </a:prstGeom>
        </p:spPr>
      </p:pic>
      <p:pic>
        <p:nvPicPr>
          <p:cNvPr id="15" name="Picture 3" descr="C:\Users\wumin\Desktop\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9465" y="2569875"/>
            <a:ext cx="1949710" cy="503388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495" y="4771120"/>
            <a:ext cx="7718272" cy="7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wumin\Desktop\++3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313" y="3320253"/>
            <a:ext cx="6908663" cy="45719"/>
          </a:xfrm>
          <a:prstGeom prst="rect">
            <a:avLst/>
          </a:prstGeom>
          <a:noFill/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14" y="3477815"/>
            <a:ext cx="2170411" cy="8501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1376" y="773683"/>
            <a:ext cx="6612613" cy="749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376" y="1618009"/>
            <a:ext cx="3246192" cy="35269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7797" y="1618009"/>
            <a:ext cx="3246192" cy="35269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21376" y="251243"/>
            <a:ext cx="6612613" cy="1271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6" y="1618287"/>
            <a:ext cx="3246192" cy="645440"/>
          </a:xfrm>
        </p:spPr>
        <p:txBody>
          <a:bodyPr lIns="80147" rIns="80147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76" y="2263728"/>
            <a:ext cx="3246192" cy="28812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7797" y="1618287"/>
            <a:ext cx="3246192" cy="645440"/>
          </a:xfrm>
        </p:spPr>
        <p:txBody>
          <a:bodyPr lIns="80147" rIns="80147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7797" y="2263727"/>
            <a:ext cx="3246192" cy="28812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923" y="-106563"/>
            <a:ext cx="1610819" cy="6642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-97478"/>
            <a:ext cx="1610819" cy="676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923" y="-106563"/>
            <a:ext cx="1610819" cy="664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-97478"/>
            <a:ext cx="1610819" cy="676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8" y="5611072"/>
            <a:ext cx="8013201" cy="400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5552791"/>
            <a:ext cx="8013201" cy="56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351" cy="573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923" y="-106563"/>
            <a:ext cx="1610819" cy="6642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-97478"/>
            <a:ext cx="1610819" cy="676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2663079" cy="6011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56031" y="0"/>
            <a:ext cx="42080" cy="60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73" y="521027"/>
            <a:ext cx="2104013" cy="200395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020" y="641265"/>
            <a:ext cx="4268141" cy="46090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573" y="2565062"/>
            <a:ext cx="2104013" cy="2962209"/>
          </a:xfrm>
        </p:spPr>
        <p:txBody>
          <a:bodyPr lIns="80147" rIns="80147">
            <a:norm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6038" y="5662781"/>
            <a:ext cx="1721466" cy="320076"/>
          </a:xfrm>
        </p:spPr>
        <p:txBody>
          <a:bodyPr/>
          <a:lstStyle>
            <a:lvl1pPr algn="l">
              <a:defRPr/>
            </a:lvl1pPr>
          </a:lstStyle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6019" y="5662781"/>
            <a:ext cx="3055829" cy="320076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351" cy="573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923" y="-106563"/>
            <a:ext cx="1610819" cy="6642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-97478"/>
            <a:ext cx="1610819" cy="676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341901"/>
            <a:ext cx="8013201" cy="1669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308656"/>
            <a:ext cx="8013201" cy="56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76" y="4448778"/>
            <a:ext cx="6652689" cy="721424"/>
          </a:xfrm>
        </p:spPr>
        <p:txBody>
          <a:bodyPr tIns="0" bIns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" y="0"/>
            <a:ext cx="8015278" cy="4308656"/>
          </a:xfrm>
          <a:solidFill>
            <a:schemeClr val="bg2">
              <a:lumMod val="90000"/>
            </a:schemeClr>
          </a:solidFill>
        </p:spPr>
        <p:txBody>
          <a:bodyPr lIns="400736" tIns="400736" anchor="t"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376" y="5178218"/>
            <a:ext cx="6652689" cy="521028"/>
          </a:xfrm>
        </p:spPr>
        <p:txBody>
          <a:bodyPr lIns="80147" tIns="0" rIns="80147" bIns="0">
            <a:normAutofit/>
          </a:bodyPr>
          <a:lstStyle>
            <a:lvl1pPr marL="0" indent="0">
              <a:spcBef>
                <a:spcPts val="0"/>
              </a:spcBef>
              <a:spcAft>
                <a:spcPts val="526"/>
              </a:spcAft>
              <a:buNone/>
              <a:defRPr sz="1300">
                <a:solidFill>
                  <a:srgbClr val="FFFFFF"/>
                </a:solidFill>
              </a:defRPr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5351" cy="573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923" y="-106563"/>
            <a:ext cx="1610819" cy="6642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22" y="-106563"/>
            <a:ext cx="1610819" cy="8483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1375" y="629668"/>
            <a:ext cx="6612613" cy="720080"/>
          </a:xfrm>
          <a:prstGeom prst="rect">
            <a:avLst/>
          </a:prstGeom>
        </p:spPr>
        <p:txBody>
          <a:bodyPr vert="horz" lIns="80147" tIns="40074" rIns="80147" bIns="40074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6" y="1484129"/>
            <a:ext cx="6612613" cy="4114090"/>
          </a:xfrm>
          <a:prstGeom prst="rect">
            <a:avLst/>
          </a:prstGeom>
        </p:spPr>
        <p:txBody>
          <a:bodyPr vert="horz" lIns="0" tIns="40074" rIns="0" bIns="4007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377" y="5662781"/>
            <a:ext cx="1625325" cy="320076"/>
          </a:xfrm>
          <a:prstGeom prst="rect">
            <a:avLst/>
          </a:prstGeom>
        </p:spPr>
        <p:txBody>
          <a:bodyPr vert="horz" lIns="80147" tIns="40074" rIns="80147" bIns="40074" rtlCol="0" anchor="ctr"/>
          <a:lstStyle>
            <a:lvl1pPr algn="l">
              <a:defRPr sz="800">
                <a:solidFill>
                  <a:srgbClr val="FFFFFF"/>
                </a:solidFill>
                <a:latin typeface="微软雅黑"/>
                <a:ea typeface="微软雅黑"/>
              </a:defRPr>
            </a:lvl1pPr>
          </a:lstStyle>
          <a:p>
            <a:fld id="{F312B70F-DF10-4336-ADCF-617C02561E36}" type="datetimeFigureOut">
              <a:rPr lang="zh-CN" altLang="en-US" smtClean="0"/>
              <a:pPr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379" y="5662781"/>
            <a:ext cx="3170617" cy="320076"/>
          </a:xfrm>
          <a:prstGeom prst="rect">
            <a:avLst/>
          </a:prstGeom>
        </p:spPr>
        <p:txBody>
          <a:bodyPr vert="horz" lIns="80147" tIns="40074" rIns="80147" bIns="40074" rtlCol="0" anchor="ctr"/>
          <a:lstStyle>
            <a:lvl1pPr algn="ctr">
              <a:defRPr sz="800" cap="all" baseline="0">
                <a:solidFill>
                  <a:srgbClr val="FFFFFF"/>
                </a:solidFill>
                <a:latin typeface="微软雅黑"/>
                <a:ea typeface="微软雅黑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779" y="5662781"/>
            <a:ext cx="862554" cy="320076"/>
          </a:xfrm>
          <a:prstGeom prst="rect">
            <a:avLst/>
          </a:prstGeom>
        </p:spPr>
        <p:txBody>
          <a:bodyPr vert="horz" lIns="80147" tIns="40074" rIns="80147" bIns="40074" rtlCol="0" anchor="ctr"/>
          <a:lstStyle>
            <a:lvl1pPr algn="r">
              <a:defRPr sz="900">
                <a:solidFill>
                  <a:srgbClr val="FFFFFF"/>
                </a:solidFill>
                <a:latin typeface="微软雅黑"/>
                <a:ea typeface="微软雅黑"/>
              </a:defRPr>
            </a:lvl1pPr>
          </a:lstStyle>
          <a:p>
            <a:fld id="{6CE2906C-1822-439C-9592-AB22BD010E3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Picture 21" descr="C:\Documents and Settings\Administrator\桌面\logo_small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23379" cy="495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txStyles>
    <p:titleStyle>
      <a:lvl1pPr algn="ctr" defTabSz="801472" rtl="0" eaLnBrk="1" latinLnBrk="0" hangingPunct="1">
        <a:lnSpc>
          <a:spcPct val="85000"/>
        </a:lnSpc>
        <a:spcBef>
          <a:spcPct val="0"/>
        </a:spcBef>
        <a:buNone/>
        <a:defRPr sz="3600" kern="1200" spc="-44" baseline="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+mj-cs"/>
        </a:defRPr>
      </a:lvl1pPr>
    </p:titleStyle>
    <p:bodyStyle>
      <a:lvl1pPr marL="80147" indent="-80147" algn="l" defTabSz="801472" rtl="0" eaLnBrk="1" latinLnBrk="0" hangingPunct="1">
        <a:lnSpc>
          <a:spcPct val="90000"/>
        </a:lnSpc>
        <a:spcBef>
          <a:spcPts val="1052"/>
        </a:spcBef>
        <a:spcAft>
          <a:spcPts val="17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+mn-cs"/>
        </a:defRPr>
      </a:lvl1pPr>
      <a:lvl2pPr marL="336729" indent="-160294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Wingdings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+mn-cs"/>
        </a:defRPr>
      </a:lvl2pPr>
      <a:lvl3pPr marL="497024" indent="-160294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Wingdings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+mn-cs"/>
        </a:defRPr>
      </a:lvl3pPr>
      <a:lvl4pPr marL="657318" indent="-160294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Wingdings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+mn-cs"/>
        </a:defRPr>
      </a:lvl4pPr>
      <a:lvl5pPr marL="817612" indent="-160294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Wingdings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+mn-cs"/>
        </a:defRPr>
      </a:lvl5pPr>
      <a:lvl6pPr marL="963992" indent="-200368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139314" indent="-200368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314636" indent="-200368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89958" indent="-200368" algn="l" defTabSz="801472" rtl="0" eaLnBrk="1" latinLnBrk="0" hangingPunct="1">
        <a:lnSpc>
          <a:spcPct val="90000"/>
        </a:lnSpc>
        <a:spcBef>
          <a:spcPts val="175"/>
        </a:spcBef>
        <a:spcAft>
          <a:spcPts val="351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hyperlink" Target="https://mp.weixin.qq.com/s/OXXckCU1BMQNsjDBRFIXU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epository/docker/tanzhongyibidu/mynode/tags?page=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queue.acm.org/detail.cfm?id=2898444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acod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深度学习</a:t>
            </a:r>
            <a:r>
              <a:rPr kumimoji="1" lang="en-US" altLang="zh-CN" sz="3600" dirty="0"/>
              <a:t> &amp; </a:t>
            </a:r>
            <a:r>
              <a:rPr kumimoji="1" lang="zh-CN" altLang="en-US" sz="3600" dirty="0"/>
              <a:t>云计算基础</a:t>
            </a:r>
            <a:br>
              <a:rPr kumimoji="1" lang="en-US" altLang="zh-CN" sz="3600" dirty="0"/>
            </a:br>
            <a:br>
              <a:rPr kumimoji="1" lang="en-US" altLang="zh-CN" sz="3600" dirty="0"/>
            </a:br>
            <a:r>
              <a:rPr kumimoji="1" lang="en-US" altLang="zh-CN" sz="3600" dirty="0" err="1"/>
              <a:t>kubernetes</a:t>
            </a:r>
            <a:r>
              <a:rPr kumimoji="1" lang="zh-CN" altLang="en-US" sz="3600" dirty="0"/>
              <a:t>基础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谭中意</a:t>
            </a:r>
          </a:p>
        </p:txBody>
      </p:sp>
    </p:spTree>
    <p:extLst>
      <p:ext uri="{BB962C8B-B14F-4D97-AF65-F5344CB8AC3E}">
        <p14:creationId xmlns:p14="http://schemas.microsoft.com/office/powerpoint/2010/main" val="32390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发展历史：对外开源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244" y="1618007"/>
            <a:ext cx="7488832" cy="38247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kumimoji="1" lang="en-US" altLang="zh-CN" sz="3000" dirty="0"/>
              <a:t>2014</a:t>
            </a:r>
            <a:r>
              <a:rPr kumimoji="1" lang="zh-CN" altLang="en-US" sz="3000" dirty="0"/>
              <a:t>年</a:t>
            </a:r>
            <a:r>
              <a:rPr kumimoji="1" lang="zh-CN" altLang="zh-CN" sz="3000" dirty="0"/>
              <a:t>6</a:t>
            </a:r>
            <a:r>
              <a:rPr kumimoji="1" lang="zh-CN" altLang="en-US" sz="3000" dirty="0"/>
              <a:t>月</a:t>
            </a:r>
            <a:r>
              <a:rPr kumimoji="1" lang="en-US" altLang="zh-CN" sz="3000" dirty="0"/>
              <a:t> </a:t>
            </a:r>
            <a:r>
              <a:rPr kumimoji="1" lang="en-US" altLang="zh-CN" sz="3000" dirty="0" err="1"/>
              <a:t>Kubernetes</a:t>
            </a:r>
            <a:r>
              <a:rPr kumimoji="1" lang="zh-CN" altLang="en-US" sz="3000" dirty="0"/>
              <a:t>在</a:t>
            </a:r>
            <a:r>
              <a:rPr kumimoji="1" lang="en-US" altLang="zh-CN" sz="3000" dirty="0" err="1"/>
              <a:t>github</a:t>
            </a:r>
            <a:r>
              <a:rPr kumimoji="1" lang="zh-CN" altLang="en-US" sz="3000" dirty="0"/>
              <a:t>上对外开源</a:t>
            </a:r>
            <a:endParaRPr kumimoji="1" lang="en-US" altLang="zh-CN" sz="3000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sz="3000" dirty="0"/>
              <a:t>2015</a:t>
            </a:r>
            <a:r>
              <a:rPr kumimoji="1" lang="zh-CN" altLang="en-US" sz="3000" dirty="0"/>
              <a:t>年</a:t>
            </a:r>
            <a:r>
              <a:rPr kumimoji="1" lang="en-US" altLang="zh-CN" sz="3000" dirty="0"/>
              <a:t> CNCF</a:t>
            </a:r>
            <a:r>
              <a:rPr kumimoji="1" lang="zh-CN" altLang="en-US" sz="3000" dirty="0"/>
              <a:t>成立，</a:t>
            </a:r>
            <a:r>
              <a:rPr kumimoji="1" lang="en-US" altLang="zh-CN" sz="3000" dirty="0"/>
              <a:t>K8S 1.0</a:t>
            </a:r>
            <a:r>
              <a:rPr kumimoji="1" lang="zh-CN" altLang="en-US" sz="3000" dirty="0"/>
              <a:t>在</a:t>
            </a:r>
            <a:r>
              <a:rPr kumimoji="1" lang="en-US" altLang="zh-CN" sz="3000" dirty="0" err="1"/>
              <a:t>oscon</a:t>
            </a:r>
            <a:r>
              <a:rPr kumimoji="1" lang="zh-CN" altLang="en-US" sz="3000" dirty="0"/>
              <a:t>发布</a:t>
            </a:r>
            <a:endParaRPr kumimoji="1" lang="en-US" altLang="zh-CN" sz="3000" dirty="0"/>
          </a:p>
          <a:p>
            <a:pPr>
              <a:buFont typeface="Wingdings" pitchFamily="2" charset="2"/>
              <a:buChar char="ü"/>
            </a:pPr>
            <a:r>
              <a:rPr kumimoji="1" lang="zh-CN" altLang="zh-CN" sz="3000" dirty="0"/>
              <a:t>2</a:t>
            </a:r>
            <a:r>
              <a:rPr kumimoji="1" lang="en-US" altLang="zh-CN" sz="3000" dirty="0"/>
              <a:t>016</a:t>
            </a:r>
            <a:r>
              <a:rPr kumimoji="1" lang="zh-CN" altLang="en-US" sz="3000" dirty="0"/>
              <a:t>年</a:t>
            </a:r>
            <a:r>
              <a:rPr kumimoji="1" lang="en-US" altLang="zh-CN" sz="3000" dirty="0"/>
              <a:t> </a:t>
            </a:r>
            <a:r>
              <a:rPr kumimoji="1" lang="zh-CN" altLang="en-US" sz="3000" dirty="0"/>
              <a:t>几个大版本相继发布，成为主流</a:t>
            </a:r>
            <a:endParaRPr kumimoji="1" lang="en-US" altLang="zh-CN" sz="3000" dirty="0"/>
          </a:p>
          <a:p>
            <a:pPr>
              <a:buFont typeface="Wingdings" pitchFamily="2" charset="2"/>
              <a:buChar char="ü"/>
            </a:pPr>
            <a:r>
              <a:rPr kumimoji="1" lang="zh-CN" altLang="zh-CN" sz="3000" dirty="0"/>
              <a:t>2</a:t>
            </a:r>
            <a:r>
              <a:rPr kumimoji="1" lang="en-US" altLang="zh-CN" sz="3000" dirty="0"/>
              <a:t>017</a:t>
            </a:r>
            <a:r>
              <a:rPr kumimoji="1" lang="zh-CN" altLang="en-US" sz="3000" dirty="0"/>
              <a:t>年</a:t>
            </a:r>
            <a:r>
              <a:rPr kumimoji="1" lang="en-US" altLang="zh-CN" sz="3000" dirty="0"/>
              <a:t> K8S won</a:t>
            </a:r>
          </a:p>
          <a:p>
            <a:pPr lvl="1">
              <a:buFont typeface="Wingdings" pitchFamily="2" charset="2"/>
              <a:buChar char="ü"/>
            </a:pPr>
            <a:r>
              <a:rPr kumimoji="1" lang="zh-CN" altLang="zh-CN" sz="1900" dirty="0"/>
              <a:t>8</a:t>
            </a:r>
            <a:r>
              <a:rPr kumimoji="1" lang="zh-CN" altLang="en-US" sz="1900" dirty="0"/>
              <a:t>月</a:t>
            </a:r>
            <a:r>
              <a:rPr kumimoji="1" lang="en-US" altLang="zh-CN" sz="1900" dirty="0"/>
              <a:t> </a:t>
            </a:r>
            <a:r>
              <a:rPr kumimoji="1" lang="en-US" altLang="zh-CN" sz="1900" dirty="0" err="1"/>
              <a:t>Docker.com</a:t>
            </a:r>
            <a:r>
              <a:rPr kumimoji="1" lang="en-US" altLang="zh-CN" sz="1900" dirty="0"/>
              <a:t> </a:t>
            </a:r>
            <a:r>
              <a:rPr kumimoji="1" lang="zh-CN" altLang="en-US" sz="1900" dirty="0"/>
              <a:t>宣布</a:t>
            </a:r>
            <a:r>
              <a:rPr kumimoji="1" lang="en-US" altLang="zh-CN" sz="1900" dirty="0" err="1"/>
              <a:t>Docker</a:t>
            </a:r>
            <a:r>
              <a:rPr kumimoji="1" lang="zh-CN" altLang="en-US" sz="1900" dirty="0"/>
              <a:t>平台支持</a:t>
            </a:r>
            <a:r>
              <a:rPr kumimoji="1" lang="en-US" altLang="zh-CN" sz="1900" dirty="0"/>
              <a:t>K8S</a:t>
            </a:r>
          </a:p>
          <a:p>
            <a:pPr lvl="1">
              <a:buFont typeface="Wingdings" pitchFamily="2" charset="2"/>
              <a:buChar char="ü"/>
            </a:pPr>
            <a:r>
              <a:rPr kumimoji="1" lang="zh-CN" altLang="zh-CN" sz="1900" dirty="0"/>
              <a:t>9</a:t>
            </a:r>
            <a:r>
              <a:rPr kumimoji="1" lang="zh-CN" altLang="en-US" sz="1900" dirty="0"/>
              <a:t>月</a:t>
            </a:r>
            <a:r>
              <a:rPr kumimoji="1" lang="en-US" altLang="zh-CN" sz="1900" dirty="0"/>
              <a:t> </a:t>
            </a:r>
            <a:r>
              <a:rPr kumimoji="1" lang="en-US" altLang="zh-CN" sz="1900" dirty="0" err="1"/>
              <a:t>mesospher</a:t>
            </a:r>
            <a:r>
              <a:rPr kumimoji="1" lang="zh-CN" altLang="en-US" sz="1900" dirty="0"/>
              <a:t>宣布</a:t>
            </a:r>
            <a:r>
              <a:rPr kumimoji="1" lang="en-US" altLang="zh-CN" sz="1900" dirty="0"/>
              <a:t>Mesosphere DC</a:t>
            </a:r>
            <a:r>
              <a:rPr kumimoji="1" lang="zh-CN" altLang="en-US" sz="1900" dirty="0"/>
              <a:t>支持</a:t>
            </a:r>
            <a:r>
              <a:rPr kumimoji="1" lang="en-US" altLang="zh-CN" sz="1900" dirty="0"/>
              <a:t>K8S</a:t>
            </a:r>
          </a:p>
          <a:p>
            <a:pPr lvl="1">
              <a:buFont typeface="Wingdings" pitchFamily="2" charset="2"/>
              <a:buChar char="ü"/>
            </a:pPr>
            <a:r>
              <a:rPr kumimoji="1" lang="zh-CN" altLang="zh-CN" sz="1900" dirty="0"/>
              <a:t>1</a:t>
            </a:r>
            <a:r>
              <a:rPr kumimoji="1" lang="en-US" altLang="zh-CN" sz="1900" dirty="0"/>
              <a:t>1</a:t>
            </a:r>
            <a:r>
              <a:rPr kumimoji="1" lang="zh-CN" altLang="en-US" sz="1900" dirty="0"/>
              <a:t>月</a:t>
            </a:r>
            <a:r>
              <a:rPr kumimoji="1" lang="en-US" altLang="zh-CN" sz="1900" dirty="0"/>
              <a:t> AWS</a:t>
            </a:r>
            <a:r>
              <a:rPr kumimoji="1" lang="zh-CN" altLang="en-US" sz="1900" dirty="0"/>
              <a:t>宣布</a:t>
            </a:r>
            <a:r>
              <a:rPr kumimoji="1" lang="en-US" altLang="zh-CN" sz="1900" dirty="0"/>
              <a:t>EKS</a:t>
            </a:r>
            <a:r>
              <a:rPr kumimoji="1" lang="zh-CN" altLang="en-US" sz="1900" dirty="0"/>
              <a:t>支持</a:t>
            </a:r>
            <a:r>
              <a:rPr kumimoji="1" lang="en-US" altLang="zh-CN" sz="1900" dirty="0"/>
              <a:t>K8S</a:t>
            </a:r>
          </a:p>
          <a:p>
            <a:endParaRPr kumimoji="1" lang="en-US" altLang="zh-CN" sz="2454" dirty="0"/>
          </a:p>
          <a:p>
            <a:r>
              <a:rPr kumimoji="1" lang="zh-CN" altLang="zh-CN" sz="2454" dirty="0"/>
              <a:t>2</a:t>
            </a:r>
            <a:r>
              <a:rPr kumimoji="1" lang="en-US" altLang="zh-CN" sz="2454" dirty="0"/>
              <a:t>018</a:t>
            </a:r>
            <a:r>
              <a:rPr kumimoji="1" lang="zh-CN" altLang="en-US" sz="2454" dirty="0"/>
              <a:t>年</a:t>
            </a:r>
            <a:r>
              <a:rPr kumimoji="1" lang="en-US" altLang="zh-CN" sz="2454" dirty="0"/>
              <a:t> K8S</a:t>
            </a:r>
            <a:r>
              <a:rPr kumimoji="1" lang="zh-CN" altLang="en-US" sz="2454" dirty="0"/>
              <a:t>获得</a:t>
            </a:r>
            <a:r>
              <a:rPr kumimoji="1" lang="en-US" altLang="zh-CN" sz="2454" dirty="0"/>
              <a:t>OSCON</a:t>
            </a:r>
            <a:r>
              <a:rPr kumimoji="1" lang="zh-CN" altLang="en-US" sz="2454" dirty="0"/>
              <a:t>最有影响力大奖</a:t>
            </a:r>
            <a:r>
              <a:rPr kumimoji="1" lang="en-US" altLang="zh-CN" sz="2454" dirty="0"/>
              <a:t> </a:t>
            </a:r>
            <a:endParaRPr kumimoji="1" lang="zh-CN" altLang="en-US" sz="2454" dirty="0"/>
          </a:p>
        </p:txBody>
      </p:sp>
    </p:spTree>
    <p:extLst>
      <p:ext uri="{BB962C8B-B14F-4D97-AF65-F5344CB8AC3E}">
        <p14:creationId xmlns:p14="http://schemas.microsoft.com/office/powerpoint/2010/main" val="27046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</a:t>
            </a:r>
            <a:r>
              <a:rPr kumimoji="1" lang="en-US" altLang="zh-CN" dirty="0" err="1"/>
              <a:t>kubernetes</a:t>
            </a:r>
            <a:r>
              <a:rPr kumimoji="1" lang="en-US" altLang="zh-CN" dirty="0"/>
              <a:t> win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众多的竞争对手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Swarm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Mesosphere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 </a:t>
            </a:r>
            <a:r>
              <a:rPr kumimoji="1" lang="en-US" altLang="zh-CN" dirty="0"/>
              <a:t>AWS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dirty="0"/>
              <a:t>Google 15</a:t>
            </a:r>
            <a:r>
              <a:rPr kumimoji="1" lang="zh-CN" altLang="en-US" dirty="0"/>
              <a:t>年的经验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多云和混云的工业环境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dirty="0"/>
              <a:t>CNCF</a:t>
            </a:r>
            <a:r>
              <a:rPr kumimoji="1" lang="zh-CN" altLang="en-US" dirty="0"/>
              <a:t>的强大开源运营能力</a:t>
            </a:r>
          </a:p>
        </p:txBody>
      </p:sp>
    </p:spTree>
    <p:extLst>
      <p:ext uri="{BB962C8B-B14F-4D97-AF65-F5344CB8AC3E}">
        <p14:creationId xmlns:p14="http://schemas.microsoft.com/office/powerpoint/2010/main" val="165291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altLang="zh-CN" sz="3200" dirty="0"/>
              <a:t>Kubernetes </a:t>
            </a:r>
            <a:r>
              <a:rPr lang="zh-CN" altLang="hu-HU" sz="3200" dirty="0"/>
              <a:t>特性</a:t>
            </a:r>
            <a:r>
              <a:rPr lang="hu-HU" altLang="zh-CN" sz="3200" dirty="0"/>
              <a:t> (</a:t>
            </a:r>
            <a:r>
              <a:rPr lang="hu-HU" altLang="zh-CN" sz="2000" dirty="0"/>
              <a:t>From Kubernetes</a:t>
            </a:r>
            <a:r>
              <a:rPr lang="zh-CN" altLang="en-US" sz="2000" dirty="0"/>
              <a:t>官网</a:t>
            </a:r>
            <a:r>
              <a:rPr lang="zh-CN" altLang="en-US" sz="3200" dirty="0"/>
              <a:t>）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zh-CN" altLang="en-US" sz="2454" dirty="0"/>
              <a:t>服务发现和负载均衡</a:t>
            </a:r>
          </a:p>
          <a:p>
            <a:pPr>
              <a:buFont typeface="Arial"/>
              <a:buChar char="•"/>
            </a:pPr>
            <a:r>
              <a:rPr lang="zh-CN" altLang="en-US" sz="2454" dirty="0"/>
              <a:t>自我修复</a:t>
            </a:r>
            <a:r>
              <a:rPr lang="en-US" altLang="zh-CN" sz="2454" dirty="0"/>
              <a:t>-</a:t>
            </a:r>
            <a:r>
              <a:rPr lang="zh-CN" altLang="en-US" sz="2454" dirty="0"/>
              <a:t>重新启动失败的容器</a:t>
            </a:r>
          </a:p>
          <a:p>
            <a:pPr>
              <a:buFont typeface="Arial"/>
              <a:buChar char="•"/>
            </a:pPr>
            <a:r>
              <a:rPr lang="zh-CN" altLang="en-US" sz="2454" dirty="0"/>
              <a:t>横向缩放</a:t>
            </a:r>
            <a:r>
              <a:rPr lang="en-US" altLang="zh-CN" sz="2454" dirty="0"/>
              <a:t>-</a:t>
            </a:r>
            <a:r>
              <a:rPr lang="zh-CN" altLang="en-US" sz="2454" dirty="0"/>
              <a:t>使用简单的命令或 </a:t>
            </a:r>
            <a:r>
              <a:rPr lang="en-US" altLang="zh-CN" sz="2454" dirty="0"/>
              <a:t>UI</a:t>
            </a:r>
            <a:r>
              <a:rPr lang="zh-CN" altLang="en-US" sz="2454" dirty="0"/>
              <a:t>，或者根据 </a:t>
            </a:r>
            <a:r>
              <a:rPr lang="en-US" altLang="zh-CN" sz="2454" dirty="0"/>
              <a:t>CPU </a:t>
            </a:r>
            <a:r>
              <a:rPr lang="zh-CN" altLang="en-US" sz="2454" dirty="0"/>
              <a:t>的使用情况自动调整应用程序副本数</a:t>
            </a:r>
          </a:p>
          <a:p>
            <a:pPr>
              <a:buFont typeface="Arial"/>
              <a:buChar char="•"/>
            </a:pPr>
            <a:r>
              <a:rPr lang="zh-CN" altLang="en-US" sz="2454" dirty="0"/>
              <a:t>自动部署和回滚</a:t>
            </a:r>
          </a:p>
          <a:p>
            <a:pPr>
              <a:buFont typeface="Arial"/>
              <a:buChar char="•"/>
            </a:pPr>
            <a:r>
              <a:rPr kumimoji="1" lang="zh-CN" altLang="en-US" sz="2454" dirty="0"/>
              <a:t>密钥和配置管理</a:t>
            </a:r>
            <a:r>
              <a:rPr kumimoji="1" lang="en-US" altLang="zh-CN" sz="2454" dirty="0"/>
              <a:t>-</a:t>
            </a:r>
            <a:r>
              <a:rPr kumimoji="1" lang="zh-CN" altLang="en-US" sz="2454" dirty="0"/>
              <a:t>部署和更新密钥和应用程序配置，不会重新编译镜像，不会暴露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更多</a:t>
            </a:r>
          </a:p>
        </p:txBody>
      </p:sp>
    </p:spTree>
    <p:extLst>
      <p:ext uri="{BB962C8B-B14F-4D97-AF65-F5344CB8AC3E}">
        <p14:creationId xmlns:p14="http://schemas.microsoft.com/office/powerpoint/2010/main" val="401746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云原生的系统架构图</a:t>
            </a:r>
          </a:p>
        </p:txBody>
      </p:sp>
      <p:pic>
        <p:nvPicPr>
          <p:cNvPr id="4" name="图片 3" descr="屏幕快照 2018-09-17 上午9.2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1" y="1413654"/>
            <a:ext cx="6762113" cy="45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7" y="638950"/>
            <a:ext cx="8004451" cy="63119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/>
              <a:t>K8s</a:t>
            </a:r>
            <a:r>
              <a:rPr kumimoji="1" lang="zh-CN" altLang="en-US" sz="3600" dirty="0"/>
              <a:t>的集群架构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全景图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03417" y="142794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743541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555895" y="2248497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638839" y="2248497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Controller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7908" y="3574007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77908" y="4205202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04146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09102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03417" y="3574007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-Proxy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72951" y="2248497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356624" y="243785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剪去单角的矩形 17"/>
          <p:cNvSpPr/>
          <p:nvPr/>
        </p:nvSpPr>
        <p:spPr bwMode="auto">
          <a:xfrm>
            <a:off x="1545983" y="1869780"/>
            <a:ext cx="631195" cy="568076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0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1052" dirty="0" err="1">
                <a:latin typeface="微软雅黑"/>
                <a:ea typeface="微软雅黑"/>
                <a:cs typeface="微软雅黑"/>
              </a:rPr>
              <a:t>Yaml</a:t>
            </a:r>
            <a:endParaRPr lang="zh-CN" altLang="en-US" sz="92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3" name="直线箭头连接符 22"/>
          <p:cNvCxnSpPr>
            <a:stCxn id="9" idx="3"/>
            <a:endCxn id="10" idx="1"/>
          </p:cNvCxnSpPr>
          <p:nvPr/>
        </p:nvCxnSpPr>
        <p:spPr bwMode="auto">
          <a:xfrm>
            <a:off x="3818285" y="2437855"/>
            <a:ext cx="8205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187090" y="2122258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893140" y="2280057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2429656" y="4205202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555895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060851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肘形连接符 58"/>
          <p:cNvCxnSpPr>
            <a:stCxn id="11" idx="2"/>
            <a:endCxn id="47" idx="0"/>
          </p:cNvCxnSpPr>
          <p:nvPr/>
        </p:nvCxnSpPr>
        <p:spPr bwMode="auto">
          <a:xfrm rot="16200000" flipH="1">
            <a:off x="2145618" y="335308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直线箭头连接符 61"/>
          <p:cNvCxnSpPr>
            <a:stCxn id="11" idx="2"/>
            <a:endCxn id="3" idx="0"/>
          </p:cNvCxnSpPr>
          <p:nvPr/>
        </p:nvCxnSpPr>
        <p:spPr bwMode="auto">
          <a:xfrm>
            <a:off x="1545983" y="3952724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63883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891317" y="3574007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891317" y="4205202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17556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522512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16827" y="3574007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-Proxy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6343066" y="4205202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69305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974261" y="452079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2" name="肘形连接符 71"/>
          <p:cNvCxnSpPr>
            <a:stCxn id="64" idx="2"/>
            <a:endCxn id="69" idx="0"/>
          </p:cNvCxnSpPr>
          <p:nvPr/>
        </p:nvCxnSpPr>
        <p:spPr bwMode="auto">
          <a:xfrm rot="16200000" flipH="1">
            <a:off x="6059028" y="335308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直线箭头连接符 72"/>
          <p:cNvCxnSpPr>
            <a:stCxn id="64" idx="2"/>
            <a:endCxn id="65" idx="0"/>
          </p:cNvCxnSpPr>
          <p:nvPr/>
        </p:nvCxnSpPr>
        <p:spPr bwMode="auto">
          <a:xfrm>
            <a:off x="5459393" y="3952724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770946" y="204335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7688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8949"/>
            <a:ext cx="8015288" cy="63119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200" dirty="0"/>
              <a:t>K8s</a:t>
            </a:r>
            <a:r>
              <a:rPr kumimoji="1" lang="zh-CN" altLang="en-US" sz="3200" dirty="0"/>
              <a:t>的集群架构</a:t>
            </a:r>
            <a:r>
              <a:rPr kumimoji="1" lang="en-US" altLang="zh-CN" sz="3200" dirty="0"/>
              <a:t>-Master &amp; Workers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2303417" y="142794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743541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463883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496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64" y="638950"/>
            <a:ext cx="7213759" cy="631195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K8s</a:t>
            </a:r>
            <a:r>
              <a:rPr kumimoji="1" lang="zh-CN" altLang="en-US" sz="3200" dirty="0"/>
              <a:t>的集群架构</a:t>
            </a:r>
            <a:r>
              <a:rPr kumimoji="1" lang="en-US" altLang="zh-CN" sz="3200" dirty="0"/>
              <a:t>-API server &amp; client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2303417" y="142794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743541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555895" y="2248497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72951" y="2248497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356624" y="243785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187090" y="2122258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63883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2475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64" y="698746"/>
            <a:ext cx="7213759" cy="63119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K8s</a:t>
            </a:r>
            <a:r>
              <a:rPr kumimoji="1" lang="zh-CN" altLang="en-US" sz="3200" dirty="0"/>
              <a:t>的集群架构</a:t>
            </a:r>
            <a:r>
              <a:rPr kumimoji="1" lang="en-US" altLang="zh-CN" sz="3200" dirty="0"/>
              <a:t>-Worker &amp; </a:t>
            </a:r>
            <a:r>
              <a:rPr kumimoji="1" lang="en-US" altLang="zh-CN" sz="3200" dirty="0" err="1"/>
              <a:t>kubelet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2303417" y="142794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743541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555895" y="2248497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7908" y="3574007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2951" y="2248497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356624" y="243785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187090" y="2122258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893140" y="2280057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638839" y="325840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891317" y="3574007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770946" y="204335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825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97" y="761865"/>
            <a:ext cx="7213759" cy="631195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K8s</a:t>
            </a:r>
            <a:r>
              <a:rPr kumimoji="1" lang="zh-CN" altLang="en-US" sz="3600" dirty="0"/>
              <a:t>的集群架构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Yaml</a:t>
            </a:r>
            <a:r>
              <a:rPr kumimoji="1" lang="en-US" altLang="zh-CN" sz="3600" dirty="0"/>
              <a:t> file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 bwMode="auto">
          <a:xfrm>
            <a:off x="2366537" y="149106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54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19015" y="1806660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619015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4102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6071" y="2311616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419744" y="250097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剪去单角的矩形 17"/>
          <p:cNvSpPr/>
          <p:nvPr/>
        </p:nvSpPr>
        <p:spPr bwMode="auto">
          <a:xfrm>
            <a:off x="1609103" y="1932899"/>
            <a:ext cx="631195" cy="568076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64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1227" dirty="0" err="1">
                <a:latin typeface="微软雅黑"/>
                <a:ea typeface="微软雅黑"/>
                <a:cs typeface="微软雅黑"/>
              </a:rPr>
              <a:t>Yaml</a:t>
            </a:r>
            <a:endParaRPr lang="zh-CN" altLang="en-US" sz="964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250210" y="2185377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956260" y="2343176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701958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95443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834065" y="210647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107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64" y="670509"/>
            <a:ext cx="7213759" cy="6311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的集群架构</a:t>
            </a:r>
            <a:r>
              <a:rPr kumimoji="1" lang="en-US" altLang="zh-CN" dirty="0"/>
              <a:t>-Pod &amp; Container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66537" y="149106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54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19015" y="1806660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619015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4102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41027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6726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7222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6071" y="2311616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419744" y="250097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剪去单角的矩形 17"/>
          <p:cNvSpPr/>
          <p:nvPr/>
        </p:nvSpPr>
        <p:spPr bwMode="auto">
          <a:xfrm>
            <a:off x="1609103" y="1932899"/>
            <a:ext cx="631195" cy="568076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0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1227" dirty="0" err="1">
                <a:latin typeface="微软雅黑"/>
                <a:ea typeface="微软雅黑"/>
                <a:cs typeface="微软雅黑"/>
              </a:rPr>
              <a:t>Yaml</a:t>
            </a:r>
            <a:endParaRPr lang="zh-CN" altLang="en-US" sz="92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250210" y="2185377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956260" y="2343176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249277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61901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12397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肘形连接符 58"/>
          <p:cNvCxnSpPr>
            <a:stCxn id="11" idx="2"/>
            <a:endCxn id="47" idx="0"/>
          </p:cNvCxnSpPr>
          <p:nvPr/>
        </p:nvCxnSpPr>
        <p:spPr bwMode="auto">
          <a:xfrm rot="16200000" flipH="1">
            <a:off x="220873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直线箭头连接符 61"/>
          <p:cNvCxnSpPr>
            <a:stCxn id="11" idx="2"/>
            <a:endCxn id="3" idx="0"/>
          </p:cNvCxnSpPr>
          <p:nvPr/>
        </p:nvCxnSpPr>
        <p:spPr bwMode="auto">
          <a:xfrm>
            <a:off x="160910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701958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95443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954437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8067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58563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40618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532424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037380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2" name="肘形连接符 71"/>
          <p:cNvCxnSpPr>
            <a:stCxn id="64" idx="2"/>
            <a:endCxn id="69" idx="0"/>
          </p:cNvCxnSpPr>
          <p:nvPr/>
        </p:nvCxnSpPr>
        <p:spPr bwMode="auto">
          <a:xfrm rot="16200000" flipH="1">
            <a:off x="612214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直线箭头连接符 72"/>
          <p:cNvCxnSpPr>
            <a:stCxn id="64" idx="2"/>
            <a:endCxn id="65" idx="0"/>
          </p:cNvCxnSpPr>
          <p:nvPr/>
        </p:nvCxnSpPr>
        <p:spPr bwMode="auto">
          <a:xfrm>
            <a:off x="5522512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834065" y="210647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864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B41-2325-DA4B-AA3D-B4771C5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8B6C3-AD15-3444-92C9-708A7E73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/>
              <a:t>训练需要大数据</a:t>
            </a:r>
            <a:endParaRPr kumimoji="1" lang="en-US" altLang="zh-CN" sz="28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/>
              <a:t>预测可能会大流量</a:t>
            </a:r>
            <a:endParaRPr kumimoji="1" lang="en-US" altLang="zh-CN" sz="28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3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64" y="607390"/>
            <a:ext cx="7213759" cy="6311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的集群架构</a:t>
            </a:r>
            <a:r>
              <a:rPr kumimoji="1" lang="en-US" altLang="zh-CN" dirty="0"/>
              <a:t>-Controller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03417" y="149106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806660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555895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638839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Controller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7908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77908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0414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0910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2951" y="2311616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356624" y="250097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剪去单角的矩形 17"/>
          <p:cNvSpPr/>
          <p:nvPr/>
        </p:nvSpPr>
        <p:spPr bwMode="auto">
          <a:xfrm>
            <a:off x="1545983" y="1932899"/>
            <a:ext cx="631195" cy="568076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0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1227" dirty="0" err="1">
                <a:latin typeface="微软雅黑"/>
                <a:ea typeface="微软雅黑"/>
                <a:cs typeface="微软雅黑"/>
              </a:rPr>
              <a:t>Yaml</a:t>
            </a:r>
            <a:endParaRPr lang="zh-CN" altLang="en-US" sz="92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3" name="直线箭头连接符 22"/>
          <p:cNvCxnSpPr>
            <a:stCxn id="9" idx="3"/>
            <a:endCxn id="10" idx="1"/>
          </p:cNvCxnSpPr>
          <p:nvPr/>
        </p:nvCxnSpPr>
        <p:spPr bwMode="auto">
          <a:xfrm>
            <a:off x="3818285" y="2500975"/>
            <a:ext cx="8205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187090" y="2185377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893140" y="2343176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242965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55589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06085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肘形连接符 58"/>
          <p:cNvCxnSpPr>
            <a:stCxn id="11" idx="2"/>
            <a:endCxn id="47" idx="0"/>
          </p:cNvCxnSpPr>
          <p:nvPr/>
        </p:nvCxnSpPr>
        <p:spPr bwMode="auto">
          <a:xfrm rot="16200000" flipH="1">
            <a:off x="214561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直线箭头连接符 61"/>
          <p:cNvCxnSpPr>
            <a:stCxn id="11" idx="2"/>
            <a:endCxn id="3" idx="0"/>
          </p:cNvCxnSpPr>
          <p:nvPr/>
        </p:nvCxnSpPr>
        <p:spPr bwMode="auto">
          <a:xfrm>
            <a:off x="154598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63883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89131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891317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1755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52251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34306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6930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7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97426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2" name="肘形连接符 71"/>
          <p:cNvCxnSpPr>
            <a:stCxn id="64" idx="2"/>
            <a:endCxn id="69" idx="0"/>
          </p:cNvCxnSpPr>
          <p:nvPr/>
        </p:nvCxnSpPr>
        <p:spPr bwMode="auto">
          <a:xfrm rot="16200000" flipH="1">
            <a:off x="605902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直线箭头连接符 72"/>
          <p:cNvCxnSpPr>
            <a:stCxn id="64" idx="2"/>
            <a:endCxn id="65" idx="0"/>
          </p:cNvCxnSpPr>
          <p:nvPr/>
        </p:nvCxnSpPr>
        <p:spPr bwMode="auto">
          <a:xfrm>
            <a:off x="545939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770946" y="210647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940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64" y="635625"/>
            <a:ext cx="7213759" cy="6311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的集群架构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kube</a:t>
            </a:r>
            <a:r>
              <a:rPr kumimoji="1" lang="en-US" altLang="zh-CN" dirty="0"/>
              <a:t>-proxy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03417" y="149106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806660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555895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638839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Controller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7908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77908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0414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0910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03417" y="363712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-Proxy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72951" y="2311616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356624" y="250097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剪去单角的矩形 17"/>
          <p:cNvSpPr/>
          <p:nvPr/>
        </p:nvSpPr>
        <p:spPr bwMode="auto">
          <a:xfrm>
            <a:off x="1545983" y="1932899"/>
            <a:ext cx="631195" cy="568076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77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1052" dirty="0" err="1">
                <a:latin typeface="微软雅黑"/>
                <a:ea typeface="微软雅黑"/>
                <a:cs typeface="微软雅黑"/>
              </a:rPr>
              <a:t>Yaml</a:t>
            </a:r>
            <a:endParaRPr lang="zh-CN" altLang="en-US" sz="877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3" name="直线箭头连接符 22"/>
          <p:cNvCxnSpPr>
            <a:stCxn id="9" idx="3"/>
            <a:endCxn id="10" idx="1"/>
          </p:cNvCxnSpPr>
          <p:nvPr/>
        </p:nvCxnSpPr>
        <p:spPr bwMode="auto">
          <a:xfrm>
            <a:off x="3818285" y="2500975"/>
            <a:ext cx="8205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187090" y="2185377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893140" y="2343176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242965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55589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06085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肘形连接符 58"/>
          <p:cNvCxnSpPr>
            <a:stCxn id="11" idx="2"/>
            <a:endCxn id="47" idx="0"/>
          </p:cNvCxnSpPr>
          <p:nvPr/>
        </p:nvCxnSpPr>
        <p:spPr bwMode="auto">
          <a:xfrm rot="16200000" flipH="1">
            <a:off x="214561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直线箭头连接符 61"/>
          <p:cNvCxnSpPr>
            <a:stCxn id="11" idx="2"/>
            <a:endCxn id="3" idx="0"/>
          </p:cNvCxnSpPr>
          <p:nvPr/>
        </p:nvCxnSpPr>
        <p:spPr bwMode="auto">
          <a:xfrm>
            <a:off x="154598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63883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89131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891317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1755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52251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16827" y="363712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-Proxy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634306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6930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97426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2" name="肘形连接符 71"/>
          <p:cNvCxnSpPr>
            <a:stCxn id="64" idx="2"/>
            <a:endCxn id="69" idx="0"/>
          </p:cNvCxnSpPr>
          <p:nvPr/>
        </p:nvCxnSpPr>
        <p:spPr bwMode="auto">
          <a:xfrm rot="16200000" flipH="1">
            <a:off x="605902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直线箭头连接符 72"/>
          <p:cNvCxnSpPr>
            <a:stCxn id="64" idx="2"/>
            <a:endCxn id="65" idx="0"/>
          </p:cNvCxnSpPr>
          <p:nvPr/>
        </p:nvCxnSpPr>
        <p:spPr bwMode="auto">
          <a:xfrm>
            <a:off x="545939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770946" y="210647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425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88" y="638950"/>
            <a:ext cx="7213759" cy="6311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的集群架构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全景图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03417" y="1491063"/>
            <a:ext cx="3850290" cy="13255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Master Node</a:t>
            </a:r>
          </a:p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542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895" y="1806660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Scheduler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555895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API Server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638839" y="231161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Controller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7908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77908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0414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0910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03417" y="363712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-Proxy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72951" y="2311616"/>
            <a:ext cx="883673" cy="378717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kubectl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5" idx="3"/>
            <a:endCxn id="9" idx="1"/>
          </p:cNvCxnSpPr>
          <p:nvPr/>
        </p:nvCxnSpPr>
        <p:spPr bwMode="auto">
          <a:xfrm>
            <a:off x="1356624" y="2500975"/>
            <a:ext cx="1199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剪去单角的矩形 17"/>
          <p:cNvSpPr/>
          <p:nvPr/>
        </p:nvSpPr>
        <p:spPr bwMode="auto">
          <a:xfrm>
            <a:off x="1545983" y="1932899"/>
            <a:ext cx="631195" cy="568076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77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1052" dirty="0" err="1">
                <a:latin typeface="微软雅黑"/>
                <a:ea typeface="微软雅黑"/>
                <a:cs typeface="微软雅黑"/>
              </a:rPr>
              <a:t>Yaml</a:t>
            </a:r>
            <a:endParaRPr lang="zh-CN" altLang="en-US" sz="877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3" name="直线箭头连接符 22"/>
          <p:cNvCxnSpPr>
            <a:stCxn id="9" idx="3"/>
            <a:endCxn id="10" idx="1"/>
          </p:cNvCxnSpPr>
          <p:nvPr/>
        </p:nvCxnSpPr>
        <p:spPr bwMode="auto">
          <a:xfrm>
            <a:off x="3818285" y="2500975"/>
            <a:ext cx="8205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直线箭头连接符 24"/>
          <p:cNvCxnSpPr>
            <a:stCxn id="8" idx="2"/>
            <a:endCxn id="9" idx="0"/>
          </p:cNvCxnSpPr>
          <p:nvPr/>
        </p:nvCxnSpPr>
        <p:spPr bwMode="auto">
          <a:xfrm>
            <a:off x="3187090" y="2185377"/>
            <a:ext cx="0" cy="126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肘形连接符 28"/>
          <p:cNvCxnSpPr>
            <a:stCxn id="9" idx="2"/>
            <a:endCxn id="11" idx="0"/>
          </p:cNvCxnSpPr>
          <p:nvPr/>
        </p:nvCxnSpPr>
        <p:spPr bwMode="auto">
          <a:xfrm rot="5400000">
            <a:off x="1893140" y="2343176"/>
            <a:ext cx="946793" cy="164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242965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55589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06085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肘形连接符 58"/>
          <p:cNvCxnSpPr>
            <a:stCxn id="11" idx="2"/>
            <a:endCxn id="47" idx="0"/>
          </p:cNvCxnSpPr>
          <p:nvPr/>
        </p:nvCxnSpPr>
        <p:spPr bwMode="auto">
          <a:xfrm rot="16200000" flipH="1">
            <a:off x="214561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直线箭头连接符 61"/>
          <p:cNvCxnSpPr>
            <a:stCxn id="11" idx="2"/>
            <a:endCxn id="3" idx="0"/>
          </p:cNvCxnSpPr>
          <p:nvPr/>
        </p:nvCxnSpPr>
        <p:spPr bwMode="auto">
          <a:xfrm>
            <a:off x="154598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638839" y="3321529"/>
            <a:ext cx="2903498" cy="201982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Worker Node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891317" y="3637126"/>
            <a:ext cx="1136151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Kubelet</a:t>
            </a:r>
            <a:endParaRPr lang="en-US" altLang="zh-CN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891317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17556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522512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16827" y="3637126"/>
            <a:ext cx="1262390" cy="378717"/>
          </a:xfrm>
          <a:prstGeom prst="rect">
            <a:avLst/>
          </a:prstGeom>
          <a:solidFill>
            <a:srgbClr val="E5B9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Kube</a:t>
            </a: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-Proxy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6343066" y="4268321"/>
            <a:ext cx="1136151" cy="820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69305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61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974261" y="4583919"/>
            <a:ext cx="315598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2" name="肘形连接符 71"/>
          <p:cNvCxnSpPr>
            <a:stCxn id="64" idx="2"/>
            <a:endCxn id="69" idx="0"/>
          </p:cNvCxnSpPr>
          <p:nvPr/>
        </p:nvCxnSpPr>
        <p:spPr bwMode="auto">
          <a:xfrm rot="16200000" flipH="1">
            <a:off x="6059028" y="3416208"/>
            <a:ext cx="252478" cy="14517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直线箭头连接符 72"/>
          <p:cNvCxnSpPr>
            <a:stCxn id="64" idx="2"/>
            <a:endCxn id="65" idx="0"/>
          </p:cNvCxnSpPr>
          <p:nvPr/>
        </p:nvCxnSpPr>
        <p:spPr bwMode="auto">
          <a:xfrm>
            <a:off x="5459393" y="4015843"/>
            <a:ext cx="0" cy="25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肘形连接符 37"/>
          <p:cNvCxnSpPr>
            <a:stCxn id="9" idx="2"/>
          </p:cNvCxnSpPr>
          <p:nvPr/>
        </p:nvCxnSpPr>
        <p:spPr bwMode="auto">
          <a:xfrm rot="16200000" flipH="1">
            <a:off x="3770946" y="2106478"/>
            <a:ext cx="946793" cy="211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534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Master</a:t>
            </a:r>
            <a:r>
              <a:rPr kumimoji="1" lang="zh-CN" altLang="en-US" dirty="0"/>
              <a:t>还跑着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，用于存放全局数据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当然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还有</a:t>
            </a:r>
            <a:r>
              <a:rPr kumimoji="1" lang="en-US" altLang="zh-CN" dirty="0"/>
              <a:t>Container Runtime</a:t>
            </a:r>
            <a:r>
              <a:rPr kumimoji="1" lang="zh-CN" altLang="en-US" dirty="0"/>
              <a:t>，用于启动容器（缺省是</a:t>
            </a:r>
            <a:r>
              <a:rPr kumimoji="1" lang="en-US" altLang="zh-CN" dirty="0" err="1"/>
              <a:t>Docker</a:t>
            </a:r>
            <a:r>
              <a:rPr kumimoji="1" lang="en-US" altLang="zh-CN" dirty="0"/>
              <a:t> Runtime</a:t>
            </a:r>
            <a:r>
              <a:rPr kumimoji="1" lang="zh-CN" altLang="en-US" dirty="0"/>
              <a:t>，但是也支持</a:t>
            </a:r>
            <a:r>
              <a:rPr kumimoji="1" lang="en-US" altLang="zh-CN" dirty="0" err="1"/>
              <a:t>rkt</a:t>
            </a:r>
            <a:r>
              <a:rPr kumimoji="1" lang="zh-CN" altLang="en-US" dirty="0"/>
              <a:t>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6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F27F3-7C60-9146-9D1A-11E43C7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整体架构（图来自</a:t>
            </a:r>
            <a:r>
              <a:rPr kumimoji="1" lang="en-US" altLang="zh-CN" dirty="0" err="1"/>
              <a:t>youtube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内容占位符 4" descr="图片包含 电子产品&#10;&#10;描述已自动生成">
            <a:extLst>
              <a:ext uri="{FF2B5EF4-FFF2-40B4-BE49-F238E27FC236}">
                <a16:creationId xmlns:a16="http://schemas.microsoft.com/office/drawing/2014/main" id="{DDE3B8FE-B44A-B04F-870D-05DDB58D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80865"/>
            <a:ext cx="6613525" cy="3720107"/>
          </a:xfrm>
        </p:spPr>
      </p:pic>
    </p:spTree>
    <p:extLst>
      <p:ext uri="{BB962C8B-B14F-4D97-AF65-F5344CB8AC3E}">
        <p14:creationId xmlns:p14="http://schemas.microsoft.com/office/powerpoint/2010/main" val="337671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E058-19C6-5044-B800-2BBE620A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抽象和概念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FDCA1-B86C-9647-8E39-416C234E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It groups containers that make up an application into </a:t>
            </a:r>
            <a:r>
              <a:rPr lang="e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logical units </a:t>
            </a:r>
            <a:r>
              <a:rPr lang="en" altLang="zh-CN" dirty="0"/>
              <a:t>for easy management and discovery.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三个最重要和最常用的</a:t>
            </a:r>
            <a:r>
              <a:rPr lang="zh-CN" altLang="en-US" dirty="0">
                <a:solidFill>
                  <a:srgbClr val="FF0000"/>
                </a:solidFill>
              </a:rPr>
              <a:t>逻辑单元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Pod</a:t>
            </a:r>
            <a:r>
              <a:rPr kumimoji="1" lang="zh-CN" altLang="en-US" dirty="0"/>
              <a:t>：最小的调度单元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Deployment</a:t>
            </a:r>
            <a:r>
              <a:rPr kumimoji="1" lang="zh-CN" altLang="en-US" dirty="0"/>
              <a:t>：最常用的部署对象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Service</a:t>
            </a:r>
            <a:r>
              <a:rPr kumimoji="1" lang="zh-CN" altLang="en-US"/>
              <a:t>：供外界访问的对象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25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56" dirty="0"/>
              <a:t>K8S</a:t>
            </a:r>
            <a:r>
              <a:rPr kumimoji="1" lang="zh-CN" altLang="en-US" sz="3156" dirty="0"/>
              <a:t>的概念和术语（</a:t>
            </a:r>
            <a:r>
              <a:rPr kumimoji="1" lang="en-US" altLang="zh-CN" sz="3156" dirty="0"/>
              <a:t>1</a:t>
            </a:r>
            <a:r>
              <a:rPr kumimoji="1" lang="zh-CN" altLang="en-US" sz="3156" dirty="0"/>
              <a:t>）</a:t>
            </a:r>
            <a:r>
              <a:rPr kumimoji="1" lang="en-US" altLang="zh-CN" sz="3156" dirty="0"/>
              <a:t>-Pod</a:t>
            </a:r>
            <a:endParaRPr kumimoji="1" lang="zh-CN" altLang="en-US" sz="3156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zh-CN" altLang="en-US" dirty="0"/>
              <a:t>定义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lang="en-US" altLang="zh-CN" sz="2104" dirty="0"/>
              <a:t>A </a:t>
            </a:r>
            <a:r>
              <a:rPr lang="en-US" altLang="zh-CN" sz="2104" i="1" dirty="0"/>
              <a:t>pod</a:t>
            </a:r>
            <a:r>
              <a:rPr lang="en-US" altLang="zh-CN" sz="2104" dirty="0"/>
              <a:t> is a group of one or more containers (such as </a:t>
            </a:r>
            <a:r>
              <a:rPr lang="en-US" altLang="zh-CN" sz="2104" dirty="0" err="1"/>
              <a:t>Docker</a:t>
            </a:r>
            <a:r>
              <a:rPr lang="en-US" altLang="zh-CN" sz="2104" dirty="0"/>
              <a:t> containers), with shared storage/network, and a specification for how to run the containers.</a:t>
            </a:r>
            <a:endParaRPr kumimoji="1" lang="en-US" altLang="zh-CN" sz="2104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作用：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kumimoji="1" lang="zh-CN" altLang="en-US" sz="2104" dirty="0"/>
              <a:t>多个容器的组合</a:t>
            </a:r>
            <a:endParaRPr kumimoji="1" lang="en-US" altLang="zh-CN" sz="2104" dirty="0"/>
          </a:p>
          <a:p>
            <a:pPr lvl="1">
              <a:buFont typeface="Arial"/>
              <a:buChar char="•"/>
            </a:pPr>
            <a:r>
              <a:rPr kumimoji="1" lang="zh-CN" altLang="en-US" sz="2104" dirty="0"/>
              <a:t>共享网络资源（例如</a:t>
            </a:r>
            <a:r>
              <a:rPr kumimoji="1" lang="en-US" altLang="zh-CN" sz="2104" dirty="0"/>
              <a:t>IP</a:t>
            </a:r>
            <a:r>
              <a:rPr kumimoji="1" lang="zh-CN" altLang="en-US" sz="2104" dirty="0"/>
              <a:t>）和存储</a:t>
            </a:r>
            <a:r>
              <a:rPr kumimoji="1" lang="en-US" altLang="zh-CN" sz="2104" dirty="0"/>
              <a:t>volume</a:t>
            </a:r>
            <a:endParaRPr kumimoji="1" lang="zh-CN" altLang="en-US" sz="2104" dirty="0"/>
          </a:p>
        </p:txBody>
      </p:sp>
    </p:spTree>
    <p:extLst>
      <p:ext uri="{BB962C8B-B14F-4D97-AF65-F5344CB8AC3E}">
        <p14:creationId xmlns:p14="http://schemas.microsoft.com/office/powerpoint/2010/main" val="845269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E0932-C69E-B24E-9289-280A3266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56" dirty="0"/>
              <a:t>Why</a:t>
            </a:r>
            <a:r>
              <a:rPr kumimoji="1" lang="zh-CN" altLang="en-US" sz="3156" dirty="0"/>
              <a:t> </a:t>
            </a:r>
            <a:r>
              <a:rPr kumimoji="1" lang="en-US" altLang="zh-CN" sz="3156" dirty="0"/>
              <a:t>Pod</a:t>
            </a:r>
            <a:r>
              <a:rPr kumimoji="1" lang="zh-CN" altLang="en-US" sz="3156" dirty="0"/>
              <a:t> </a:t>
            </a:r>
            <a:r>
              <a:rPr kumimoji="1" lang="en-US" altLang="zh-CN" sz="3156" dirty="0"/>
              <a:t>has</a:t>
            </a:r>
            <a:r>
              <a:rPr kumimoji="1" lang="zh-CN" altLang="en-US" sz="3156" dirty="0"/>
              <a:t> </a:t>
            </a:r>
            <a:r>
              <a:rPr kumimoji="1" lang="en-US" altLang="zh-CN" sz="3156" dirty="0"/>
              <a:t>1 to N Container?</a:t>
            </a:r>
            <a:endParaRPr kumimoji="1" lang="zh-CN" altLang="en-US" sz="315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6A5AD-55E0-2048-9B07-685255B5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几种场景下非常有用</a:t>
            </a:r>
            <a:endParaRPr kumimoji="1" lang="en-US" altLang="zh-CN" dirty="0"/>
          </a:p>
          <a:p>
            <a:endParaRPr kumimoji="1" lang="en-US" altLang="zh-CN" dirty="0"/>
          </a:p>
          <a:p>
            <a:pPr marL="851661" lvl="1" indent="-450879">
              <a:buFont typeface="+mj-lt"/>
              <a:buAutoNum type="arabicPeriod"/>
            </a:pPr>
            <a:r>
              <a:rPr kumimoji="1" lang="zh-CN" altLang="en-US" dirty="0"/>
              <a:t>例如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Webapp</a:t>
            </a:r>
            <a:endParaRPr kumimoji="1" lang="en-US" altLang="zh-CN" dirty="0"/>
          </a:p>
          <a:p>
            <a:pPr marL="851661" lvl="1" indent="-450879">
              <a:buFont typeface="+mj-lt"/>
              <a:buAutoNum type="arabicPeriod"/>
            </a:pPr>
            <a:endParaRPr kumimoji="1" lang="en-US" altLang="zh-CN" dirty="0"/>
          </a:p>
          <a:p>
            <a:pPr marL="851661" lvl="1" indent="-450879">
              <a:buFont typeface="+mj-lt"/>
              <a:buAutoNum type="arabicPeriod"/>
            </a:pPr>
            <a:r>
              <a:rPr kumimoji="1" lang="zh-CN" altLang="en-US" dirty="0"/>
              <a:t>例如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</a:p>
          <a:p>
            <a:pPr marL="851661" lvl="1" indent="-450879">
              <a:buFont typeface="+mj-lt"/>
              <a:buAutoNum type="arabicPeriod"/>
            </a:pPr>
            <a:endParaRPr kumimoji="1" lang="en-US" altLang="zh-CN" dirty="0"/>
          </a:p>
          <a:p>
            <a:pPr marL="851661" lvl="1" indent="-450879">
              <a:buFont typeface="+mj-lt"/>
              <a:buAutoNum type="arabicPeriod"/>
            </a:pPr>
            <a:r>
              <a:rPr kumimoji="1" lang="zh-CN" altLang="en-US" dirty="0"/>
              <a:t>例如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Proxy</a:t>
            </a:r>
          </a:p>
          <a:p>
            <a:pPr marL="851661" lvl="1" indent="-450879">
              <a:buFont typeface="+mj-lt"/>
              <a:buAutoNum type="arabicPeriod"/>
            </a:pPr>
            <a:endParaRPr kumimoji="1" lang="en-US" altLang="zh-CN" dirty="0"/>
          </a:p>
          <a:p>
            <a:pPr marL="851661" lvl="1" indent="-450879">
              <a:buFont typeface="+mj-lt"/>
              <a:buAutoNum type="arabicPeriod"/>
            </a:pPr>
            <a:endParaRPr kumimoji="1" lang="en-US" altLang="zh-CN" dirty="0"/>
          </a:p>
          <a:p>
            <a:pPr marL="400782" lvl="1" indent="0">
              <a:buNone/>
            </a:pPr>
            <a:r>
              <a:rPr kumimoji="1" lang="zh-CN" altLang="en-US" sz="3600" b="1" dirty="0"/>
              <a:t>解耦 和 重用</a:t>
            </a:r>
            <a:endParaRPr kumimoji="1" lang="en-US" altLang="zh-CN" sz="3600" b="1" dirty="0"/>
          </a:p>
          <a:p>
            <a:pPr marL="851661" lvl="1" indent="-450879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836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A8D22-95DC-9C48-A2E0-ED27CDA5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容器的设计模式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B346-4D2C-BF4B-BA94-E6CC07C4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https://mp.weixin.qq.com/s/OXXckCU1BMQNsjDBRFIXUQ</a:t>
            </a:r>
            <a:endParaRPr kumimoji="1"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EBF85-EC80-4A42-87DE-7709919D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9" y="1997819"/>
            <a:ext cx="5525499" cy="32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156" dirty="0"/>
              <a:t>K8S</a:t>
            </a:r>
            <a:r>
              <a:rPr kumimoji="1" lang="zh-CN" altLang="en-US" sz="3156" dirty="0"/>
              <a:t>的概念和术语（</a:t>
            </a:r>
            <a:r>
              <a:rPr kumimoji="1" lang="en-US" altLang="zh-CN" sz="3156" dirty="0"/>
              <a:t>2</a:t>
            </a:r>
            <a:r>
              <a:rPr kumimoji="1" lang="zh-CN" altLang="en-US" sz="3156" dirty="0"/>
              <a:t>）</a:t>
            </a:r>
            <a:r>
              <a:rPr kumimoji="1" lang="en-US" altLang="zh-CN" sz="3156" dirty="0"/>
              <a:t>-Deployment</a:t>
            </a:r>
            <a:endParaRPr kumimoji="1" lang="zh-CN" altLang="en-US" sz="3156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765" y="1402874"/>
            <a:ext cx="3669999" cy="396728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sz="2104" dirty="0" err="1"/>
              <a:t>Replicaset</a:t>
            </a:r>
            <a:r>
              <a:rPr lang="zh-CN" altLang="en-US" sz="2104" dirty="0"/>
              <a:t>：</a:t>
            </a:r>
            <a:endParaRPr lang="en-US" altLang="zh-CN" sz="2104" dirty="0"/>
          </a:p>
          <a:p>
            <a:pPr lvl="1">
              <a:buFont typeface="Arial"/>
              <a:buChar char="•"/>
            </a:pPr>
            <a:r>
              <a:rPr lang="en-US" altLang="zh-CN" sz="1753" dirty="0"/>
              <a:t>A </a:t>
            </a:r>
            <a:r>
              <a:rPr lang="en-US" altLang="zh-CN" sz="1753" b="1" dirty="0" err="1"/>
              <a:t>replicaset</a:t>
            </a:r>
            <a:r>
              <a:rPr lang="en-US" altLang="zh-CN" sz="1753" dirty="0"/>
              <a:t> uses pod templates to define a set of pod replicas.</a:t>
            </a:r>
          </a:p>
          <a:p>
            <a:pPr lvl="1">
              <a:buFont typeface="Arial"/>
              <a:buChar char="•"/>
            </a:pPr>
            <a:r>
              <a:rPr lang="zh-CN" altLang="en-US" sz="1753" dirty="0"/>
              <a:t>包含</a:t>
            </a:r>
            <a:r>
              <a:rPr lang="zh-CN" altLang="en-US" sz="1753" dirty="0">
                <a:solidFill>
                  <a:srgbClr val="FF0000"/>
                </a:solidFill>
              </a:rPr>
              <a:t>副本个数</a:t>
            </a:r>
            <a:endParaRPr lang="en-US" altLang="zh-CN" sz="1753" dirty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endParaRPr kumimoji="1" lang="en-US" altLang="zh-CN" sz="1753" dirty="0"/>
          </a:p>
          <a:p>
            <a:pPr>
              <a:buFont typeface="Arial"/>
              <a:buChar char="•"/>
            </a:pPr>
            <a:r>
              <a:rPr kumimoji="1" lang="en-US" altLang="zh-CN" sz="2104" dirty="0"/>
              <a:t>Deployment</a:t>
            </a:r>
            <a:r>
              <a:rPr kumimoji="1" lang="zh-CN" altLang="en-US" sz="2104" dirty="0"/>
              <a:t>：</a:t>
            </a:r>
            <a:endParaRPr kumimoji="1" lang="en-US" altLang="zh-CN" sz="2104" dirty="0"/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包含</a:t>
            </a:r>
            <a:r>
              <a:rPr kumimoji="1" lang="en-US" altLang="zh-CN" sz="1753" dirty="0" err="1"/>
              <a:t>ReplicaSet</a:t>
            </a:r>
            <a:endParaRPr kumimoji="1" lang="en-US" altLang="zh-CN" sz="1753" dirty="0"/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包含</a:t>
            </a:r>
            <a:r>
              <a:rPr kumimoji="1" lang="zh-CN" altLang="en-US" sz="1753" dirty="0">
                <a:solidFill>
                  <a:srgbClr val="FF0000"/>
                </a:solidFill>
              </a:rPr>
              <a:t>版本</a:t>
            </a:r>
            <a:r>
              <a:rPr kumimoji="1" lang="zh-CN" altLang="en-US" sz="1753" dirty="0"/>
              <a:t>信息</a:t>
            </a:r>
            <a:endParaRPr kumimoji="1" lang="en-US" altLang="zh-CN" sz="2104" dirty="0"/>
          </a:p>
          <a:p>
            <a:pPr>
              <a:buFont typeface="Arial"/>
              <a:buChar char="•"/>
            </a:pP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4260122" y="1364824"/>
            <a:ext cx="3471573" cy="321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5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54437" y="2374736"/>
            <a:ext cx="2019824" cy="441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38839" y="3700245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85632" y="3700245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532425" y="3700245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直线连接符 9"/>
          <p:cNvCxnSpPr/>
          <p:nvPr/>
        </p:nvCxnSpPr>
        <p:spPr bwMode="auto">
          <a:xfrm>
            <a:off x="4954437" y="3195290"/>
            <a:ext cx="20198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线箭头连接符 10"/>
          <p:cNvCxnSpPr/>
          <p:nvPr/>
        </p:nvCxnSpPr>
        <p:spPr bwMode="auto">
          <a:xfrm>
            <a:off x="4954437" y="3195290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箭头连接符 11"/>
          <p:cNvCxnSpPr/>
          <p:nvPr/>
        </p:nvCxnSpPr>
        <p:spPr bwMode="auto">
          <a:xfrm>
            <a:off x="5964349" y="3195290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线箭头连接符 12"/>
          <p:cNvCxnSpPr/>
          <p:nvPr/>
        </p:nvCxnSpPr>
        <p:spPr bwMode="auto">
          <a:xfrm>
            <a:off x="6974261" y="3195290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线箭头连接符 13"/>
          <p:cNvCxnSpPr/>
          <p:nvPr/>
        </p:nvCxnSpPr>
        <p:spPr bwMode="auto">
          <a:xfrm>
            <a:off x="5956868" y="2827582"/>
            <a:ext cx="0" cy="37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464CDFE-4A3F-774F-8AC6-A07B07688CCF}"/>
              </a:ext>
            </a:extLst>
          </p:cNvPr>
          <p:cNvCxnSpPr/>
          <p:nvPr/>
        </p:nvCxnSpPr>
        <p:spPr bwMode="auto">
          <a:xfrm>
            <a:off x="5956868" y="1996019"/>
            <a:ext cx="0" cy="37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89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8A2F3-DC7B-9447-9538-5863A505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回顾：互联网典型场景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A3676-4D2E-B74D-BD70-CE6AC61D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当访问某网站的流量大增，需要秒级扩容，如何实现？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迅速增加阿里云／腾讯云上的容器，并完成部署，把流量导过去，全部过程自动完成而且耗时极短。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Why:</a:t>
            </a:r>
          </a:p>
          <a:p>
            <a:r>
              <a:rPr kumimoji="1" lang="zh-CN" altLang="en-US" sz="2400" dirty="0"/>
              <a:t>应用使用</a:t>
            </a:r>
            <a:r>
              <a:rPr kumimoji="1" lang="en-US" altLang="zh-CN" sz="2400" dirty="0"/>
              <a:t>docker</a:t>
            </a:r>
            <a:r>
              <a:rPr kumimoji="1" lang="zh-CN" altLang="en-US" sz="2400" dirty="0"/>
              <a:t>，并使用</a:t>
            </a:r>
            <a:r>
              <a:rPr kumimoji="1" lang="en-US" altLang="zh-CN" sz="2400" dirty="0"/>
              <a:t>K8S</a:t>
            </a:r>
            <a:r>
              <a:rPr kumimoji="1" lang="zh-CN" altLang="en-US" sz="2400" dirty="0"/>
              <a:t>部署</a:t>
            </a:r>
            <a:endParaRPr kumimoji="1" lang="en-US" altLang="zh-CN" sz="24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90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9B31-9EFD-3345-A1E3-85E7F2CA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56" dirty="0"/>
              <a:t>Why</a:t>
            </a:r>
            <a:r>
              <a:rPr kumimoji="1" lang="zh-CN" altLang="en-US" sz="3156" dirty="0"/>
              <a:t> </a:t>
            </a:r>
            <a:r>
              <a:rPr kumimoji="1" lang="en-US" altLang="zh-CN" sz="3156" dirty="0" err="1"/>
              <a:t>ReplicaSet</a:t>
            </a:r>
            <a:r>
              <a:rPr kumimoji="1" lang="zh-CN" altLang="en-US" sz="3156" dirty="0"/>
              <a:t> </a:t>
            </a:r>
            <a:r>
              <a:rPr kumimoji="1" lang="en-US" altLang="zh-CN" sz="3156" dirty="0"/>
              <a:t>&amp;</a:t>
            </a:r>
            <a:r>
              <a:rPr kumimoji="1" lang="zh-CN" altLang="en-US" sz="3156" dirty="0"/>
              <a:t> </a:t>
            </a:r>
            <a:r>
              <a:rPr kumimoji="1" lang="en-US" altLang="zh-CN" sz="3156" dirty="0"/>
              <a:t>Deployment</a:t>
            </a:r>
            <a:endParaRPr kumimoji="1" lang="zh-CN" altLang="en-US" sz="315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C1604-B599-684D-8F70-9B673B3D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 err="1"/>
              <a:t>ReplicaSet</a:t>
            </a:r>
            <a:r>
              <a:rPr kumimoji="1" lang="zh-CN" altLang="en-US" dirty="0"/>
              <a:t> 控制副本个数，可用于扩容和缩容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Deployment</a:t>
            </a:r>
            <a:r>
              <a:rPr kumimoji="1" lang="zh-CN" altLang="en-US" dirty="0"/>
              <a:t>包含版本信息，可用于升级和回滚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FF0000"/>
                </a:solidFill>
              </a:rPr>
              <a:t>Single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Responsibility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56" dirty="0"/>
              <a:t>K8S</a:t>
            </a:r>
            <a:r>
              <a:rPr kumimoji="1" lang="zh-CN" altLang="en-US" sz="3156" dirty="0"/>
              <a:t>的概念和术语（</a:t>
            </a:r>
            <a:r>
              <a:rPr kumimoji="1" lang="en-US" altLang="zh-CN" sz="3156" dirty="0"/>
              <a:t>3</a:t>
            </a:r>
            <a:r>
              <a:rPr kumimoji="1" lang="zh-CN" altLang="en-US" sz="3156" dirty="0"/>
              <a:t>）</a:t>
            </a:r>
            <a:r>
              <a:rPr kumimoji="1" lang="en-US" altLang="zh-CN" sz="3156" dirty="0"/>
              <a:t>-Service</a:t>
            </a:r>
            <a:endParaRPr kumimoji="1" lang="zh-CN" altLang="en-US" sz="3156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kumimoji="1" lang="en-US" altLang="zh-CN" sz="2454" dirty="0">
                <a:cs typeface="微软雅黑"/>
              </a:rPr>
              <a:t>Service</a:t>
            </a:r>
            <a:r>
              <a:rPr kumimoji="1" lang="zh-CN" altLang="en-US" sz="2454" dirty="0">
                <a:cs typeface="微软雅黑"/>
              </a:rPr>
              <a:t>是</a:t>
            </a:r>
            <a:r>
              <a:rPr kumimoji="1" lang="en-US" altLang="zh-CN" sz="2454" dirty="0">
                <a:cs typeface="微软雅黑"/>
              </a:rPr>
              <a:t>Pods</a:t>
            </a:r>
            <a:r>
              <a:rPr kumimoji="1" lang="zh-CN" altLang="en-US" sz="2454" dirty="0">
                <a:cs typeface="微软雅黑"/>
              </a:rPr>
              <a:t>的逻辑抽象，体现对一个虚拟</a:t>
            </a:r>
            <a:r>
              <a:rPr kumimoji="1" lang="en-US" altLang="zh-CN" sz="2454" dirty="0">
                <a:cs typeface="微软雅黑"/>
              </a:rPr>
              <a:t>IP</a:t>
            </a:r>
            <a:r>
              <a:rPr kumimoji="1" lang="zh-CN" altLang="en-US" sz="2454" dirty="0">
                <a:cs typeface="微软雅黑"/>
              </a:rPr>
              <a:t>和端口，可供外部访问</a:t>
            </a:r>
            <a:endParaRPr kumimoji="1" lang="en-US" altLang="zh-CN" sz="2454" dirty="0">
              <a:cs typeface="微软雅黑"/>
            </a:endParaRPr>
          </a:p>
          <a:p>
            <a:pPr>
              <a:buFont typeface="Arial"/>
              <a:buChar char="•"/>
            </a:pPr>
            <a:r>
              <a:rPr lang="zh-CN" altLang="en-US" sz="2454" dirty="0"/>
              <a:t>为一组相同功能的 </a:t>
            </a:r>
            <a:r>
              <a:rPr lang="en-US" altLang="zh-CN" sz="2454" dirty="0"/>
              <a:t>Pod </a:t>
            </a:r>
            <a:r>
              <a:rPr lang="zh-CN" altLang="en-US" sz="2454" dirty="0"/>
              <a:t>提供统一访问入口，并做负载均衡</a:t>
            </a:r>
            <a:endParaRPr lang="en-US" altLang="zh-CN" sz="2454" dirty="0"/>
          </a:p>
          <a:p>
            <a:pPr>
              <a:buFont typeface="Arial"/>
              <a:buChar char="•"/>
            </a:pPr>
            <a:endParaRPr kumimoji="1" lang="zh-CN" altLang="en-US" dirty="0">
              <a:cs typeface="微软雅黑"/>
            </a:endParaRPr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67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Why Service?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 descr="屏幕快照 2018-11-27 下午4.33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7" y="1427943"/>
            <a:ext cx="5825442" cy="4039649"/>
          </a:xfrm>
          <a:prstGeom prst="rect">
            <a:avLst/>
          </a:prstGeom>
        </p:spPr>
      </p:pic>
      <p:pic>
        <p:nvPicPr>
          <p:cNvPr id="5" name="图片 4" descr="屏幕快照 2018-11-27 下午4.3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8" y="1364824"/>
            <a:ext cx="5733157" cy="39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个基本概念的逻辑关系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765" y="1402874"/>
            <a:ext cx="5689823" cy="3967289"/>
          </a:xfrm>
          <a:solidFill>
            <a:srgbClr val="92D050"/>
          </a:solidFill>
        </p:spPr>
        <p:txBody>
          <a:bodyPr/>
          <a:lstStyle/>
          <a:p>
            <a:pPr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B5AC34-B583-7E4F-B98E-2A46ED4E370D}"/>
              </a:ext>
            </a:extLst>
          </p:cNvPr>
          <p:cNvSpPr/>
          <p:nvPr/>
        </p:nvSpPr>
        <p:spPr bwMode="auto">
          <a:xfrm>
            <a:off x="422689" y="1422692"/>
            <a:ext cx="3471573" cy="321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5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A73B92-AF08-C848-B2AD-DD2D621ADB73}"/>
              </a:ext>
            </a:extLst>
          </p:cNvPr>
          <p:cNvSpPr/>
          <p:nvPr/>
        </p:nvSpPr>
        <p:spPr bwMode="auto">
          <a:xfrm>
            <a:off x="1117004" y="2432604"/>
            <a:ext cx="2019824" cy="441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F6FFE-3A14-DA4D-80BC-556A315DD508}"/>
              </a:ext>
            </a:extLst>
          </p:cNvPr>
          <p:cNvSpPr/>
          <p:nvPr/>
        </p:nvSpPr>
        <p:spPr bwMode="auto">
          <a:xfrm>
            <a:off x="801406" y="3758113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749EB0-083D-1544-8750-A283B1636DBC}"/>
              </a:ext>
            </a:extLst>
          </p:cNvPr>
          <p:cNvSpPr/>
          <p:nvPr/>
        </p:nvSpPr>
        <p:spPr bwMode="auto">
          <a:xfrm>
            <a:off x="1748199" y="3758113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0038E7-0F77-5D49-A93C-968A034BD2E6}"/>
              </a:ext>
            </a:extLst>
          </p:cNvPr>
          <p:cNvSpPr/>
          <p:nvPr/>
        </p:nvSpPr>
        <p:spPr bwMode="auto">
          <a:xfrm>
            <a:off x="2694992" y="3758113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B77DA01-2713-6D40-912D-DDE1E0D084A5}"/>
              </a:ext>
            </a:extLst>
          </p:cNvPr>
          <p:cNvCxnSpPr/>
          <p:nvPr/>
        </p:nvCxnSpPr>
        <p:spPr bwMode="auto">
          <a:xfrm>
            <a:off x="1117004" y="3253158"/>
            <a:ext cx="20198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7A90221-6444-004C-822D-681EA76EC58E}"/>
              </a:ext>
            </a:extLst>
          </p:cNvPr>
          <p:cNvCxnSpPr/>
          <p:nvPr/>
        </p:nvCxnSpPr>
        <p:spPr bwMode="auto">
          <a:xfrm>
            <a:off x="1117004" y="3253158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6D244F0-AB90-A94D-90A3-08BF39AA9E21}"/>
              </a:ext>
            </a:extLst>
          </p:cNvPr>
          <p:cNvCxnSpPr/>
          <p:nvPr/>
        </p:nvCxnSpPr>
        <p:spPr bwMode="auto">
          <a:xfrm>
            <a:off x="2126916" y="3253158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51CC5BA-F34E-314B-83B9-61722720826F}"/>
              </a:ext>
            </a:extLst>
          </p:cNvPr>
          <p:cNvCxnSpPr/>
          <p:nvPr/>
        </p:nvCxnSpPr>
        <p:spPr bwMode="auto">
          <a:xfrm>
            <a:off x="3136828" y="3253158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B77E0D2-8618-9B42-A382-521BBDA97D73}"/>
              </a:ext>
            </a:extLst>
          </p:cNvPr>
          <p:cNvCxnSpPr/>
          <p:nvPr/>
        </p:nvCxnSpPr>
        <p:spPr bwMode="auto">
          <a:xfrm>
            <a:off x="2119435" y="2885450"/>
            <a:ext cx="0" cy="37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6854538-3D7E-C14B-946A-8A58ADA24B1D}"/>
              </a:ext>
            </a:extLst>
          </p:cNvPr>
          <p:cNvCxnSpPr/>
          <p:nvPr/>
        </p:nvCxnSpPr>
        <p:spPr bwMode="auto">
          <a:xfrm>
            <a:off x="2119435" y="2053887"/>
            <a:ext cx="0" cy="37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6297494-A6B8-F644-966C-85D0A11BE47A}"/>
              </a:ext>
            </a:extLst>
          </p:cNvPr>
          <p:cNvCxnSpPr/>
          <p:nvPr/>
        </p:nvCxnSpPr>
        <p:spPr bwMode="auto">
          <a:xfrm>
            <a:off x="1117004" y="4962636"/>
            <a:ext cx="20198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463B043-2F0A-9B45-9968-B04B24CCA19E}"/>
              </a:ext>
            </a:extLst>
          </p:cNvPr>
          <p:cNvCxnSpPr/>
          <p:nvPr/>
        </p:nvCxnSpPr>
        <p:spPr>
          <a:xfrm flipV="1">
            <a:off x="1117004" y="4641787"/>
            <a:ext cx="0" cy="3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DD3073B-CB1F-2945-8D97-679E9C564B12}"/>
              </a:ext>
            </a:extLst>
          </p:cNvPr>
          <p:cNvCxnSpPr/>
          <p:nvPr/>
        </p:nvCxnSpPr>
        <p:spPr>
          <a:xfrm flipV="1">
            <a:off x="2144387" y="4641787"/>
            <a:ext cx="0" cy="3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9066DE-E149-8243-A7C9-86F9A7E013F3}"/>
              </a:ext>
            </a:extLst>
          </p:cNvPr>
          <p:cNvCxnSpPr/>
          <p:nvPr/>
        </p:nvCxnSpPr>
        <p:spPr>
          <a:xfrm flipV="1">
            <a:off x="3136828" y="4641787"/>
            <a:ext cx="0" cy="3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DD22838-D1A0-9E4C-801C-5505BC9886F8}"/>
              </a:ext>
            </a:extLst>
          </p:cNvPr>
          <p:cNvCxnSpPr>
            <a:cxnSpLocks/>
          </p:cNvCxnSpPr>
          <p:nvPr/>
        </p:nvCxnSpPr>
        <p:spPr>
          <a:xfrm flipV="1">
            <a:off x="2144387" y="4962636"/>
            <a:ext cx="0" cy="32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39EB526-AE34-FF48-9ABF-3DD44CF66D28}"/>
              </a:ext>
            </a:extLst>
          </p:cNvPr>
          <p:cNvCxnSpPr>
            <a:cxnSpLocks/>
          </p:cNvCxnSpPr>
          <p:nvPr/>
        </p:nvCxnSpPr>
        <p:spPr>
          <a:xfrm>
            <a:off x="2158476" y="5271464"/>
            <a:ext cx="3030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0073F80-5BD5-C14E-BAE3-AB70609D90E2}"/>
              </a:ext>
            </a:extLst>
          </p:cNvPr>
          <p:cNvCxnSpPr/>
          <p:nvPr/>
        </p:nvCxnSpPr>
        <p:spPr>
          <a:xfrm flipV="1">
            <a:off x="5189444" y="4636535"/>
            <a:ext cx="0" cy="64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828BC19-A79F-FF4F-A5EB-B55399E78FE3}"/>
              </a:ext>
            </a:extLst>
          </p:cNvPr>
          <p:cNvSpPr txBox="1"/>
          <p:nvPr/>
        </p:nvSpPr>
        <p:spPr>
          <a:xfrm>
            <a:off x="4272979" y="1401725"/>
            <a:ext cx="1704227" cy="33300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r>
              <a:rPr kumimoji="1" lang="en-US" altLang="zh-CN" sz="2104" dirty="0"/>
              <a:t>Service</a:t>
            </a:r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en-US" altLang="zh-CN" sz="1578" dirty="0"/>
          </a:p>
          <a:p>
            <a:pPr algn="ctr"/>
            <a:endParaRPr kumimoji="1" lang="zh-CN" altLang="en-US" sz="1578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292119-0640-384A-8C0E-C8EBD19E0FA1}"/>
              </a:ext>
            </a:extLst>
          </p:cNvPr>
          <p:cNvSpPr txBox="1"/>
          <p:nvPr/>
        </p:nvSpPr>
        <p:spPr>
          <a:xfrm>
            <a:off x="6721783" y="2844060"/>
            <a:ext cx="820554" cy="3351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578" dirty="0"/>
              <a:t>Clients</a:t>
            </a:r>
            <a:endParaRPr kumimoji="1" lang="zh-CN" altLang="en-US" sz="1578" dirty="0"/>
          </a:p>
        </p:txBody>
      </p:sp>
      <p:sp>
        <p:nvSpPr>
          <p:cNvPr id="35" name="左箭头 34">
            <a:extLst>
              <a:ext uri="{FF2B5EF4-FFF2-40B4-BE49-F238E27FC236}">
                <a16:creationId xmlns:a16="http://schemas.microsoft.com/office/drawing/2014/main" id="{74F86167-625A-DA47-B20B-84731598DF0A}"/>
              </a:ext>
            </a:extLst>
          </p:cNvPr>
          <p:cNvSpPr/>
          <p:nvPr/>
        </p:nvSpPr>
        <p:spPr>
          <a:xfrm>
            <a:off x="6090588" y="3020437"/>
            <a:ext cx="631195" cy="40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</p:spTree>
    <p:extLst>
      <p:ext uri="{BB962C8B-B14F-4D97-AF65-F5344CB8AC3E}">
        <p14:creationId xmlns:p14="http://schemas.microsoft.com/office/powerpoint/2010/main" val="122881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的概念和术语（</a:t>
            </a:r>
            <a:r>
              <a:rPr kumimoji="1" lang="zh-CN" altLang="zh-CN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en-US" altLang="zh-CN" sz="2454" dirty="0"/>
              <a:t>Label</a:t>
            </a:r>
            <a:r>
              <a:rPr kumimoji="1" lang="zh-CN" altLang="en-US" sz="2454" dirty="0"/>
              <a:t>：</a:t>
            </a:r>
            <a:endParaRPr kumimoji="1" lang="en-US" altLang="zh-CN" sz="2454" dirty="0"/>
          </a:p>
          <a:p>
            <a:pPr lvl="1">
              <a:buFont typeface="Arial"/>
              <a:buChar char="•"/>
            </a:pPr>
            <a:r>
              <a:rPr lang="zh-CN" altLang="en-US" sz="1753" dirty="0"/>
              <a:t>一对 </a:t>
            </a:r>
            <a:r>
              <a:rPr lang="en-US" altLang="zh-CN" sz="1753" dirty="0"/>
              <a:t>key/value </a:t>
            </a:r>
            <a:r>
              <a:rPr lang="zh-CN" altLang="en-US" sz="1753" dirty="0"/>
              <a:t>，被关联到对象上例如</a:t>
            </a:r>
            <a:r>
              <a:rPr lang="en-US" altLang="zh-CN" sz="1753" dirty="0"/>
              <a:t>pod</a:t>
            </a:r>
            <a:r>
              <a:rPr lang="zh-CN" altLang="en-US" sz="1753" dirty="0"/>
              <a:t>（一个对象可以有多个</a:t>
            </a:r>
            <a:r>
              <a:rPr lang="en-US" altLang="zh-CN" sz="1753" dirty="0"/>
              <a:t>label</a:t>
            </a:r>
            <a:r>
              <a:rPr lang="zh-CN" altLang="en-US" sz="1753" dirty="0"/>
              <a:t>）</a:t>
            </a:r>
            <a:endParaRPr lang="en-US" altLang="zh-CN" sz="1753" dirty="0"/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支持两种：</a:t>
            </a:r>
            <a:r>
              <a:rPr kumimoji="1" lang="en-US" altLang="zh-CN" sz="1753" dirty="0"/>
              <a:t>key</a:t>
            </a:r>
            <a:r>
              <a:rPr kumimoji="1" lang="zh-CN" altLang="en-US" sz="1753" dirty="0"/>
              <a:t>（</a:t>
            </a:r>
            <a:r>
              <a:rPr kumimoji="1" lang="en-US" altLang="zh-CN" sz="1753" dirty="0"/>
              <a:t>= </a:t>
            </a:r>
            <a:r>
              <a:rPr kumimoji="1" lang="zh-CN" altLang="en-US" sz="1753" dirty="0"/>
              <a:t>或者！</a:t>
            </a:r>
            <a:r>
              <a:rPr kumimoji="1" lang="en-US" altLang="zh-CN" sz="1753" dirty="0"/>
              <a:t>=</a:t>
            </a:r>
            <a:r>
              <a:rPr kumimoji="1" lang="zh-CN" altLang="en-US" sz="1753" dirty="0"/>
              <a:t>），</a:t>
            </a:r>
            <a:r>
              <a:rPr kumimoji="1" lang="en-US" altLang="zh-CN" sz="1753" dirty="0"/>
              <a:t>set</a:t>
            </a:r>
            <a:r>
              <a:rPr kumimoji="1" lang="zh-CN" altLang="en-US" sz="1753" dirty="0"/>
              <a:t>（</a:t>
            </a:r>
            <a:r>
              <a:rPr kumimoji="1" lang="en-US" altLang="zh-CN" sz="1753" dirty="0"/>
              <a:t>in </a:t>
            </a:r>
            <a:r>
              <a:rPr kumimoji="1" lang="zh-CN" altLang="en-US" sz="1753" dirty="0"/>
              <a:t>或者</a:t>
            </a:r>
            <a:r>
              <a:rPr kumimoji="1" lang="en-US" altLang="zh-CN" sz="1753" dirty="0"/>
              <a:t> exists</a:t>
            </a:r>
            <a:r>
              <a:rPr kumimoji="1" lang="zh-CN" altLang="en-US" sz="1753" dirty="0"/>
              <a:t>）</a:t>
            </a:r>
            <a:endParaRPr kumimoji="1" lang="en-US" altLang="zh-CN" sz="1753" dirty="0"/>
          </a:p>
          <a:p>
            <a:pPr>
              <a:buFont typeface="Arial"/>
              <a:buChar char="•"/>
            </a:pPr>
            <a:r>
              <a:rPr kumimoji="1" lang="en-US" altLang="zh-CN" sz="2454" dirty="0"/>
              <a:t>Selector</a:t>
            </a:r>
            <a:r>
              <a:rPr kumimoji="1" lang="zh-CN" altLang="en-US" sz="2454" dirty="0"/>
              <a:t>：</a:t>
            </a:r>
            <a:endParaRPr kumimoji="1" lang="en-US" altLang="zh-CN" sz="2454" dirty="0"/>
          </a:p>
          <a:p>
            <a:pPr lvl="1">
              <a:buFont typeface="Arial"/>
              <a:buChar char="•"/>
            </a:pPr>
            <a:r>
              <a:rPr lang="en-US" altLang="zh-CN" sz="1753" b="1" dirty="0"/>
              <a:t>Selectors</a:t>
            </a:r>
            <a:r>
              <a:rPr lang="en-US" altLang="zh-CN" sz="1753" dirty="0"/>
              <a:t> can be used with labels to identify and collect resource objects according to some criteria</a:t>
            </a:r>
            <a:endParaRPr kumimoji="1" lang="en-US" altLang="zh-CN" sz="1753" dirty="0"/>
          </a:p>
          <a:p>
            <a:pPr>
              <a:buFont typeface="Arial"/>
              <a:buChar char="•"/>
            </a:pPr>
            <a:endParaRPr kumimoji="1" lang="en-US" altLang="zh-CN" sz="2454" dirty="0"/>
          </a:p>
        </p:txBody>
      </p:sp>
    </p:spTree>
    <p:extLst>
      <p:ext uri="{BB962C8B-B14F-4D97-AF65-F5344CB8AC3E}">
        <p14:creationId xmlns:p14="http://schemas.microsoft.com/office/powerpoint/2010/main" val="80678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Label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selector</a:t>
            </a:r>
            <a:r>
              <a:rPr kumimoji="1" lang="zh-CN" altLang="en-US" dirty="0"/>
              <a:t>应用</a:t>
            </a:r>
          </a:p>
        </p:txBody>
      </p:sp>
      <p:pic>
        <p:nvPicPr>
          <p:cNvPr id="5" name="图片 4" descr="屏幕快照 2018-10-29 下午3.21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9" y="1932899"/>
            <a:ext cx="7470999" cy="3400202"/>
          </a:xfrm>
          <a:prstGeom prst="rect">
            <a:avLst/>
          </a:prstGeom>
        </p:spPr>
      </p:pic>
      <p:sp>
        <p:nvSpPr>
          <p:cNvPr id="7" name="任意形状 6"/>
          <p:cNvSpPr/>
          <p:nvPr/>
        </p:nvSpPr>
        <p:spPr>
          <a:xfrm>
            <a:off x="481444" y="1805331"/>
            <a:ext cx="4107318" cy="3881033"/>
          </a:xfrm>
          <a:custGeom>
            <a:avLst/>
            <a:gdLst>
              <a:gd name="connsiteX0" fmla="*/ 4411089 w 4685710"/>
              <a:gd name="connsiteY0" fmla="*/ 343221 h 4427560"/>
              <a:gd name="connsiteX1" fmla="*/ 4136469 w 4685710"/>
              <a:gd name="connsiteY1" fmla="*/ 223094 h 4427560"/>
              <a:gd name="connsiteX2" fmla="*/ 3793194 w 4685710"/>
              <a:gd name="connsiteY2" fmla="*/ 137288 h 4427560"/>
              <a:gd name="connsiteX3" fmla="*/ 3570064 w 4685710"/>
              <a:gd name="connsiteY3" fmla="*/ 85805 h 4427560"/>
              <a:gd name="connsiteX4" fmla="*/ 3312608 w 4685710"/>
              <a:gd name="connsiteY4" fmla="*/ 51483 h 4427560"/>
              <a:gd name="connsiteX5" fmla="*/ 3123806 w 4685710"/>
              <a:gd name="connsiteY5" fmla="*/ 17161 h 4427560"/>
              <a:gd name="connsiteX6" fmla="*/ 2935005 w 4685710"/>
              <a:gd name="connsiteY6" fmla="*/ 0 h 4427560"/>
              <a:gd name="connsiteX7" fmla="*/ 2025325 w 4685710"/>
              <a:gd name="connsiteY7" fmla="*/ 34322 h 4427560"/>
              <a:gd name="connsiteX8" fmla="*/ 1596231 w 4685710"/>
              <a:gd name="connsiteY8" fmla="*/ 68644 h 4427560"/>
              <a:gd name="connsiteX9" fmla="*/ 1304446 w 4685710"/>
              <a:gd name="connsiteY9" fmla="*/ 120127 h 4427560"/>
              <a:gd name="connsiteX10" fmla="*/ 1218628 w 4685710"/>
              <a:gd name="connsiteY10" fmla="*/ 137288 h 4427560"/>
              <a:gd name="connsiteX11" fmla="*/ 1081317 w 4685710"/>
              <a:gd name="connsiteY11" fmla="*/ 171611 h 4427560"/>
              <a:gd name="connsiteX12" fmla="*/ 789533 w 4685710"/>
              <a:gd name="connsiteY12" fmla="*/ 205933 h 4427560"/>
              <a:gd name="connsiteX13" fmla="*/ 617896 w 4685710"/>
              <a:gd name="connsiteY13" fmla="*/ 326060 h 4427560"/>
              <a:gd name="connsiteX14" fmla="*/ 566404 w 4685710"/>
              <a:gd name="connsiteY14" fmla="*/ 377544 h 4427560"/>
              <a:gd name="connsiteX15" fmla="*/ 480585 w 4685710"/>
              <a:gd name="connsiteY15" fmla="*/ 446188 h 4427560"/>
              <a:gd name="connsiteX16" fmla="*/ 429094 w 4685710"/>
              <a:gd name="connsiteY16" fmla="*/ 514832 h 4427560"/>
              <a:gd name="connsiteX17" fmla="*/ 326111 w 4685710"/>
              <a:gd name="connsiteY17" fmla="*/ 686443 h 4427560"/>
              <a:gd name="connsiteX18" fmla="*/ 240293 w 4685710"/>
              <a:gd name="connsiteY18" fmla="*/ 840893 h 4427560"/>
              <a:gd name="connsiteX19" fmla="*/ 205965 w 4685710"/>
              <a:gd name="connsiteY19" fmla="*/ 978182 h 4427560"/>
              <a:gd name="connsiteX20" fmla="*/ 137310 w 4685710"/>
              <a:gd name="connsiteY20" fmla="*/ 1149793 h 4427560"/>
              <a:gd name="connsiteX21" fmla="*/ 120146 w 4685710"/>
              <a:gd name="connsiteY21" fmla="*/ 1252759 h 4427560"/>
              <a:gd name="connsiteX22" fmla="*/ 85819 w 4685710"/>
              <a:gd name="connsiteY22" fmla="*/ 1441531 h 4427560"/>
              <a:gd name="connsiteX23" fmla="*/ 68655 w 4685710"/>
              <a:gd name="connsiteY23" fmla="*/ 1595981 h 4427560"/>
              <a:gd name="connsiteX24" fmla="*/ 51491 w 4685710"/>
              <a:gd name="connsiteY24" fmla="*/ 1664625 h 4427560"/>
              <a:gd name="connsiteX25" fmla="*/ 34327 w 4685710"/>
              <a:gd name="connsiteY25" fmla="*/ 1750431 h 4427560"/>
              <a:gd name="connsiteX26" fmla="*/ 17164 w 4685710"/>
              <a:gd name="connsiteY26" fmla="*/ 1904880 h 4427560"/>
              <a:gd name="connsiteX27" fmla="*/ 0 w 4685710"/>
              <a:gd name="connsiteY27" fmla="*/ 2316747 h 4427560"/>
              <a:gd name="connsiteX28" fmla="*/ 17164 w 4685710"/>
              <a:gd name="connsiteY28" fmla="*/ 2797257 h 4427560"/>
              <a:gd name="connsiteX29" fmla="*/ 85819 w 4685710"/>
              <a:gd name="connsiteY29" fmla="*/ 3157640 h 4427560"/>
              <a:gd name="connsiteX30" fmla="*/ 102982 w 4685710"/>
              <a:gd name="connsiteY30" fmla="*/ 3243445 h 4427560"/>
              <a:gd name="connsiteX31" fmla="*/ 120146 w 4685710"/>
              <a:gd name="connsiteY31" fmla="*/ 3294929 h 4427560"/>
              <a:gd name="connsiteX32" fmla="*/ 205965 w 4685710"/>
              <a:gd name="connsiteY32" fmla="*/ 3500862 h 4427560"/>
              <a:gd name="connsiteX33" fmla="*/ 240293 w 4685710"/>
              <a:gd name="connsiteY33" fmla="*/ 3569506 h 4427560"/>
              <a:gd name="connsiteX34" fmla="*/ 429094 w 4685710"/>
              <a:gd name="connsiteY34" fmla="*/ 3792600 h 4427560"/>
              <a:gd name="connsiteX35" fmla="*/ 497749 w 4685710"/>
              <a:gd name="connsiteY35" fmla="*/ 3844083 h 4427560"/>
              <a:gd name="connsiteX36" fmla="*/ 566404 w 4685710"/>
              <a:gd name="connsiteY36" fmla="*/ 3912728 h 4427560"/>
              <a:gd name="connsiteX37" fmla="*/ 617896 w 4685710"/>
              <a:gd name="connsiteY37" fmla="*/ 3929889 h 4427560"/>
              <a:gd name="connsiteX38" fmla="*/ 772370 w 4685710"/>
              <a:gd name="connsiteY38" fmla="*/ 4032855 h 4427560"/>
              <a:gd name="connsiteX39" fmla="*/ 841025 w 4685710"/>
              <a:gd name="connsiteY39" fmla="*/ 4084339 h 4427560"/>
              <a:gd name="connsiteX40" fmla="*/ 892516 w 4685710"/>
              <a:gd name="connsiteY40" fmla="*/ 4101500 h 4427560"/>
              <a:gd name="connsiteX41" fmla="*/ 1115645 w 4685710"/>
              <a:gd name="connsiteY41" fmla="*/ 4204466 h 4427560"/>
              <a:gd name="connsiteX42" fmla="*/ 1184300 w 4685710"/>
              <a:gd name="connsiteY42" fmla="*/ 4221627 h 4427560"/>
              <a:gd name="connsiteX43" fmla="*/ 1321610 w 4685710"/>
              <a:gd name="connsiteY43" fmla="*/ 4273111 h 4427560"/>
              <a:gd name="connsiteX44" fmla="*/ 1407429 w 4685710"/>
              <a:gd name="connsiteY44" fmla="*/ 4307433 h 4427560"/>
              <a:gd name="connsiteX45" fmla="*/ 1527576 w 4685710"/>
              <a:gd name="connsiteY45" fmla="*/ 4324594 h 4427560"/>
              <a:gd name="connsiteX46" fmla="*/ 1596231 w 4685710"/>
              <a:gd name="connsiteY46" fmla="*/ 4358916 h 4427560"/>
              <a:gd name="connsiteX47" fmla="*/ 1870851 w 4685710"/>
              <a:gd name="connsiteY47" fmla="*/ 4393238 h 4427560"/>
              <a:gd name="connsiteX48" fmla="*/ 2042489 w 4685710"/>
              <a:gd name="connsiteY48" fmla="*/ 4427560 h 4427560"/>
              <a:gd name="connsiteX49" fmla="*/ 2557402 w 4685710"/>
              <a:gd name="connsiteY49" fmla="*/ 4410399 h 4427560"/>
              <a:gd name="connsiteX50" fmla="*/ 2677548 w 4685710"/>
              <a:gd name="connsiteY50" fmla="*/ 4376077 h 4427560"/>
              <a:gd name="connsiteX51" fmla="*/ 2832022 w 4685710"/>
              <a:gd name="connsiteY51" fmla="*/ 4290272 h 4427560"/>
              <a:gd name="connsiteX52" fmla="*/ 2935005 w 4685710"/>
              <a:gd name="connsiteY52" fmla="*/ 4273111 h 4427560"/>
              <a:gd name="connsiteX53" fmla="*/ 3089479 w 4685710"/>
              <a:gd name="connsiteY53" fmla="*/ 4238788 h 4427560"/>
              <a:gd name="connsiteX54" fmla="*/ 3175298 w 4685710"/>
              <a:gd name="connsiteY54" fmla="*/ 4221627 h 4427560"/>
              <a:gd name="connsiteX55" fmla="*/ 3312608 w 4685710"/>
              <a:gd name="connsiteY55" fmla="*/ 4187305 h 4427560"/>
              <a:gd name="connsiteX56" fmla="*/ 3381263 w 4685710"/>
              <a:gd name="connsiteY56" fmla="*/ 4170144 h 4427560"/>
              <a:gd name="connsiteX57" fmla="*/ 3449918 w 4685710"/>
              <a:gd name="connsiteY57" fmla="*/ 4135822 h 4427560"/>
              <a:gd name="connsiteX58" fmla="*/ 3570064 w 4685710"/>
              <a:gd name="connsiteY58" fmla="*/ 4101500 h 4427560"/>
              <a:gd name="connsiteX59" fmla="*/ 3621556 w 4685710"/>
              <a:gd name="connsiteY59" fmla="*/ 4067178 h 4427560"/>
              <a:gd name="connsiteX60" fmla="*/ 3741702 w 4685710"/>
              <a:gd name="connsiteY60" fmla="*/ 3998533 h 4427560"/>
              <a:gd name="connsiteX61" fmla="*/ 3896176 w 4685710"/>
              <a:gd name="connsiteY61" fmla="*/ 3861245 h 4427560"/>
              <a:gd name="connsiteX62" fmla="*/ 3981995 w 4685710"/>
              <a:gd name="connsiteY62" fmla="*/ 3758278 h 4427560"/>
              <a:gd name="connsiteX63" fmla="*/ 4016323 w 4685710"/>
              <a:gd name="connsiteY63" fmla="*/ 3706795 h 4427560"/>
              <a:gd name="connsiteX64" fmla="*/ 4067814 w 4685710"/>
              <a:gd name="connsiteY64" fmla="*/ 3655311 h 4427560"/>
              <a:gd name="connsiteX65" fmla="*/ 4170797 w 4685710"/>
              <a:gd name="connsiteY65" fmla="*/ 3500862 h 4427560"/>
              <a:gd name="connsiteX66" fmla="*/ 4205124 w 4685710"/>
              <a:gd name="connsiteY66" fmla="*/ 3432217 h 4427560"/>
              <a:gd name="connsiteX67" fmla="*/ 4256615 w 4685710"/>
              <a:gd name="connsiteY67" fmla="*/ 3346412 h 4427560"/>
              <a:gd name="connsiteX68" fmla="*/ 4290943 w 4685710"/>
              <a:gd name="connsiteY68" fmla="*/ 3260606 h 4427560"/>
              <a:gd name="connsiteX69" fmla="*/ 4342434 w 4685710"/>
              <a:gd name="connsiteY69" fmla="*/ 3088996 h 4427560"/>
              <a:gd name="connsiteX70" fmla="*/ 4376762 w 4685710"/>
              <a:gd name="connsiteY70" fmla="*/ 3037512 h 4427560"/>
              <a:gd name="connsiteX71" fmla="*/ 4428253 w 4685710"/>
              <a:gd name="connsiteY71" fmla="*/ 2900224 h 4427560"/>
              <a:gd name="connsiteX72" fmla="*/ 4462581 w 4685710"/>
              <a:gd name="connsiteY72" fmla="*/ 2745774 h 4427560"/>
              <a:gd name="connsiteX73" fmla="*/ 4479744 w 4685710"/>
              <a:gd name="connsiteY73" fmla="*/ 2694291 h 4427560"/>
              <a:gd name="connsiteX74" fmla="*/ 4496908 w 4685710"/>
              <a:gd name="connsiteY74" fmla="*/ 2625646 h 4427560"/>
              <a:gd name="connsiteX75" fmla="*/ 4514072 w 4685710"/>
              <a:gd name="connsiteY75" fmla="*/ 2574163 h 4427560"/>
              <a:gd name="connsiteX76" fmla="*/ 4565563 w 4685710"/>
              <a:gd name="connsiteY76" fmla="*/ 2419713 h 4427560"/>
              <a:gd name="connsiteX77" fmla="*/ 4599891 w 4685710"/>
              <a:gd name="connsiteY77" fmla="*/ 2265263 h 4427560"/>
              <a:gd name="connsiteX78" fmla="*/ 4617055 w 4685710"/>
              <a:gd name="connsiteY78" fmla="*/ 2213780 h 4427560"/>
              <a:gd name="connsiteX79" fmla="*/ 4668546 w 4685710"/>
              <a:gd name="connsiteY79" fmla="*/ 1870558 h 4427560"/>
              <a:gd name="connsiteX80" fmla="*/ 4685710 w 4685710"/>
              <a:gd name="connsiteY80" fmla="*/ 1750431 h 4427560"/>
              <a:gd name="connsiteX81" fmla="*/ 4651382 w 4685710"/>
              <a:gd name="connsiteY81" fmla="*/ 1372887 h 4427560"/>
              <a:gd name="connsiteX82" fmla="*/ 4634218 w 4685710"/>
              <a:gd name="connsiteY82" fmla="*/ 1269920 h 4427560"/>
              <a:gd name="connsiteX83" fmla="*/ 4617055 w 4685710"/>
              <a:gd name="connsiteY83" fmla="*/ 1218437 h 4427560"/>
              <a:gd name="connsiteX84" fmla="*/ 4582727 w 4685710"/>
              <a:gd name="connsiteY84" fmla="*/ 1046826 h 4427560"/>
              <a:gd name="connsiteX85" fmla="*/ 4548400 w 4685710"/>
              <a:gd name="connsiteY85" fmla="*/ 875215 h 4427560"/>
              <a:gd name="connsiteX86" fmla="*/ 4514072 w 4685710"/>
              <a:gd name="connsiteY86" fmla="*/ 772249 h 4427560"/>
              <a:gd name="connsiteX87" fmla="*/ 4479744 w 4685710"/>
              <a:gd name="connsiteY87" fmla="*/ 737926 h 4427560"/>
              <a:gd name="connsiteX88" fmla="*/ 4428253 w 4685710"/>
              <a:gd name="connsiteY88" fmla="*/ 480510 h 4427560"/>
              <a:gd name="connsiteX89" fmla="*/ 4411089 w 4685710"/>
              <a:gd name="connsiteY89" fmla="*/ 291738 h 442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685710" h="4427560">
                <a:moveTo>
                  <a:pt x="4411089" y="343221"/>
                </a:moveTo>
                <a:cubicBezTo>
                  <a:pt x="4319549" y="303179"/>
                  <a:pt x="4232541" y="250539"/>
                  <a:pt x="4136469" y="223094"/>
                </a:cubicBezTo>
                <a:cubicBezTo>
                  <a:pt x="3567276" y="60492"/>
                  <a:pt x="4101769" y="203400"/>
                  <a:pt x="3793194" y="137288"/>
                </a:cubicBezTo>
                <a:cubicBezTo>
                  <a:pt x="3692838" y="115787"/>
                  <a:pt x="3661794" y="99915"/>
                  <a:pt x="3570064" y="85805"/>
                </a:cubicBezTo>
                <a:cubicBezTo>
                  <a:pt x="3344436" y="51099"/>
                  <a:pt x="3520668" y="86154"/>
                  <a:pt x="3312608" y="51483"/>
                </a:cubicBezTo>
                <a:cubicBezTo>
                  <a:pt x="3221551" y="36309"/>
                  <a:pt x="3221104" y="28606"/>
                  <a:pt x="3123806" y="17161"/>
                </a:cubicBezTo>
                <a:cubicBezTo>
                  <a:pt x="3061046" y="9779"/>
                  <a:pt x="2997939" y="5720"/>
                  <a:pt x="2935005" y="0"/>
                </a:cubicBezTo>
                <a:cubicBezTo>
                  <a:pt x="2694268" y="7522"/>
                  <a:pt x="2287193" y="17246"/>
                  <a:pt x="2025325" y="34322"/>
                </a:cubicBezTo>
                <a:cubicBezTo>
                  <a:pt x="1882141" y="43659"/>
                  <a:pt x="1738278" y="48355"/>
                  <a:pt x="1596231" y="68644"/>
                </a:cubicBezTo>
                <a:cubicBezTo>
                  <a:pt x="1418327" y="94055"/>
                  <a:pt x="1515751" y="77873"/>
                  <a:pt x="1304446" y="120127"/>
                </a:cubicBezTo>
                <a:cubicBezTo>
                  <a:pt x="1275840" y="125847"/>
                  <a:pt x="1246304" y="128064"/>
                  <a:pt x="1218628" y="137288"/>
                </a:cubicBezTo>
                <a:cubicBezTo>
                  <a:pt x="1152308" y="159391"/>
                  <a:pt x="1164160" y="157806"/>
                  <a:pt x="1081317" y="171611"/>
                </a:cubicBezTo>
                <a:cubicBezTo>
                  <a:pt x="967496" y="190579"/>
                  <a:pt x="911537" y="193735"/>
                  <a:pt x="789533" y="205933"/>
                </a:cubicBezTo>
                <a:cubicBezTo>
                  <a:pt x="673785" y="234865"/>
                  <a:pt x="737559" y="206415"/>
                  <a:pt x="617896" y="326060"/>
                </a:cubicBezTo>
                <a:cubicBezTo>
                  <a:pt x="600732" y="343221"/>
                  <a:pt x="585358" y="362383"/>
                  <a:pt x="566404" y="377544"/>
                </a:cubicBezTo>
                <a:cubicBezTo>
                  <a:pt x="537798" y="400425"/>
                  <a:pt x="506490" y="420288"/>
                  <a:pt x="480585" y="446188"/>
                </a:cubicBezTo>
                <a:cubicBezTo>
                  <a:pt x="460358" y="466412"/>
                  <a:pt x="444563" y="490773"/>
                  <a:pt x="429094" y="514832"/>
                </a:cubicBezTo>
                <a:cubicBezTo>
                  <a:pt x="393014" y="570947"/>
                  <a:pt x="350891" y="624503"/>
                  <a:pt x="326111" y="686443"/>
                </a:cubicBezTo>
                <a:cubicBezTo>
                  <a:pt x="281160" y="798806"/>
                  <a:pt x="310269" y="747606"/>
                  <a:pt x="240293" y="840893"/>
                </a:cubicBezTo>
                <a:cubicBezTo>
                  <a:pt x="188213" y="997105"/>
                  <a:pt x="268102" y="750386"/>
                  <a:pt x="205965" y="978182"/>
                </a:cubicBezTo>
                <a:cubicBezTo>
                  <a:pt x="180515" y="1071484"/>
                  <a:pt x="175819" y="1072784"/>
                  <a:pt x="137310" y="1149793"/>
                </a:cubicBezTo>
                <a:cubicBezTo>
                  <a:pt x="131589" y="1184115"/>
                  <a:pt x="125068" y="1218313"/>
                  <a:pt x="120146" y="1252759"/>
                </a:cubicBezTo>
                <a:cubicBezTo>
                  <a:pt x="95886" y="1422553"/>
                  <a:pt x="119471" y="1340587"/>
                  <a:pt x="85819" y="1441531"/>
                </a:cubicBezTo>
                <a:cubicBezTo>
                  <a:pt x="80098" y="1493014"/>
                  <a:pt x="76533" y="1544783"/>
                  <a:pt x="68655" y="1595981"/>
                </a:cubicBezTo>
                <a:cubicBezTo>
                  <a:pt x="65068" y="1619292"/>
                  <a:pt x="56608" y="1641601"/>
                  <a:pt x="51491" y="1664625"/>
                </a:cubicBezTo>
                <a:cubicBezTo>
                  <a:pt x="45162" y="1693099"/>
                  <a:pt x="38453" y="1721556"/>
                  <a:pt x="34327" y="1750431"/>
                </a:cubicBezTo>
                <a:cubicBezTo>
                  <a:pt x="27000" y="1801710"/>
                  <a:pt x="22885" y="1853397"/>
                  <a:pt x="17164" y="1904880"/>
                </a:cubicBezTo>
                <a:cubicBezTo>
                  <a:pt x="11443" y="2042169"/>
                  <a:pt x="0" y="2179339"/>
                  <a:pt x="0" y="2316747"/>
                </a:cubicBezTo>
                <a:cubicBezTo>
                  <a:pt x="0" y="2477019"/>
                  <a:pt x="9159" y="2637185"/>
                  <a:pt x="17164" y="2797257"/>
                </a:cubicBezTo>
                <a:cubicBezTo>
                  <a:pt x="39680" y="3247511"/>
                  <a:pt x="11875" y="2787963"/>
                  <a:pt x="85819" y="3157640"/>
                </a:cubicBezTo>
                <a:cubicBezTo>
                  <a:pt x="91540" y="3186242"/>
                  <a:pt x="95907" y="3215148"/>
                  <a:pt x="102982" y="3243445"/>
                </a:cubicBezTo>
                <a:cubicBezTo>
                  <a:pt x="107370" y="3260995"/>
                  <a:pt x="113427" y="3278133"/>
                  <a:pt x="120146" y="3294929"/>
                </a:cubicBezTo>
                <a:cubicBezTo>
                  <a:pt x="147769" y="3363975"/>
                  <a:pt x="172703" y="3434349"/>
                  <a:pt x="205965" y="3500862"/>
                </a:cubicBezTo>
                <a:cubicBezTo>
                  <a:pt x="217408" y="3523743"/>
                  <a:pt x="227129" y="3547570"/>
                  <a:pt x="240293" y="3569506"/>
                </a:cubicBezTo>
                <a:cubicBezTo>
                  <a:pt x="292508" y="3656518"/>
                  <a:pt x="345476" y="3729897"/>
                  <a:pt x="429094" y="3792600"/>
                </a:cubicBezTo>
                <a:cubicBezTo>
                  <a:pt x="451979" y="3809761"/>
                  <a:pt x="476220" y="3825248"/>
                  <a:pt x="497749" y="3844083"/>
                </a:cubicBezTo>
                <a:cubicBezTo>
                  <a:pt x="522105" y="3865392"/>
                  <a:pt x="540069" y="3893920"/>
                  <a:pt x="566404" y="3912728"/>
                </a:cubicBezTo>
                <a:cubicBezTo>
                  <a:pt x="581127" y="3923243"/>
                  <a:pt x="600732" y="3924169"/>
                  <a:pt x="617896" y="3929889"/>
                </a:cubicBezTo>
                <a:cubicBezTo>
                  <a:pt x="669387" y="3964211"/>
                  <a:pt x="722862" y="3995729"/>
                  <a:pt x="772370" y="4032855"/>
                </a:cubicBezTo>
                <a:cubicBezTo>
                  <a:pt x="795255" y="4050016"/>
                  <a:pt x="816188" y="4070149"/>
                  <a:pt x="841025" y="4084339"/>
                </a:cubicBezTo>
                <a:cubicBezTo>
                  <a:pt x="856734" y="4093314"/>
                  <a:pt x="875887" y="4094374"/>
                  <a:pt x="892516" y="4101500"/>
                </a:cubicBezTo>
                <a:cubicBezTo>
                  <a:pt x="1095107" y="4188311"/>
                  <a:pt x="753818" y="4065324"/>
                  <a:pt x="1115645" y="4204466"/>
                </a:cubicBezTo>
                <a:cubicBezTo>
                  <a:pt x="1137662" y="4212933"/>
                  <a:pt x="1161415" y="4215907"/>
                  <a:pt x="1184300" y="4221627"/>
                </a:cubicBezTo>
                <a:cubicBezTo>
                  <a:pt x="1324743" y="4291840"/>
                  <a:pt x="1181399" y="4226382"/>
                  <a:pt x="1321610" y="4273111"/>
                </a:cubicBezTo>
                <a:cubicBezTo>
                  <a:pt x="1350839" y="4282852"/>
                  <a:pt x="1377539" y="4299962"/>
                  <a:pt x="1407429" y="4307433"/>
                </a:cubicBezTo>
                <a:cubicBezTo>
                  <a:pt x="1446677" y="4317243"/>
                  <a:pt x="1487527" y="4318874"/>
                  <a:pt x="1527576" y="4324594"/>
                </a:cubicBezTo>
                <a:cubicBezTo>
                  <a:pt x="1550461" y="4336035"/>
                  <a:pt x="1571724" y="4351565"/>
                  <a:pt x="1596231" y="4358916"/>
                </a:cubicBezTo>
                <a:cubicBezTo>
                  <a:pt x="1655590" y="4376721"/>
                  <a:pt x="1830365" y="4387166"/>
                  <a:pt x="1870851" y="4393238"/>
                </a:cubicBezTo>
                <a:cubicBezTo>
                  <a:pt x="1928551" y="4401892"/>
                  <a:pt x="2042489" y="4427560"/>
                  <a:pt x="2042489" y="4427560"/>
                </a:cubicBezTo>
                <a:cubicBezTo>
                  <a:pt x="2214127" y="4421840"/>
                  <a:pt x="2385965" y="4420482"/>
                  <a:pt x="2557402" y="4410399"/>
                </a:cubicBezTo>
                <a:cubicBezTo>
                  <a:pt x="2567342" y="4409814"/>
                  <a:pt x="2662171" y="4384618"/>
                  <a:pt x="2677548" y="4376077"/>
                </a:cubicBezTo>
                <a:cubicBezTo>
                  <a:pt x="2766042" y="4326922"/>
                  <a:pt x="2754349" y="4307530"/>
                  <a:pt x="2832022" y="4290272"/>
                </a:cubicBezTo>
                <a:cubicBezTo>
                  <a:pt x="2865995" y="4282724"/>
                  <a:pt x="2900765" y="4279335"/>
                  <a:pt x="2935005" y="4273111"/>
                </a:cubicBezTo>
                <a:cubicBezTo>
                  <a:pt x="3077382" y="4247228"/>
                  <a:pt x="2965493" y="4266337"/>
                  <a:pt x="3089479" y="4238788"/>
                </a:cubicBezTo>
                <a:cubicBezTo>
                  <a:pt x="3117957" y="4232460"/>
                  <a:pt x="3146872" y="4228186"/>
                  <a:pt x="3175298" y="4221627"/>
                </a:cubicBezTo>
                <a:cubicBezTo>
                  <a:pt x="3221268" y="4211020"/>
                  <a:pt x="3266838" y="4198746"/>
                  <a:pt x="3312608" y="4187305"/>
                </a:cubicBezTo>
                <a:cubicBezTo>
                  <a:pt x="3335493" y="4181585"/>
                  <a:pt x="3360164" y="4180692"/>
                  <a:pt x="3381263" y="4170144"/>
                </a:cubicBezTo>
                <a:cubicBezTo>
                  <a:pt x="3404148" y="4158703"/>
                  <a:pt x="3426401" y="4145899"/>
                  <a:pt x="3449918" y="4135822"/>
                </a:cubicBezTo>
                <a:cubicBezTo>
                  <a:pt x="3484391" y="4121050"/>
                  <a:pt x="3535225" y="4110208"/>
                  <a:pt x="3570064" y="4101500"/>
                </a:cubicBezTo>
                <a:cubicBezTo>
                  <a:pt x="3587228" y="4090059"/>
                  <a:pt x="3603646" y="4077411"/>
                  <a:pt x="3621556" y="4067178"/>
                </a:cubicBezTo>
                <a:cubicBezTo>
                  <a:pt x="3665065" y="4042320"/>
                  <a:pt x="3704069" y="4031979"/>
                  <a:pt x="3741702" y="3998533"/>
                </a:cubicBezTo>
                <a:cubicBezTo>
                  <a:pt x="3918056" y="3841799"/>
                  <a:pt x="3779314" y="3939141"/>
                  <a:pt x="3896176" y="3861245"/>
                </a:cubicBezTo>
                <a:cubicBezTo>
                  <a:pt x="3981402" y="3733426"/>
                  <a:pt x="3871870" y="3890407"/>
                  <a:pt x="3981995" y="3758278"/>
                </a:cubicBezTo>
                <a:cubicBezTo>
                  <a:pt x="3995201" y="3742434"/>
                  <a:pt x="4003117" y="3722639"/>
                  <a:pt x="4016323" y="3706795"/>
                </a:cubicBezTo>
                <a:cubicBezTo>
                  <a:pt x="4031863" y="3688150"/>
                  <a:pt x="4052017" y="3673738"/>
                  <a:pt x="4067814" y="3655311"/>
                </a:cubicBezTo>
                <a:cubicBezTo>
                  <a:pt x="4108548" y="3607794"/>
                  <a:pt x="4140473" y="3555437"/>
                  <a:pt x="4170797" y="3500862"/>
                </a:cubicBezTo>
                <a:cubicBezTo>
                  <a:pt x="4183223" y="3478499"/>
                  <a:pt x="4192698" y="3454580"/>
                  <a:pt x="4205124" y="3432217"/>
                </a:cubicBezTo>
                <a:cubicBezTo>
                  <a:pt x="4221325" y="3403059"/>
                  <a:pt x="4241696" y="3376246"/>
                  <a:pt x="4256615" y="3346412"/>
                </a:cubicBezTo>
                <a:cubicBezTo>
                  <a:pt x="4270394" y="3318859"/>
                  <a:pt x="4281200" y="3289831"/>
                  <a:pt x="4290943" y="3260606"/>
                </a:cubicBezTo>
                <a:cubicBezTo>
                  <a:pt x="4324227" y="3160771"/>
                  <a:pt x="4289383" y="3208343"/>
                  <a:pt x="4342434" y="3088996"/>
                </a:cubicBezTo>
                <a:cubicBezTo>
                  <a:pt x="4350812" y="3070148"/>
                  <a:pt x="4367536" y="3055960"/>
                  <a:pt x="4376762" y="3037512"/>
                </a:cubicBezTo>
                <a:cubicBezTo>
                  <a:pt x="4384634" y="3021769"/>
                  <a:pt x="4420826" y="2929927"/>
                  <a:pt x="4428253" y="2900224"/>
                </a:cubicBezTo>
                <a:cubicBezTo>
                  <a:pt x="4463656" y="2758636"/>
                  <a:pt x="4427334" y="2869120"/>
                  <a:pt x="4462581" y="2745774"/>
                </a:cubicBezTo>
                <a:cubicBezTo>
                  <a:pt x="4467551" y="2728381"/>
                  <a:pt x="4474774" y="2711684"/>
                  <a:pt x="4479744" y="2694291"/>
                </a:cubicBezTo>
                <a:cubicBezTo>
                  <a:pt x="4486224" y="2671613"/>
                  <a:pt x="4490427" y="2648324"/>
                  <a:pt x="4496908" y="2625646"/>
                </a:cubicBezTo>
                <a:cubicBezTo>
                  <a:pt x="4501878" y="2608253"/>
                  <a:pt x="4509684" y="2591712"/>
                  <a:pt x="4514072" y="2574163"/>
                </a:cubicBezTo>
                <a:cubicBezTo>
                  <a:pt x="4547345" y="2441091"/>
                  <a:pt x="4508462" y="2533899"/>
                  <a:pt x="4565563" y="2419713"/>
                </a:cubicBezTo>
                <a:cubicBezTo>
                  <a:pt x="4577361" y="2360736"/>
                  <a:pt x="4583732" y="2321810"/>
                  <a:pt x="4599891" y="2265263"/>
                </a:cubicBezTo>
                <a:cubicBezTo>
                  <a:pt x="4604861" y="2247870"/>
                  <a:pt x="4611334" y="2230941"/>
                  <a:pt x="4617055" y="2213780"/>
                </a:cubicBezTo>
                <a:cubicBezTo>
                  <a:pt x="4647519" y="2031014"/>
                  <a:pt x="4629296" y="2145264"/>
                  <a:pt x="4668546" y="1870558"/>
                </a:cubicBezTo>
                <a:lnTo>
                  <a:pt x="4685710" y="1750431"/>
                </a:lnTo>
                <a:cubicBezTo>
                  <a:pt x="4669522" y="1507658"/>
                  <a:pt x="4678985" y="1552274"/>
                  <a:pt x="4651382" y="1372887"/>
                </a:cubicBezTo>
                <a:cubicBezTo>
                  <a:pt x="4646090" y="1338496"/>
                  <a:pt x="4641767" y="1303887"/>
                  <a:pt x="4634218" y="1269920"/>
                </a:cubicBezTo>
                <a:cubicBezTo>
                  <a:pt x="4630293" y="1252261"/>
                  <a:pt x="4621123" y="1236063"/>
                  <a:pt x="4617055" y="1218437"/>
                </a:cubicBezTo>
                <a:cubicBezTo>
                  <a:pt x="4603936" y="1161594"/>
                  <a:pt x="4592319" y="1104369"/>
                  <a:pt x="4582727" y="1046826"/>
                </a:cubicBezTo>
                <a:cubicBezTo>
                  <a:pt x="4571130" y="977258"/>
                  <a:pt x="4567601" y="939208"/>
                  <a:pt x="4548400" y="875215"/>
                </a:cubicBezTo>
                <a:cubicBezTo>
                  <a:pt x="4538003" y="840562"/>
                  <a:pt x="4539656" y="797830"/>
                  <a:pt x="4514072" y="772249"/>
                </a:cubicBezTo>
                <a:lnTo>
                  <a:pt x="4479744" y="737926"/>
                </a:lnTo>
                <a:cubicBezTo>
                  <a:pt x="4442996" y="627695"/>
                  <a:pt x="4456229" y="676311"/>
                  <a:pt x="4428253" y="480510"/>
                </a:cubicBezTo>
                <a:cubicBezTo>
                  <a:pt x="4407853" y="337731"/>
                  <a:pt x="4411089" y="400831"/>
                  <a:pt x="4411089" y="2917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8" name="任意形状 7"/>
          <p:cNvSpPr/>
          <p:nvPr/>
        </p:nvSpPr>
        <p:spPr>
          <a:xfrm>
            <a:off x="536071" y="1354047"/>
            <a:ext cx="7422798" cy="2467013"/>
          </a:xfrm>
          <a:custGeom>
            <a:avLst/>
            <a:gdLst>
              <a:gd name="connsiteX0" fmla="*/ 9178003 w 9280986"/>
              <a:gd name="connsiteY0" fmla="*/ 137289 h 2814418"/>
              <a:gd name="connsiteX1" fmla="*/ 9092184 w 9280986"/>
              <a:gd name="connsiteY1" fmla="*/ 120128 h 2814418"/>
              <a:gd name="connsiteX2" fmla="*/ 9040693 w 9280986"/>
              <a:gd name="connsiteY2" fmla="*/ 102966 h 2814418"/>
              <a:gd name="connsiteX3" fmla="*/ 8817564 w 9280986"/>
              <a:gd name="connsiteY3" fmla="*/ 85805 h 2814418"/>
              <a:gd name="connsiteX4" fmla="*/ 8645926 w 9280986"/>
              <a:gd name="connsiteY4" fmla="*/ 68644 h 2814418"/>
              <a:gd name="connsiteX5" fmla="*/ 8491452 w 9280986"/>
              <a:gd name="connsiteY5" fmla="*/ 51483 h 2814418"/>
              <a:gd name="connsiteX6" fmla="*/ 7667591 w 9280986"/>
              <a:gd name="connsiteY6" fmla="*/ 34322 h 2814418"/>
              <a:gd name="connsiteX7" fmla="*/ 7392971 w 9280986"/>
              <a:gd name="connsiteY7" fmla="*/ 17161 h 2814418"/>
              <a:gd name="connsiteX8" fmla="*/ 7204169 w 9280986"/>
              <a:gd name="connsiteY8" fmla="*/ 0 h 2814418"/>
              <a:gd name="connsiteX9" fmla="*/ 4354983 w 9280986"/>
              <a:gd name="connsiteY9" fmla="*/ 34322 h 2814418"/>
              <a:gd name="connsiteX10" fmla="*/ 3840070 w 9280986"/>
              <a:gd name="connsiteY10" fmla="*/ 68644 h 2814418"/>
              <a:gd name="connsiteX11" fmla="*/ 3548286 w 9280986"/>
              <a:gd name="connsiteY11" fmla="*/ 102966 h 2814418"/>
              <a:gd name="connsiteX12" fmla="*/ 2363985 w 9280986"/>
              <a:gd name="connsiteY12" fmla="*/ 137289 h 2814418"/>
              <a:gd name="connsiteX13" fmla="*/ 1917727 w 9280986"/>
              <a:gd name="connsiteY13" fmla="*/ 154450 h 2814418"/>
              <a:gd name="connsiteX14" fmla="*/ 1574452 w 9280986"/>
              <a:gd name="connsiteY14" fmla="*/ 188772 h 2814418"/>
              <a:gd name="connsiteX15" fmla="*/ 1454305 w 9280986"/>
              <a:gd name="connsiteY15" fmla="*/ 205933 h 2814418"/>
              <a:gd name="connsiteX16" fmla="*/ 1368487 w 9280986"/>
              <a:gd name="connsiteY16" fmla="*/ 223094 h 2814418"/>
              <a:gd name="connsiteX17" fmla="*/ 1214013 w 9280986"/>
              <a:gd name="connsiteY17" fmla="*/ 240255 h 2814418"/>
              <a:gd name="connsiteX18" fmla="*/ 1111030 w 9280986"/>
              <a:gd name="connsiteY18" fmla="*/ 274577 h 2814418"/>
              <a:gd name="connsiteX19" fmla="*/ 1042375 w 9280986"/>
              <a:gd name="connsiteY19" fmla="*/ 291738 h 2814418"/>
              <a:gd name="connsiteX20" fmla="*/ 956556 w 9280986"/>
              <a:gd name="connsiteY20" fmla="*/ 326061 h 2814418"/>
              <a:gd name="connsiteX21" fmla="*/ 887901 w 9280986"/>
              <a:gd name="connsiteY21" fmla="*/ 343222 h 2814418"/>
              <a:gd name="connsiteX22" fmla="*/ 681936 w 9280986"/>
              <a:gd name="connsiteY22" fmla="*/ 411866 h 2814418"/>
              <a:gd name="connsiteX23" fmla="*/ 458807 w 9280986"/>
              <a:gd name="connsiteY23" fmla="*/ 480510 h 2814418"/>
              <a:gd name="connsiteX24" fmla="*/ 287169 w 9280986"/>
              <a:gd name="connsiteY24" fmla="*/ 583477 h 2814418"/>
              <a:gd name="connsiteX25" fmla="*/ 167022 w 9280986"/>
              <a:gd name="connsiteY25" fmla="*/ 669282 h 2814418"/>
              <a:gd name="connsiteX26" fmla="*/ 64040 w 9280986"/>
              <a:gd name="connsiteY26" fmla="*/ 789410 h 2814418"/>
              <a:gd name="connsiteX27" fmla="*/ 46876 w 9280986"/>
              <a:gd name="connsiteY27" fmla="*/ 840893 h 2814418"/>
              <a:gd name="connsiteX28" fmla="*/ 12548 w 9280986"/>
              <a:gd name="connsiteY28" fmla="*/ 909538 h 2814418"/>
              <a:gd name="connsiteX29" fmla="*/ 64040 w 9280986"/>
              <a:gd name="connsiteY29" fmla="*/ 1544498 h 2814418"/>
              <a:gd name="connsiteX30" fmla="*/ 115531 w 9280986"/>
              <a:gd name="connsiteY30" fmla="*/ 1613142 h 2814418"/>
              <a:gd name="connsiteX31" fmla="*/ 132695 w 9280986"/>
              <a:gd name="connsiteY31" fmla="*/ 1664626 h 2814418"/>
              <a:gd name="connsiteX32" fmla="*/ 338660 w 9280986"/>
              <a:gd name="connsiteY32" fmla="*/ 1836236 h 2814418"/>
              <a:gd name="connsiteX33" fmla="*/ 578953 w 9280986"/>
              <a:gd name="connsiteY33" fmla="*/ 1904881 h 2814418"/>
              <a:gd name="connsiteX34" fmla="*/ 733427 w 9280986"/>
              <a:gd name="connsiteY34" fmla="*/ 1956364 h 2814418"/>
              <a:gd name="connsiteX35" fmla="*/ 836410 w 9280986"/>
              <a:gd name="connsiteY35" fmla="*/ 1990686 h 2814418"/>
              <a:gd name="connsiteX36" fmla="*/ 905065 w 9280986"/>
              <a:gd name="connsiteY36" fmla="*/ 2007847 h 2814418"/>
              <a:gd name="connsiteX37" fmla="*/ 1093866 w 9280986"/>
              <a:gd name="connsiteY37" fmla="*/ 2076492 h 2814418"/>
              <a:gd name="connsiteX38" fmla="*/ 1196849 w 9280986"/>
              <a:gd name="connsiteY38" fmla="*/ 2110814 h 2814418"/>
              <a:gd name="connsiteX39" fmla="*/ 1316995 w 9280986"/>
              <a:gd name="connsiteY39" fmla="*/ 2145136 h 2814418"/>
              <a:gd name="connsiteX40" fmla="*/ 1419978 w 9280986"/>
              <a:gd name="connsiteY40" fmla="*/ 2179458 h 2814418"/>
              <a:gd name="connsiteX41" fmla="*/ 1557288 w 9280986"/>
              <a:gd name="connsiteY41" fmla="*/ 2213780 h 2814418"/>
              <a:gd name="connsiteX42" fmla="*/ 1660271 w 9280986"/>
              <a:gd name="connsiteY42" fmla="*/ 2248103 h 2814418"/>
              <a:gd name="connsiteX43" fmla="*/ 2020710 w 9280986"/>
              <a:gd name="connsiteY43" fmla="*/ 2385391 h 2814418"/>
              <a:gd name="connsiteX44" fmla="*/ 2140856 w 9280986"/>
              <a:gd name="connsiteY44" fmla="*/ 2436875 h 2814418"/>
              <a:gd name="connsiteX45" fmla="*/ 2226675 w 9280986"/>
              <a:gd name="connsiteY45" fmla="*/ 2471197 h 2814418"/>
              <a:gd name="connsiteX46" fmla="*/ 2329658 w 9280986"/>
              <a:gd name="connsiteY46" fmla="*/ 2505519 h 2814418"/>
              <a:gd name="connsiteX47" fmla="*/ 2398313 w 9280986"/>
              <a:gd name="connsiteY47" fmla="*/ 2539841 h 2814418"/>
              <a:gd name="connsiteX48" fmla="*/ 2501296 w 9280986"/>
              <a:gd name="connsiteY48" fmla="*/ 2557002 h 2814418"/>
              <a:gd name="connsiteX49" fmla="*/ 2621442 w 9280986"/>
              <a:gd name="connsiteY49" fmla="*/ 2591324 h 2814418"/>
              <a:gd name="connsiteX50" fmla="*/ 2690097 w 9280986"/>
              <a:gd name="connsiteY50" fmla="*/ 2608485 h 2814418"/>
              <a:gd name="connsiteX51" fmla="*/ 2793080 w 9280986"/>
              <a:gd name="connsiteY51" fmla="*/ 2642808 h 2814418"/>
              <a:gd name="connsiteX52" fmla="*/ 2878899 w 9280986"/>
              <a:gd name="connsiteY52" fmla="*/ 2659969 h 2814418"/>
              <a:gd name="connsiteX53" fmla="*/ 3102028 w 9280986"/>
              <a:gd name="connsiteY53" fmla="*/ 2728613 h 2814418"/>
              <a:gd name="connsiteX54" fmla="*/ 3187846 w 9280986"/>
              <a:gd name="connsiteY54" fmla="*/ 2745774 h 2814418"/>
              <a:gd name="connsiteX55" fmla="*/ 3445303 w 9280986"/>
              <a:gd name="connsiteY55" fmla="*/ 2762935 h 2814418"/>
              <a:gd name="connsiteX56" fmla="*/ 3788579 w 9280986"/>
              <a:gd name="connsiteY56" fmla="*/ 2780096 h 2814418"/>
              <a:gd name="connsiteX57" fmla="*/ 5453465 w 9280986"/>
              <a:gd name="connsiteY57" fmla="*/ 2814418 h 2814418"/>
              <a:gd name="connsiteX58" fmla="*/ 6654929 w 9280986"/>
              <a:gd name="connsiteY58" fmla="*/ 2797257 h 2814418"/>
              <a:gd name="connsiteX59" fmla="*/ 6878058 w 9280986"/>
              <a:gd name="connsiteY59" fmla="*/ 2780096 h 2814418"/>
              <a:gd name="connsiteX60" fmla="*/ 6963877 w 9280986"/>
              <a:gd name="connsiteY60" fmla="*/ 2762935 h 2814418"/>
              <a:gd name="connsiteX61" fmla="*/ 7272824 w 9280986"/>
              <a:gd name="connsiteY61" fmla="*/ 2728613 h 2814418"/>
              <a:gd name="connsiteX62" fmla="*/ 8199668 w 9280986"/>
              <a:gd name="connsiteY62" fmla="*/ 2711452 h 2814418"/>
              <a:gd name="connsiteX63" fmla="*/ 8405633 w 9280986"/>
              <a:gd name="connsiteY63" fmla="*/ 2659969 h 2814418"/>
              <a:gd name="connsiteX64" fmla="*/ 8508616 w 9280986"/>
              <a:gd name="connsiteY64" fmla="*/ 2625647 h 2814418"/>
              <a:gd name="connsiteX65" fmla="*/ 8645926 w 9280986"/>
              <a:gd name="connsiteY65" fmla="*/ 2522680 h 2814418"/>
              <a:gd name="connsiteX66" fmla="*/ 8800400 w 9280986"/>
              <a:gd name="connsiteY66" fmla="*/ 2436875 h 2814418"/>
              <a:gd name="connsiteX67" fmla="*/ 8920547 w 9280986"/>
              <a:gd name="connsiteY67" fmla="*/ 2351069 h 2814418"/>
              <a:gd name="connsiteX68" fmla="*/ 8954874 w 9280986"/>
              <a:gd name="connsiteY68" fmla="*/ 2299586 h 2814418"/>
              <a:gd name="connsiteX69" fmla="*/ 9040693 w 9280986"/>
              <a:gd name="connsiteY69" fmla="*/ 2213780 h 2814418"/>
              <a:gd name="connsiteX70" fmla="*/ 9126512 w 9280986"/>
              <a:gd name="connsiteY70" fmla="*/ 2110814 h 2814418"/>
              <a:gd name="connsiteX71" fmla="*/ 9178003 w 9280986"/>
              <a:gd name="connsiteY71" fmla="*/ 1922042 h 2814418"/>
              <a:gd name="connsiteX72" fmla="*/ 9212331 w 9280986"/>
              <a:gd name="connsiteY72" fmla="*/ 1853398 h 2814418"/>
              <a:gd name="connsiteX73" fmla="*/ 9229495 w 9280986"/>
              <a:gd name="connsiteY73" fmla="*/ 1698948 h 2814418"/>
              <a:gd name="connsiteX74" fmla="*/ 9246658 w 9280986"/>
              <a:gd name="connsiteY74" fmla="*/ 1647464 h 2814418"/>
              <a:gd name="connsiteX75" fmla="*/ 9263822 w 9280986"/>
              <a:gd name="connsiteY75" fmla="*/ 1561659 h 2814418"/>
              <a:gd name="connsiteX76" fmla="*/ 9280986 w 9280986"/>
              <a:gd name="connsiteY76" fmla="*/ 1304243 h 2814418"/>
              <a:gd name="connsiteX77" fmla="*/ 9246658 w 9280986"/>
              <a:gd name="connsiteY77" fmla="*/ 875215 h 2814418"/>
              <a:gd name="connsiteX78" fmla="*/ 9212331 w 9280986"/>
              <a:gd name="connsiteY78" fmla="*/ 617799 h 2814418"/>
              <a:gd name="connsiteX79" fmla="*/ 9195167 w 9280986"/>
              <a:gd name="connsiteY79" fmla="*/ 531994 h 2814418"/>
              <a:gd name="connsiteX80" fmla="*/ 9126512 w 9280986"/>
              <a:gd name="connsiteY80" fmla="*/ 291738 h 2814418"/>
              <a:gd name="connsiteX81" fmla="*/ 9109348 w 9280986"/>
              <a:gd name="connsiteY81" fmla="*/ 205933 h 2814418"/>
              <a:gd name="connsiteX82" fmla="*/ 9109348 w 9280986"/>
              <a:gd name="connsiteY82" fmla="*/ 85805 h 281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9280986" h="2814418">
                <a:moveTo>
                  <a:pt x="9178003" y="137289"/>
                </a:moveTo>
                <a:cubicBezTo>
                  <a:pt x="9149397" y="131569"/>
                  <a:pt x="9120486" y="127203"/>
                  <a:pt x="9092184" y="120128"/>
                </a:cubicBezTo>
                <a:cubicBezTo>
                  <a:pt x="9074632" y="115741"/>
                  <a:pt x="9058645" y="105210"/>
                  <a:pt x="9040693" y="102966"/>
                </a:cubicBezTo>
                <a:cubicBezTo>
                  <a:pt x="8966673" y="93715"/>
                  <a:pt x="8891880" y="92266"/>
                  <a:pt x="8817564" y="85805"/>
                </a:cubicBezTo>
                <a:cubicBezTo>
                  <a:pt x="8760282" y="80825"/>
                  <a:pt x="8703108" y="74662"/>
                  <a:pt x="8645926" y="68644"/>
                </a:cubicBezTo>
                <a:cubicBezTo>
                  <a:pt x="8594402" y="63221"/>
                  <a:pt x="8543228" y="53299"/>
                  <a:pt x="8491452" y="51483"/>
                </a:cubicBezTo>
                <a:cubicBezTo>
                  <a:pt x="8216941" y="41853"/>
                  <a:pt x="7942211" y="40042"/>
                  <a:pt x="7667591" y="34322"/>
                </a:cubicBezTo>
                <a:lnTo>
                  <a:pt x="7392971" y="17161"/>
                </a:lnTo>
                <a:cubicBezTo>
                  <a:pt x="7329950" y="12494"/>
                  <a:pt x="7267362" y="0"/>
                  <a:pt x="7204169" y="0"/>
                </a:cubicBezTo>
                <a:cubicBezTo>
                  <a:pt x="6453712" y="0"/>
                  <a:pt x="5176351" y="21688"/>
                  <a:pt x="4354983" y="34322"/>
                </a:cubicBezTo>
                <a:cubicBezTo>
                  <a:pt x="4208366" y="42466"/>
                  <a:pt x="3994446" y="51494"/>
                  <a:pt x="3840070" y="68644"/>
                </a:cubicBezTo>
                <a:lnTo>
                  <a:pt x="3548286" y="102966"/>
                </a:lnTo>
                <a:cubicBezTo>
                  <a:pt x="3136841" y="126474"/>
                  <a:pt x="2790708" y="125271"/>
                  <a:pt x="2363985" y="137289"/>
                </a:cubicBezTo>
                <a:cubicBezTo>
                  <a:pt x="2215181" y="141480"/>
                  <a:pt x="2066480" y="148730"/>
                  <a:pt x="1917727" y="154450"/>
                </a:cubicBezTo>
                <a:cubicBezTo>
                  <a:pt x="1803302" y="165891"/>
                  <a:pt x="1688292" y="172512"/>
                  <a:pt x="1574452" y="188772"/>
                </a:cubicBezTo>
                <a:cubicBezTo>
                  <a:pt x="1534403" y="194492"/>
                  <a:pt x="1494210" y="199283"/>
                  <a:pt x="1454305" y="205933"/>
                </a:cubicBezTo>
                <a:cubicBezTo>
                  <a:pt x="1425529" y="210728"/>
                  <a:pt x="1397366" y="218969"/>
                  <a:pt x="1368487" y="223094"/>
                </a:cubicBezTo>
                <a:cubicBezTo>
                  <a:pt x="1317199" y="230420"/>
                  <a:pt x="1265504" y="234535"/>
                  <a:pt x="1214013" y="240255"/>
                </a:cubicBezTo>
                <a:cubicBezTo>
                  <a:pt x="1179685" y="251696"/>
                  <a:pt x="1145688" y="264181"/>
                  <a:pt x="1111030" y="274577"/>
                </a:cubicBezTo>
                <a:cubicBezTo>
                  <a:pt x="1088435" y="281354"/>
                  <a:pt x="1064754" y="284279"/>
                  <a:pt x="1042375" y="291738"/>
                </a:cubicBezTo>
                <a:cubicBezTo>
                  <a:pt x="1013146" y="301480"/>
                  <a:pt x="985785" y="316319"/>
                  <a:pt x="956556" y="326061"/>
                </a:cubicBezTo>
                <a:cubicBezTo>
                  <a:pt x="934177" y="333520"/>
                  <a:pt x="910417" y="336187"/>
                  <a:pt x="887901" y="343222"/>
                </a:cubicBezTo>
                <a:cubicBezTo>
                  <a:pt x="818827" y="364804"/>
                  <a:pt x="752144" y="394317"/>
                  <a:pt x="681936" y="411866"/>
                </a:cubicBezTo>
                <a:cubicBezTo>
                  <a:pt x="611869" y="429380"/>
                  <a:pt x="517754" y="451040"/>
                  <a:pt x="458807" y="480510"/>
                </a:cubicBezTo>
                <a:cubicBezTo>
                  <a:pt x="353253" y="533280"/>
                  <a:pt x="411440" y="500643"/>
                  <a:pt x="287169" y="583477"/>
                </a:cubicBezTo>
                <a:cubicBezTo>
                  <a:pt x="246424" y="610636"/>
                  <a:pt x="204271" y="637359"/>
                  <a:pt x="167022" y="669282"/>
                </a:cubicBezTo>
                <a:cubicBezTo>
                  <a:pt x="116822" y="712303"/>
                  <a:pt x="104736" y="735157"/>
                  <a:pt x="64040" y="789410"/>
                </a:cubicBezTo>
                <a:cubicBezTo>
                  <a:pt x="58319" y="806571"/>
                  <a:pt x="54003" y="824266"/>
                  <a:pt x="46876" y="840893"/>
                </a:cubicBezTo>
                <a:cubicBezTo>
                  <a:pt x="36797" y="864407"/>
                  <a:pt x="13258" y="883965"/>
                  <a:pt x="12548" y="909538"/>
                </a:cubicBezTo>
                <a:cubicBezTo>
                  <a:pt x="9334" y="1025208"/>
                  <a:pt x="-34725" y="1366749"/>
                  <a:pt x="64040" y="1544498"/>
                </a:cubicBezTo>
                <a:cubicBezTo>
                  <a:pt x="77933" y="1569501"/>
                  <a:pt x="98367" y="1590261"/>
                  <a:pt x="115531" y="1613142"/>
                </a:cubicBezTo>
                <a:cubicBezTo>
                  <a:pt x="121252" y="1630303"/>
                  <a:pt x="121588" y="1650348"/>
                  <a:pt x="132695" y="1664626"/>
                </a:cubicBezTo>
                <a:cubicBezTo>
                  <a:pt x="160525" y="1700401"/>
                  <a:pt x="283949" y="1822560"/>
                  <a:pt x="338660" y="1836236"/>
                </a:cubicBezTo>
                <a:cubicBezTo>
                  <a:pt x="511074" y="1879334"/>
                  <a:pt x="431212" y="1855642"/>
                  <a:pt x="578953" y="1904881"/>
                </a:cubicBezTo>
                <a:cubicBezTo>
                  <a:pt x="674021" y="1968250"/>
                  <a:pt x="585432" y="1919371"/>
                  <a:pt x="733427" y="1956364"/>
                </a:cubicBezTo>
                <a:cubicBezTo>
                  <a:pt x="768531" y="1965139"/>
                  <a:pt x="801752" y="1980290"/>
                  <a:pt x="836410" y="1990686"/>
                </a:cubicBezTo>
                <a:cubicBezTo>
                  <a:pt x="859005" y="1997463"/>
                  <a:pt x="882470" y="2001070"/>
                  <a:pt x="905065" y="2007847"/>
                </a:cubicBezTo>
                <a:cubicBezTo>
                  <a:pt x="1048156" y="2050768"/>
                  <a:pt x="965186" y="2029707"/>
                  <a:pt x="1093866" y="2076492"/>
                </a:cubicBezTo>
                <a:cubicBezTo>
                  <a:pt x="1127872" y="2088856"/>
                  <a:pt x="1162265" y="2100174"/>
                  <a:pt x="1196849" y="2110814"/>
                </a:cubicBezTo>
                <a:cubicBezTo>
                  <a:pt x="1236658" y="2123061"/>
                  <a:pt x="1277186" y="2132889"/>
                  <a:pt x="1316995" y="2145136"/>
                </a:cubicBezTo>
                <a:cubicBezTo>
                  <a:pt x="1351579" y="2155776"/>
                  <a:pt x="1385186" y="2169519"/>
                  <a:pt x="1419978" y="2179458"/>
                </a:cubicBezTo>
                <a:cubicBezTo>
                  <a:pt x="1465342" y="2192417"/>
                  <a:pt x="1511925" y="2200821"/>
                  <a:pt x="1557288" y="2213780"/>
                </a:cubicBezTo>
                <a:cubicBezTo>
                  <a:pt x="1592080" y="2223719"/>
                  <a:pt x="1626265" y="2235739"/>
                  <a:pt x="1660271" y="2248103"/>
                </a:cubicBezTo>
                <a:cubicBezTo>
                  <a:pt x="1722560" y="2270750"/>
                  <a:pt x="1920124" y="2343487"/>
                  <a:pt x="2020710" y="2385391"/>
                </a:cubicBezTo>
                <a:cubicBezTo>
                  <a:pt x="2060930" y="2402147"/>
                  <a:pt x="2100636" y="2420119"/>
                  <a:pt x="2140856" y="2436875"/>
                </a:cubicBezTo>
                <a:cubicBezTo>
                  <a:pt x="2169296" y="2448723"/>
                  <a:pt x="2197446" y="2461456"/>
                  <a:pt x="2226675" y="2471197"/>
                </a:cubicBezTo>
                <a:cubicBezTo>
                  <a:pt x="2261003" y="2482638"/>
                  <a:pt x="2296061" y="2492083"/>
                  <a:pt x="2329658" y="2505519"/>
                </a:cubicBezTo>
                <a:cubicBezTo>
                  <a:pt x="2353414" y="2515020"/>
                  <a:pt x="2373806" y="2532490"/>
                  <a:pt x="2398313" y="2539841"/>
                </a:cubicBezTo>
                <a:cubicBezTo>
                  <a:pt x="2431647" y="2549840"/>
                  <a:pt x="2467386" y="2549178"/>
                  <a:pt x="2501296" y="2557002"/>
                </a:cubicBezTo>
                <a:cubicBezTo>
                  <a:pt x="2541880" y="2566366"/>
                  <a:pt x="2581258" y="2580367"/>
                  <a:pt x="2621442" y="2591324"/>
                </a:cubicBezTo>
                <a:cubicBezTo>
                  <a:pt x="2644200" y="2597530"/>
                  <a:pt x="2667502" y="2601708"/>
                  <a:pt x="2690097" y="2608485"/>
                </a:cubicBezTo>
                <a:cubicBezTo>
                  <a:pt x="2724755" y="2618881"/>
                  <a:pt x="2758171" y="2633289"/>
                  <a:pt x="2793080" y="2642808"/>
                </a:cubicBezTo>
                <a:cubicBezTo>
                  <a:pt x="2821225" y="2650483"/>
                  <a:pt x="2850293" y="2654249"/>
                  <a:pt x="2878899" y="2659969"/>
                </a:cubicBezTo>
                <a:cubicBezTo>
                  <a:pt x="2981228" y="2700894"/>
                  <a:pt x="2976624" y="2703536"/>
                  <a:pt x="3102028" y="2728613"/>
                </a:cubicBezTo>
                <a:cubicBezTo>
                  <a:pt x="3130634" y="2734333"/>
                  <a:pt x="3158818" y="2742872"/>
                  <a:pt x="3187846" y="2745774"/>
                </a:cubicBezTo>
                <a:cubicBezTo>
                  <a:pt x="3273429" y="2754331"/>
                  <a:pt x="3359434" y="2758029"/>
                  <a:pt x="3445303" y="2762935"/>
                </a:cubicBezTo>
                <a:cubicBezTo>
                  <a:pt x="3559685" y="2769470"/>
                  <a:pt x="3674048" y="2777160"/>
                  <a:pt x="3788579" y="2780096"/>
                </a:cubicBezTo>
                <a:lnTo>
                  <a:pt x="5453465" y="2814418"/>
                </a:lnTo>
                <a:lnTo>
                  <a:pt x="6654929" y="2797257"/>
                </a:lnTo>
                <a:cubicBezTo>
                  <a:pt x="6729503" y="2795460"/>
                  <a:pt x="6803918" y="2788332"/>
                  <a:pt x="6878058" y="2780096"/>
                </a:cubicBezTo>
                <a:cubicBezTo>
                  <a:pt x="6907052" y="2776875"/>
                  <a:pt x="6935101" y="2767730"/>
                  <a:pt x="6963877" y="2762935"/>
                </a:cubicBezTo>
                <a:cubicBezTo>
                  <a:pt x="7049669" y="2748639"/>
                  <a:pt x="7195116" y="2731004"/>
                  <a:pt x="7272824" y="2728613"/>
                </a:cubicBezTo>
                <a:cubicBezTo>
                  <a:pt x="7581679" y="2719111"/>
                  <a:pt x="7890720" y="2717172"/>
                  <a:pt x="8199668" y="2711452"/>
                </a:cubicBezTo>
                <a:cubicBezTo>
                  <a:pt x="8533047" y="2674416"/>
                  <a:pt x="8247965" y="2730032"/>
                  <a:pt x="8405633" y="2659969"/>
                </a:cubicBezTo>
                <a:cubicBezTo>
                  <a:pt x="8438699" y="2645275"/>
                  <a:pt x="8508616" y="2625647"/>
                  <a:pt x="8508616" y="2625647"/>
                </a:cubicBezTo>
                <a:cubicBezTo>
                  <a:pt x="8707696" y="2426597"/>
                  <a:pt x="8511125" y="2597557"/>
                  <a:pt x="8645926" y="2522680"/>
                </a:cubicBezTo>
                <a:cubicBezTo>
                  <a:pt x="8822981" y="2424332"/>
                  <a:pt x="8683889" y="2475706"/>
                  <a:pt x="8800400" y="2436875"/>
                </a:cubicBezTo>
                <a:cubicBezTo>
                  <a:pt x="8829634" y="2417388"/>
                  <a:pt x="8899260" y="2372353"/>
                  <a:pt x="8920547" y="2351069"/>
                </a:cubicBezTo>
                <a:cubicBezTo>
                  <a:pt x="8935133" y="2336485"/>
                  <a:pt x="8941291" y="2315108"/>
                  <a:pt x="8954874" y="2299586"/>
                </a:cubicBezTo>
                <a:cubicBezTo>
                  <a:pt x="8981514" y="2269144"/>
                  <a:pt x="9012087" y="2242382"/>
                  <a:pt x="9040693" y="2213780"/>
                </a:cubicBezTo>
                <a:cubicBezTo>
                  <a:pt x="9073025" y="2181453"/>
                  <a:pt x="9107396" y="2153818"/>
                  <a:pt x="9126512" y="2110814"/>
                </a:cubicBezTo>
                <a:cubicBezTo>
                  <a:pt x="9206756" y="1930293"/>
                  <a:pt x="9124161" y="2083539"/>
                  <a:pt x="9178003" y="1922042"/>
                </a:cubicBezTo>
                <a:cubicBezTo>
                  <a:pt x="9186094" y="1897772"/>
                  <a:pt x="9200888" y="1876279"/>
                  <a:pt x="9212331" y="1853398"/>
                </a:cubicBezTo>
                <a:cubicBezTo>
                  <a:pt x="9218052" y="1801915"/>
                  <a:pt x="9220978" y="1750043"/>
                  <a:pt x="9229495" y="1698948"/>
                </a:cubicBezTo>
                <a:cubicBezTo>
                  <a:pt x="9232469" y="1681104"/>
                  <a:pt x="9242270" y="1665014"/>
                  <a:pt x="9246658" y="1647464"/>
                </a:cubicBezTo>
                <a:cubicBezTo>
                  <a:pt x="9253733" y="1619167"/>
                  <a:pt x="9258101" y="1590261"/>
                  <a:pt x="9263822" y="1561659"/>
                </a:cubicBezTo>
                <a:cubicBezTo>
                  <a:pt x="9269543" y="1475854"/>
                  <a:pt x="9280986" y="1390239"/>
                  <a:pt x="9280986" y="1304243"/>
                </a:cubicBezTo>
                <a:cubicBezTo>
                  <a:pt x="9280986" y="1029248"/>
                  <a:pt x="9270796" y="1068292"/>
                  <a:pt x="9246658" y="875215"/>
                </a:cubicBezTo>
                <a:cubicBezTo>
                  <a:pt x="9224894" y="701129"/>
                  <a:pt x="9238521" y="761821"/>
                  <a:pt x="9212331" y="617799"/>
                </a:cubicBezTo>
                <a:cubicBezTo>
                  <a:pt x="9207112" y="589101"/>
                  <a:pt x="9202843" y="560134"/>
                  <a:pt x="9195167" y="531994"/>
                </a:cubicBezTo>
                <a:cubicBezTo>
                  <a:pt x="9146087" y="352064"/>
                  <a:pt x="9169397" y="506125"/>
                  <a:pt x="9126512" y="291738"/>
                </a:cubicBezTo>
                <a:cubicBezTo>
                  <a:pt x="9120791" y="263136"/>
                  <a:pt x="9111771" y="235000"/>
                  <a:pt x="9109348" y="205933"/>
                </a:cubicBezTo>
                <a:cubicBezTo>
                  <a:pt x="9106022" y="166029"/>
                  <a:pt x="9109348" y="125848"/>
                  <a:pt x="9109348" y="858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9" name="任意形状 8"/>
          <p:cNvSpPr/>
          <p:nvPr/>
        </p:nvSpPr>
        <p:spPr>
          <a:xfrm>
            <a:off x="536071" y="3790975"/>
            <a:ext cx="7452888" cy="2106075"/>
          </a:xfrm>
          <a:custGeom>
            <a:avLst/>
            <a:gdLst>
              <a:gd name="connsiteX0" fmla="*/ 8822179 w 8942325"/>
              <a:gd name="connsiteY0" fmla="*/ 926699 h 2402652"/>
              <a:gd name="connsiteX1" fmla="*/ 8822179 w 8942325"/>
              <a:gd name="connsiteY1" fmla="*/ 617799 h 2402652"/>
              <a:gd name="connsiteX2" fmla="*/ 8770688 w 8942325"/>
              <a:gd name="connsiteY2" fmla="*/ 377544 h 2402652"/>
              <a:gd name="connsiteX3" fmla="*/ 8753524 w 8942325"/>
              <a:gd name="connsiteY3" fmla="*/ 326061 h 2402652"/>
              <a:gd name="connsiteX4" fmla="*/ 8684869 w 8942325"/>
              <a:gd name="connsiteY4" fmla="*/ 223094 h 2402652"/>
              <a:gd name="connsiteX5" fmla="*/ 8650541 w 8942325"/>
              <a:gd name="connsiteY5" fmla="*/ 171611 h 2402652"/>
              <a:gd name="connsiteX6" fmla="*/ 8547559 w 8942325"/>
              <a:gd name="connsiteY6" fmla="*/ 102967 h 2402652"/>
              <a:gd name="connsiteX7" fmla="*/ 8375921 w 8942325"/>
              <a:gd name="connsiteY7" fmla="*/ 51484 h 2402652"/>
              <a:gd name="connsiteX8" fmla="*/ 8238611 w 8942325"/>
              <a:gd name="connsiteY8" fmla="*/ 17161 h 2402652"/>
              <a:gd name="connsiteX9" fmla="*/ 7963990 w 8942325"/>
              <a:gd name="connsiteY9" fmla="*/ 0 h 2402652"/>
              <a:gd name="connsiteX10" fmla="*/ 7140129 w 8942325"/>
              <a:gd name="connsiteY10" fmla="*/ 17161 h 2402652"/>
              <a:gd name="connsiteX11" fmla="*/ 6453578 w 8942325"/>
              <a:gd name="connsiteY11" fmla="*/ 68645 h 2402652"/>
              <a:gd name="connsiteX12" fmla="*/ 5870010 w 8942325"/>
              <a:gd name="connsiteY12" fmla="*/ 85806 h 2402652"/>
              <a:gd name="connsiteX13" fmla="*/ 5406588 w 8942325"/>
              <a:gd name="connsiteY13" fmla="*/ 102967 h 2402652"/>
              <a:gd name="connsiteX14" fmla="*/ 3535737 w 8942325"/>
              <a:gd name="connsiteY14" fmla="*/ 120128 h 2402652"/>
              <a:gd name="connsiteX15" fmla="*/ 3106643 w 8942325"/>
              <a:gd name="connsiteY15" fmla="*/ 137289 h 2402652"/>
              <a:gd name="connsiteX16" fmla="*/ 2797695 w 8942325"/>
              <a:gd name="connsiteY16" fmla="*/ 171611 h 2402652"/>
              <a:gd name="connsiteX17" fmla="*/ 2677548 w 8942325"/>
              <a:gd name="connsiteY17" fmla="*/ 188772 h 2402652"/>
              <a:gd name="connsiteX18" fmla="*/ 2420092 w 8942325"/>
              <a:gd name="connsiteY18" fmla="*/ 205933 h 2402652"/>
              <a:gd name="connsiteX19" fmla="*/ 2059652 w 8942325"/>
              <a:gd name="connsiteY19" fmla="*/ 240256 h 2402652"/>
              <a:gd name="connsiteX20" fmla="*/ 1184300 w 8942325"/>
              <a:gd name="connsiteY20" fmla="*/ 223094 h 2402652"/>
              <a:gd name="connsiteX21" fmla="*/ 686551 w 8942325"/>
              <a:gd name="connsiteY21" fmla="*/ 240256 h 2402652"/>
              <a:gd name="connsiteX22" fmla="*/ 600732 w 8942325"/>
              <a:gd name="connsiteY22" fmla="*/ 257417 h 2402652"/>
              <a:gd name="connsiteX23" fmla="*/ 497749 w 8942325"/>
              <a:gd name="connsiteY23" fmla="*/ 343222 h 2402652"/>
              <a:gd name="connsiteX24" fmla="*/ 446258 w 8942325"/>
              <a:gd name="connsiteY24" fmla="*/ 377544 h 2402652"/>
              <a:gd name="connsiteX25" fmla="*/ 308948 w 8942325"/>
              <a:gd name="connsiteY25" fmla="*/ 480511 h 2402652"/>
              <a:gd name="connsiteX26" fmla="*/ 257456 w 8942325"/>
              <a:gd name="connsiteY26" fmla="*/ 531994 h 2402652"/>
              <a:gd name="connsiteX27" fmla="*/ 154474 w 8942325"/>
              <a:gd name="connsiteY27" fmla="*/ 617799 h 2402652"/>
              <a:gd name="connsiteX28" fmla="*/ 68655 w 8942325"/>
              <a:gd name="connsiteY28" fmla="*/ 772249 h 2402652"/>
              <a:gd name="connsiteX29" fmla="*/ 17164 w 8942325"/>
              <a:gd name="connsiteY29" fmla="*/ 909538 h 2402652"/>
              <a:gd name="connsiteX30" fmla="*/ 0 w 8942325"/>
              <a:gd name="connsiteY30" fmla="*/ 995343 h 2402652"/>
              <a:gd name="connsiteX31" fmla="*/ 51491 w 8942325"/>
              <a:gd name="connsiteY31" fmla="*/ 1372887 h 2402652"/>
              <a:gd name="connsiteX32" fmla="*/ 120146 w 8942325"/>
              <a:gd name="connsiteY32" fmla="*/ 1475854 h 2402652"/>
              <a:gd name="connsiteX33" fmla="*/ 274620 w 8942325"/>
              <a:gd name="connsiteY33" fmla="*/ 1630304 h 2402652"/>
              <a:gd name="connsiteX34" fmla="*/ 326111 w 8942325"/>
              <a:gd name="connsiteY34" fmla="*/ 1681787 h 2402652"/>
              <a:gd name="connsiteX35" fmla="*/ 360439 w 8942325"/>
              <a:gd name="connsiteY35" fmla="*/ 1733270 h 2402652"/>
              <a:gd name="connsiteX36" fmla="*/ 566404 w 8942325"/>
              <a:gd name="connsiteY36" fmla="*/ 1887720 h 2402652"/>
              <a:gd name="connsiteX37" fmla="*/ 635059 w 8942325"/>
              <a:gd name="connsiteY37" fmla="*/ 1939203 h 2402652"/>
              <a:gd name="connsiteX38" fmla="*/ 755206 w 8942325"/>
              <a:gd name="connsiteY38" fmla="*/ 1990687 h 2402652"/>
              <a:gd name="connsiteX39" fmla="*/ 806697 w 8942325"/>
              <a:gd name="connsiteY39" fmla="*/ 2025009 h 2402652"/>
              <a:gd name="connsiteX40" fmla="*/ 858188 w 8942325"/>
              <a:gd name="connsiteY40" fmla="*/ 2042170 h 2402652"/>
              <a:gd name="connsiteX41" fmla="*/ 1115645 w 8942325"/>
              <a:gd name="connsiteY41" fmla="*/ 2093653 h 2402652"/>
              <a:gd name="connsiteX42" fmla="*/ 1218628 w 8942325"/>
              <a:gd name="connsiteY42" fmla="*/ 2110814 h 2402652"/>
              <a:gd name="connsiteX43" fmla="*/ 1304446 w 8942325"/>
              <a:gd name="connsiteY43" fmla="*/ 2127975 h 2402652"/>
              <a:gd name="connsiteX44" fmla="*/ 1493248 w 8942325"/>
              <a:gd name="connsiteY44" fmla="*/ 2145136 h 2402652"/>
              <a:gd name="connsiteX45" fmla="*/ 1630558 w 8942325"/>
              <a:gd name="connsiteY45" fmla="*/ 2162297 h 2402652"/>
              <a:gd name="connsiteX46" fmla="*/ 1922342 w 8942325"/>
              <a:gd name="connsiteY46" fmla="*/ 2196620 h 2402652"/>
              <a:gd name="connsiteX47" fmla="*/ 2179799 w 8942325"/>
              <a:gd name="connsiteY47" fmla="*/ 2230942 h 2402652"/>
              <a:gd name="connsiteX48" fmla="*/ 2351437 w 8942325"/>
              <a:gd name="connsiteY48" fmla="*/ 2248103 h 2402652"/>
              <a:gd name="connsiteX49" fmla="*/ 2574566 w 8942325"/>
              <a:gd name="connsiteY49" fmla="*/ 2282425 h 2402652"/>
              <a:gd name="connsiteX50" fmla="*/ 2780531 w 8942325"/>
              <a:gd name="connsiteY50" fmla="*/ 2299586 h 2402652"/>
              <a:gd name="connsiteX51" fmla="*/ 3295444 w 8942325"/>
              <a:gd name="connsiteY51" fmla="*/ 2333908 h 2402652"/>
              <a:gd name="connsiteX52" fmla="*/ 3861849 w 8942325"/>
              <a:gd name="connsiteY52" fmla="*/ 2368231 h 2402652"/>
              <a:gd name="connsiteX53" fmla="*/ 4514072 w 8942325"/>
              <a:gd name="connsiteY53" fmla="*/ 2402553 h 2402652"/>
              <a:gd name="connsiteX54" fmla="*/ 5578226 w 8942325"/>
              <a:gd name="connsiteY54" fmla="*/ 2368231 h 2402652"/>
              <a:gd name="connsiteX55" fmla="*/ 5732700 w 8942325"/>
              <a:gd name="connsiteY55" fmla="*/ 2351069 h 2402652"/>
              <a:gd name="connsiteX56" fmla="*/ 6367759 w 8942325"/>
              <a:gd name="connsiteY56" fmla="*/ 2316747 h 2402652"/>
              <a:gd name="connsiteX57" fmla="*/ 6985655 w 8942325"/>
              <a:gd name="connsiteY57" fmla="*/ 2282425 h 2402652"/>
              <a:gd name="connsiteX58" fmla="*/ 7277439 w 8942325"/>
              <a:gd name="connsiteY58" fmla="*/ 2265264 h 2402652"/>
              <a:gd name="connsiteX59" fmla="*/ 7552060 w 8942325"/>
              <a:gd name="connsiteY59" fmla="*/ 2230942 h 2402652"/>
              <a:gd name="connsiteX60" fmla="*/ 7689370 w 8942325"/>
              <a:gd name="connsiteY60" fmla="*/ 2213781 h 2402652"/>
              <a:gd name="connsiteX61" fmla="*/ 7740861 w 8942325"/>
              <a:gd name="connsiteY61" fmla="*/ 2179459 h 2402652"/>
              <a:gd name="connsiteX62" fmla="*/ 7792353 w 8942325"/>
              <a:gd name="connsiteY62" fmla="*/ 2162297 h 2402652"/>
              <a:gd name="connsiteX63" fmla="*/ 7843844 w 8942325"/>
              <a:gd name="connsiteY63" fmla="*/ 2110814 h 2402652"/>
              <a:gd name="connsiteX64" fmla="*/ 7981154 w 8942325"/>
              <a:gd name="connsiteY64" fmla="*/ 2025009 h 2402652"/>
              <a:gd name="connsiteX65" fmla="*/ 8032645 w 8942325"/>
              <a:gd name="connsiteY65" fmla="*/ 2007848 h 2402652"/>
              <a:gd name="connsiteX66" fmla="*/ 8187119 w 8942325"/>
              <a:gd name="connsiteY66" fmla="*/ 1973525 h 2402652"/>
              <a:gd name="connsiteX67" fmla="*/ 8290102 w 8942325"/>
              <a:gd name="connsiteY67" fmla="*/ 1939203 h 2402652"/>
              <a:gd name="connsiteX68" fmla="*/ 8393085 w 8942325"/>
              <a:gd name="connsiteY68" fmla="*/ 1887720 h 2402652"/>
              <a:gd name="connsiteX69" fmla="*/ 8547559 w 8942325"/>
              <a:gd name="connsiteY69" fmla="*/ 1750431 h 2402652"/>
              <a:gd name="connsiteX70" fmla="*/ 8599050 w 8942325"/>
              <a:gd name="connsiteY70" fmla="*/ 1698948 h 2402652"/>
              <a:gd name="connsiteX71" fmla="*/ 8633377 w 8942325"/>
              <a:gd name="connsiteY71" fmla="*/ 1630304 h 2402652"/>
              <a:gd name="connsiteX72" fmla="*/ 8719196 w 8942325"/>
              <a:gd name="connsiteY72" fmla="*/ 1527337 h 2402652"/>
              <a:gd name="connsiteX73" fmla="*/ 8736360 w 8942325"/>
              <a:gd name="connsiteY73" fmla="*/ 1475854 h 2402652"/>
              <a:gd name="connsiteX74" fmla="*/ 8805015 w 8942325"/>
              <a:gd name="connsiteY74" fmla="*/ 1372887 h 2402652"/>
              <a:gd name="connsiteX75" fmla="*/ 8856507 w 8942325"/>
              <a:gd name="connsiteY75" fmla="*/ 1269921 h 2402652"/>
              <a:gd name="connsiteX76" fmla="*/ 8907998 w 8942325"/>
              <a:gd name="connsiteY76" fmla="*/ 1115471 h 2402652"/>
              <a:gd name="connsiteX77" fmla="*/ 8925162 w 8942325"/>
              <a:gd name="connsiteY77" fmla="*/ 1063988 h 2402652"/>
              <a:gd name="connsiteX78" fmla="*/ 8942325 w 8942325"/>
              <a:gd name="connsiteY78" fmla="*/ 978182 h 2402652"/>
              <a:gd name="connsiteX79" fmla="*/ 8907998 w 8942325"/>
              <a:gd name="connsiteY79" fmla="*/ 806571 h 2402652"/>
              <a:gd name="connsiteX80" fmla="*/ 8890834 w 8942325"/>
              <a:gd name="connsiteY80" fmla="*/ 755088 h 2402652"/>
              <a:gd name="connsiteX81" fmla="*/ 8856507 w 8942325"/>
              <a:gd name="connsiteY81" fmla="*/ 703605 h 240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942325" h="2402652">
                <a:moveTo>
                  <a:pt x="8822179" y="926699"/>
                </a:moveTo>
                <a:cubicBezTo>
                  <a:pt x="8847124" y="777058"/>
                  <a:pt x="8849252" y="816302"/>
                  <a:pt x="8822179" y="617799"/>
                </a:cubicBezTo>
                <a:cubicBezTo>
                  <a:pt x="8817042" y="580137"/>
                  <a:pt x="8788328" y="439276"/>
                  <a:pt x="8770688" y="377544"/>
                </a:cubicBezTo>
                <a:cubicBezTo>
                  <a:pt x="8765718" y="360151"/>
                  <a:pt x="8762310" y="341874"/>
                  <a:pt x="8753524" y="326061"/>
                </a:cubicBezTo>
                <a:cubicBezTo>
                  <a:pt x="8733488" y="290001"/>
                  <a:pt x="8707754" y="257416"/>
                  <a:pt x="8684869" y="223094"/>
                </a:cubicBezTo>
                <a:cubicBezTo>
                  <a:pt x="8673426" y="205933"/>
                  <a:pt x="8667704" y="183051"/>
                  <a:pt x="8650541" y="171611"/>
                </a:cubicBezTo>
                <a:cubicBezTo>
                  <a:pt x="8616214" y="148730"/>
                  <a:pt x="8586697" y="116011"/>
                  <a:pt x="8547559" y="102967"/>
                </a:cubicBezTo>
                <a:cubicBezTo>
                  <a:pt x="8302772" y="21385"/>
                  <a:pt x="8557536" y="103367"/>
                  <a:pt x="8375921" y="51484"/>
                </a:cubicBezTo>
                <a:cubicBezTo>
                  <a:pt x="8312280" y="33303"/>
                  <a:pt x="8317136" y="24638"/>
                  <a:pt x="8238611" y="17161"/>
                </a:cubicBezTo>
                <a:cubicBezTo>
                  <a:pt x="8147305" y="8467"/>
                  <a:pt x="8055530" y="5720"/>
                  <a:pt x="7963990" y="0"/>
                </a:cubicBezTo>
                <a:lnTo>
                  <a:pt x="7140129" y="17161"/>
                </a:lnTo>
                <a:cubicBezTo>
                  <a:pt x="6910752" y="24442"/>
                  <a:pt x="6682972" y="61899"/>
                  <a:pt x="6453578" y="68645"/>
                </a:cubicBezTo>
                <a:lnTo>
                  <a:pt x="5870010" y="85806"/>
                </a:lnTo>
                <a:cubicBezTo>
                  <a:pt x="5715513" y="90871"/>
                  <a:pt x="5561151" y="100694"/>
                  <a:pt x="5406588" y="102967"/>
                </a:cubicBezTo>
                <a:lnTo>
                  <a:pt x="3535737" y="120128"/>
                </a:lnTo>
                <a:cubicBezTo>
                  <a:pt x="3392706" y="125848"/>
                  <a:pt x="3249442" y="127328"/>
                  <a:pt x="3106643" y="137289"/>
                </a:cubicBezTo>
                <a:cubicBezTo>
                  <a:pt x="3003278" y="144499"/>
                  <a:pt x="2900270" y="156960"/>
                  <a:pt x="2797695" y="171611"/>
                </a:cubicBezTo>
                <a:cubicBezTo>
                  <a:pt x="2757646" y="177331"/>
                  <a:pt x="2717837" y="185110"/>
                  <a:pt x="2677548" y="188772"/>
                </a:cubicBezTo>
                <a:cubicBezTo>
                  <a:pt x="2591892" y="196558"/>
                  <a:pt x="2505911" y="200213"/>
                  <a:pt x="2420092" y="205933"/>
                </a:cubicBezTo>
                <a:cubicBezTo>
                  <a:pt x="2274526" y="235041"/>
                  <a:pt x="2268466" y="240256"/>
                  <a:pt x="2059652" y="240256"/>
                </a:cubicBezTo>
                <a:cubicBezTo>
                  <a:pt x="1767812" y="240256"/>
                  <a:pt x="1476084" y="228815"/>
                  <a:pt x="1184300" y="223094"/>
                </a:cubicBezTo>
                <a:cubicBezTo>
                  <a:pt x="1018384" y="228815"/>
                  <a:pt x="852280" y="230509"/>
                  <a:pt x="686551" y="240256"/>
                </a:cubicBezTo>
                <a:cubicBezTo>
                  <a:pt x="657429" y="241969"/>
                  <a:pt x="628048" y="247175"/>
                  <a:pt x="600732" y="257417"/>
                </a:cubicBezTo>
                <a:cubicBezTo>
                  <a:pt x="554241" y="274848"/>
                  <a:pt x="534179" y="312868"/>
                  <a:pt x="497749" y="343222"/>
                </a:cubicBezTo>
                <a:cubicBezTo>
                  <a:pt x="481902" y="356426"/>
                  <a:pt x="462941" y="365413"/>
                  <a:pt x="446258" y="377544"/>
                </a:cubicBezTo>
                <a:cubicBezTo>
                  <a:pt x="399988" y="411190"/>
                  <a:pt x="349405" y="440061"/>
                  <a:pt x="308948" y="480511"/>
                </a:cubicBezTo>
                <a:cubicBezTo>
                  <a:pt x="291784" y="497672"/>
                  <a:pt x="276103" y="516457"/>
                  <a:pt x="257456" y="531994"/>
                </a:cubicBezTo>
                <a:cubicBezTo>
                  <a:pt x="194827" y="584176"/>
                  <a:pt x="209893" y="546556"/>
                  <a:pt x="154474" y="617799"/>
                </a:cubicBezTo>
                <a:cubicBezTo>
                  <a:pt x="71366" y="724636"/>
                  <a:pt x="100803" y="686534"/>
                  <a:pt x="68655" y="772249"/>
                </a:cubicBezTo>
                <a:cubicBezTo>
                  <a:pt x="56838" y="803756"/>
                  <a:pt x="26906" y="870577"/>
                  <a:pt x="17164" y="909538"/>
                </a:cubicBezTo>
                <a:cubicBezTo>
                  <a:pt x="10089" y="937835"/>
                  <a:pt x="5721" y="966741"/>
                  <a:pt x="0" y="995343"/>
                </a:cubicBezTo>
                <a:cubicBezTo>
                  <a:pt x="2210" y="1026273"/>
                  <a:pt x="8449" y="1308334"/>
                  <a:pt x="51491" y="1372887"/>
                </a:cubicBezTo>
                <a:cubicBezTo>
                  <a:pt x="74376" y="1407209"/>
                  <a:pt x="90974" y="1446687"/>
                  <a:pt x="120146" y="1475854"/>
                </a:cubicBezTo>
                <a:lnTo>
                  <a:pt x="274620" y="1630304"/>
                </a:lnTo>
                <a:cubicBezTo>
                  <a:pt x="291784" y="1647465"/>
                  <a:pt x="312646" y="1661593"/>
                  <a:pt x="326111" y="1681787"/>
                </a:cubicBezTo>
                <a:cubicBezTo>
                  <a:pt x="337554" y="1698948"/>
                  <a:pt x="345176" y="1719397"/>
                  <a:pt x="360439" y="1733270"/>
                </a:cubicBezTo>
                <a:cubicBezTo>
                  <a:pt x="497851" y="1858170"/>
                  <a:pt x="471182" y="1819715"/>
                  <a:pt x="566404" y="1887720"/>
                </a:cubicBezTo>
                <a:cubicBezTo>
                  <a:pt x="589682" y="1904344"/>
                  <a:pt x="610801" y="1924044"/>
                  <a:pt x="635059" y="1939203"/>
                </a:cubicBezTo>
                <a:cubicBezTo>
                  <a:pt x="777914" y="2028473"/>
                  <a:pt x="638415" y="1932300"/>
                  <a:pt x="755206" y="1990687"/>
                </a:cubicBezTo>
                <a:cubicBezTo>
                  <a:pt x="773656" y="1999911"/>
                  <a:pt x="788247" y="2015785"/>
                  <a:pt x="806697" y="2025009"/>
                </a:cubicBezTo>
                <a:cubicBezTo>
                  <a:pt x="822879" y="2033099"/>
                  <a:pt x="840733" y="2037410"/>
                  <a:pt x="858188" y="2042170"/>
                </a:cubicBezTo>
                <a:cubicBezTo>
                  <a:pt x="1018977" y="2086014"/>
                  <a:pt x="962317" y="2070068"/>
                  <a:pt x="1115645" y="2093653"/>
                </a:cubicBezTo>
                <a:cubicBezTo>
                  <a:pt x="1150041" y="2098944"/>
                  <a:pt x="1184388" y="2104590"/>
                  <a:pt x="1218628" y="2110814"/>
                </a:cubicBezTo>
                <a:cubicBezTo>
                  <a:pt x="1247330" y="2116032"/>
                  <a:pt x="1275499" y="2124357"/>
                  <a:pt x="1304446" y="2127975"/>
                </a:cubicBezTo>
                <a:cubicBezTo>
                  <a:pt x="1367152" y="2135812"/>
                  <a:pt x="1430402" y="2138522"/>
                  <a:pt x="1493248" y="2145136"/>
                </a:cubicBezTo>
                <a:cubicBezTo>
                  <a:pt x="1539121" y="2149964"/>
                  <a:pt x="1584748" y="2156908"/>
                  <a:pt x="1630558" y="2162297"/>
                </a:cubicBezTo>
                <a:cubicBezTo>
                  <a:pt x="1801696" y="2182428"/>
                  <a:pt x="1759604" y="2174925"/>
                  <a:pt x="1922342" y="2196620"/>
                </a:cubicBezTo>
                <a:cubicBezTo>
                  <a:pt x="2061934" y="2215229"/>
                  <a:pt x="2032238" y="2214549"/>
                  <a:pt x="2179799" y="2230942"/>
                </a:cubicBezTo>
                <a:cubicBezTo>
                  <a:pt x="2236945" y="2237291"/>
                  <a:pt x="2294383" y="2240972"/>
                  <a:pt x="2351437" y="2248103"/>
                </a:cubicBezTo>
                <a:cubicBezTo>
                  <a:pt x="2542673" y="2272004"/>
                  <a:pt x="2363763" y="2260239"/>
                  <a:pt x="2574566" y="2282425"/>
                </a:cubicBezTo>
                <a:cubicBezTo>
                  <a:pt x="2643080" y="2289636"/>
                  <a:pt x="2711876" y="2293866"/>
                  <a:pt x="2780531" y="2299586"/>
                </a:cubicBezTo>
                <a:cubicBezTo>
                  <a:pt x="2998236" y="2354004"/>
                  <a:pt x="2796392" y="2308536"/>
                  <a:pt x="3295444" y="2333908"/>
                </a:cubicBezTo>
                <a:lnTo>
                  <a:pt x="3861849" y="2368231"/>
                </a:lnTo>
                <a:cubicBezTo>
                  <a:pt x="4128191" y="2406274"/>
                  <a:pt x="4070837" y="2402553"/>
                  <a:pt x="4514072" y="2402553"/>
                </a:cubicBezTo>
                <a:cubicBezTo>
                  <a:pt x="4842710" y="2402553"/>
                  <a:pt x="5239245" y="2382967"/>
                  <a:pt x="5578226" y="2368231"/>
                </a:cubicBezTo>
                <a:cubicBezTo>
                  <a:pt x="5629717" y="2362510"/>
                  <a:pt x="5681087" y="2355557"/>
                  <a:pt x="5732700" y="2351069"/>
                </a:cubicBezTo>
                <a:cubicBezTo>
                  <a:pt x="5971617" y="2330296"/>
                  <a:pt x="6110514" y="2327930"/>
                  <a:pt x="6367759" y="2316747"/>
                </a:cubicBezTo>
                <a:cubicBezTo>
                  <a:pt x="6716803" y="2281848"/>
                  <a:pt x="6406132" y="2309375"/>
                  <a:pt x="6985655" y="2282425"/>
                </a:cubicBezTo>
                <a:cubicBezTo>
                  <a:pt x="7082979" y="2277899"/>
                  <a:pt x="7180178" y="2270984"/>
                  <a:pt x="7277439" y="2265264"/>
                </a:cubicBezTo>
                <a:lnTo>
                  <a:pt x="7552060" y="2230942"/>
                </a:lnTo>
                <a:lnTo>
                  <a:pt x="7689370" y="2213781"/>
                </a:lnTo>
                <a:cubicBezTo>
                  <a:pt x="7706534" y="2202340"/>
                  <a:pt x="7722411" y="2188683"/>
                  <a:pt x="7740861" y="2179459"/>
                </a:cubicBezTo>
                <a:cubicBezTo>
                  <a:pt x="7757044" y="2171369"/>
                  <a:pt x="7777299" y="2172332"/>
                  <a:pt x="7792353" y="2162297"/>
                </a:cubicBezTo>
                <a:cubicBezTo>
                  <a:pt x="7812549" y="2148835"/>
                  <a:pt x="7825197" y="2126351"/>
                  <a:pt x="7843844" y="2110814"/>
                </a:cubicBezTo>
                <a:cubicBezTo>
                  <a:pt x="7864268" y="2093796"/>
                  <a:pt x="7972779" y="2029196"/>
                  <a:pt x="7981154" y="2025009"/>
                </a:cubicBezTo>
                <a:cubicBezTo>
                  <a:pt x="7997336" y="2016919"/>
                  <a:pt x="8015093" y="2012235"/>
                  <a:pt x="8032645" y="2007848"/>
                </a:cubicBezTo>
                <a:cubicBezTo>
                  <a:pt x="8130665" y="1983347"/>
                  <a:pt x="8099001" y="1999957"/>
                  <a:pt x="8187119" y="1973525"/>
                </a:cubicBezTo>
                <a:cubicBezTo>
                  <a:pt x="8221777" y="1963129"/>
                  <a:pt x="8259994" y="1959272"/>
                  <a:pt x="8290102" y="1939203"/>
                </a:cubicBezTo>
                <a:cubicBezTo>
                  <a:pt x="8356647" y="1894846"/>
                  <a:pt x="8322024" y="1911403"/>
                  <a:pt x="8393085" y="1887720"/>
                </a:cubicBezTo>
                <a:cubicBezTo>
                  <a:pt x="8494104" y="1811968"/>
                  <a:pt x="8441511" y="1856462"/>
                  <a:pt x="8547559" y="1750431"/>
                </a:cubicBezTo>
                <a:lnTo>
                  <a:pt x="8599050" y="1698948"/>
                </a:lnTo>
                <a:cubicBezTo>
                  <a:pt x="8610492" y="1676067"/>
                  <a:pt x="8618506" y="1651121"/>
                  <a:pt x="8633377" y="1630304"/>
                </a:cubicBezTo>
                <a:cubicBezTo>
                  <a:pt x="8696642" y="1541747"/>
                  <a:pt x="8673795" y="1618126"/>
                  <a:pt x="8719196" y="1527337"/>
                </a:cubicBezTo>
                <a:cubicBezTo>
                  <a:pt x="8727287" y="1511158"/>
                  <a:pt x="8727574" y="1491667"/>
                  <a:pt x="8736360" y="1475854"/>
                </a:cubicBezTo>
                <a:cubicBezTo>
                  <a:pt x="8756396" y="1439794"/>
                  <a:pt x="8791968" y="1412022"/>
                  <a:pt x="8805015" y="1372887"/>
                </a:cubicBezTo>
                <a:cubicBezTo>
                  <a:pt x="8828703" y="1301837"/>
                  <a:pt x="8812143" y="1336455"/>
                  <a:pt x="8856507" y="1269921"/>
                </a:cubicBezTo>
                <a:lnTo>
                  <a:pt x="8907998" y="1115471"/>
                </a:lnTo>
                <a:cubicBezTo>
                  <a:pt x="8913719" y="1098310"/>
                  <a:pt x="8921614" y="1081726"/>
                  <a:pt x="8925162" y="1063988"/>
                </a:cubicBezTo>
                <a:lnTo>
                  <a:pt x="8942325" y="978182"/>
                </a:lnTo>
                <a:cubicBezTo>
                  <a:pt x="8930883" y="920978"/>
                  <a:pt x="8926449" y="861913"/>
                  <a:pt x="8907998" y="806571"/>
                </a:cubicBezTo>
                <a:cubicBezTo>
                  <a:pt x="8902277" y="789410"/>
                  <a:pt x="8898925" y="771267"/>
                  <a:pt x="8890834" y="755088"/>
                </a:cubicBezTo>
                <a:cubicBezTo>
                  <a:pt x="8881609" y="736640"/>
                  <a:pt x="8856507" y="703605"/>
                  <a:pt x="8856507" y="703605"/>
                </a:cubicBezTo>
              </a:path>
            </a:pathLst>
          </a:custGeom>
          <a:ln>
            <a:solidFill>
              <a:srgbClr val="73EE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</p:spTree>
    <p:extLst>
      <p:ext uri="{BB962C8B-B14F-4D97-AF65-F5344CB8AC3E}">
        <p14:creationId xmlns:p14="http://schemas.microsoft.com/office/powerpoint/2010/main" val="1670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E310-A9BA-104A-B868-DE15A70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Label/selector</a:t>
            </a:r>
            <a:r>
              <a:rPr kumimoji="1" lang="zh-CN" altLang="en-US" dirty="0"/>
              <a:t>的其他应用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58CAE-B2F5-A14D-B1AA-2DA2FA5E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54" dirty="0"/>
              <a:t>不仅仅用于</a:t>
            </a:r>
            <a:r>
              <a:rPr kumimoji="1" lang="en-US" altLang="zh-CN" sz="2454" dirty="0"/>
              <a:t>service</a:t>
            </a:r>
            <a:r>
              <a:rPr kumimoji="1" lang="zh-CN" altLang="en-US" sz="2454" dirty="0"/>
              <a:t>选择</a:t>
            </a:r>
            <a:r>
              <a:rPr kumimoji="1" lang="en-US" altLang="zh-CN" sz="2454" dirty="0"/>
              <a:t>pod</a:t>
            </a:r>
            <a:r>
              <a:rPr kumimoji="1" lang="zh-CN" altLang="en-US" sz="2454" dirty="0"/>
              <a:t>，很多场景也能</a:t>
            </a:r>
            <a:r>
              <a:rPr kumimoji="1" lang="zh-CN" altLang="en-US" sz="2454"/>
              <a:t>用的</a:t>
            </a:r>
            <a:endParaRPr kumimoji="1" lang="en-US" altLang="zh-CN" sz="2454" dirty="0"/>
          </a:p>
          <a:p>
            <a:r>
              <a:rPr kumimoji="1" lang="zh-CN" altLang="en-US" sz="2454" dirty="0"/>
              <a:t>比如集群中某个</a:t>
            </a:r>
            <a:r>
              <a:rPr kumimoji="1" lang="en-US" altLang="zh-CN" sz="2454" dirty="0"/>
              <a:t>node</a:t>
            </a:r>
            <a:r>
              <a:rPr kumimoji="1" lang="zh-CN" altLang="en-US" sz="2454" dirty="0"/>
              <a:t>是</a:t>
            </a:r>
            <a:r>
              <a:rPr kumimoji="1" lang="en-US" altLang="zh-CN" sz="2454" dirty="0"/>
              <a:t>SSD</a:t>
            </a:r>
            <a:r>
              <a:rPr kumimoji="1" lang="zh-CN" altLang="en-US" sz="2454" dirty="0"/>
              <a:t>硬盘，希望有几个</a:t>
            </a:r>
            <a:r>
              <a:rPr kumimoji="1" lang="en-US" altLang="zh-CN" sz="2454" dirty="0"/>
              <a:t>pod</a:t>
            </a:r>
            <a:r>
              <a:rPr kumimoji="1" lang="zh-CN" altLang="en-US" sz="2454" dirty="0"/>
              <a:t>跑在上面</a:t>
            </a:r>
            <a:endParaRPr kumimoji="1" lang="en-US" altLang="zh-CN" sz="2454" dirty="0"/>
          </a:p>
          <a:p>
            <a:r>
              <a:rPr kumimoji="1" lang="zh-CN" altLang="en-US" sz="2454" dirty="0"/>
              <a:t>做法就是：</a:t>
            </a:r>
            <a:endParaRPr kumimoji="1" lang="en-US" altLang="zh-CN" sz="2454" dirty="0"/>
          </a:p>
          <a:p>
            <a:pPr lvl="1"/>
            <a:r>
              <a:rPr kumimoji="1" lang="zh-CN" altLang="en-US" sz="2104" dirty="0"/>
              <a:t>给这个</a:t>
            </a:r>
            <a:r>
              <a:rPr kumimoji="1" lang="en-US" altLang="zh-CN" sz="2104" dirty="0"/>
              <a:t>node</a:t>
            </a:r>
            <a:r>
              <a:rPr kumimoji="1" lang="zh-CN" altLang="en-US" sz="2104" dirty="0"/>
              <a:t>加个</a:t>
            </a:r>
            <a:r>
              <a:rPr kumimoji="1" lang="en-US" altLang="zh-CN" sz="2104" dirty="0"/>
              <a:t>label</a:t>
            </a:r>
            <a:r>
              <a:rPr kumimoji="1" lang="zh-CN" altLang="en-US" sz="2104" dirty="0"/>
              <a:t>，例如</a:t>
            </a:r>
            <a:r>
              <a:rPr kumimoji="1" lang="en-US" altLang="zh-CN" sz="2104" dirty="0"/>
              <a:t>type=</a:t>
            </a:r>
            <a:r>
              <a:rPr kumimoji="1" lang="en-US" altLang="zh-CN" sz="2104" dirty="0" err="1"/>
              <a:t>ssd</a:t>
            </a:r>
            <a:endParaRPr kumimoji="1" lang="en-US" altLang="zh-CN" sz="2104" dirty="0"/>
          </a:p>
          <a:p>
            <a:pPr lvl="1"/>
            <a:r>
              <a:rPr kumimoji="1" lang="zh-CN" altLang="en-US" sz="2104" dirty="0"/>
              <a:t>在部署</a:t>
            </a:r>
            <a:r>
              <a:rPr kumimoji="1" lang="en-US" altLang="zh-CN" sz="2104" dirty="0"/>
              <a:t>deployment</a:t>
            </a:r>
            <a:r>
              <a:rPr kumimoji="1" lang="zh-CN" altLang="en-US" sz="2104" dirty="0"/>
              <a:t>的时候，加上</a:t>
            </a:r>
            <a:r>
              <a:rPr kumimoji="1" lang="en-US" altLang="zh-CN" sz="2104" dirty="0"/>
              <a:t>selector</a:t>
            </a:r>
            <a:r>
              <a:rPr kumimoji="1" lang="zh-CN" altLang="en-US" sz="2104" dirty="0"/>
              <a:t>，要求</a:t>
            </a:r>
            <a:r>
              <a:rPr kumimoji="1" lang="en-US" altLang="zh-CN" sz="2104" dirty="0"/>
              <a:t>type=</a:t>
            </a:r>
            <a:r>
              <a:rPr kumimoji="1" lang="en-US" altLang="zh-CN" sz="2104" dirty="0" err="1"/>
              <a:t>ssd</a:t>
            </a:r>
            <a:endParaRPr kumimoji="1" lang="en-US" altLang="zh-CN" sz="2104" dirty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8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的几种类型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sz="2104" dirty="0" err="1"/>
              <a:t>ClusterIP</a:t>
            </a:r>
            <a:r>
              <a:rPr kumimoji="1" lang="zh-CN" altLang="en-US" sz="2104" dirty="0"/>
              <a:t>：会创建</a:t>
            </a:r>
            <a:r>
              <a:rPr kumimoji="1" lang="en-US" altLang="zh-CN" sz="2104" dirty="0"/>
              <a:t>k8s cluster</a:t>
            </a:r>
            <a:r>
              <a:rPr kumimoji="1" lang="zh-CN" altLang="en-US" sz="2104" dirty="0"/>
              <a:t>内可以访问的</a:t>
            </a:r>
            <a:r>
              <a:rPr kumimoji="1" lang="en-US" altLang="zh-CN" sz="2104" dirty="0"/>
              <a:t>cluster </a:t>
            </a:r>
            <a:r>
              <a:rPr kumimoji="1" lang="en-US" altLang="zh-CN" sz="2104" dirty="0" err="1"/>
              <a:t>ip</a:t>
            </a:r>
            <a:r>
              <a:rPr kumimoji="1" lang="zh-CN" altLang="en-US" sz="2104" dirty="0"/>
              <a:t>，集群内调用者可通过该</a:t>
            </a:r>
            <a:r>
              <a:rPr kumimoji="1" lang="en-US" altLang="zh-CN" sz="2104" dirty="0"/>
              <a:t>IP</a:t>
            </a:r>
            <a:r>
              <a:rPr kumimoji="1" lang="zh-CN" altLang="en-US" sz="2104" dirty="0"/>
              <a:t>访问该服务</a:t>
            </a:r>
            <a:endParaRPr kumimoji="1" lang="en-US" altLang="zh-CN" sz="2104" dirty="0"/>
          </a:p>
          <a:p>
            <a:pPr lvl="1"/>
            <a:r>
              <a:rPr lang="en-US" altLang="zh-CN" sz="2104" dirty="0" err="1"/>
              <a:t>LoadBalancer</a:t>
            </a:r>
            <a:r>
              <a:rPr kumimoji="1" lang="zh-CN" altLang="en-US" sz="2104" dirty="0"/>
              <a:t>：会调用</a:t>
            </a:r>
            <a:r>
              <a:rPr kumimoji="1" lang="en-US" altLang="zh-CN" sz="2104" dirty="0" err="1"/>
              <a:t>iaas</a:t>
            </a:r>
            <a:r>
              <a:rPr kumimoji="1" lang="zh-CN" altLang="en-US" sz="2104" dirty="0"/>
              <a:t>的服务创建</a:t>
            </a:r>
            <a:r>
              <a:rPr kumimoji="1" lang="en-US" altLang="zh-CN" sz="2104" dirty="0"/>
              <a:t>load balancer</a:t>
            </a:r>
            <a:r>
              <a:rPr kumimoji="1" lang="zh-CN" altLang="en-US" sz="2104" dirty="0"/>
              <a:t>的</a:t>
            </a:r>
            <a:r>
              <a:rPr kumimoji="1" lang="en-US" altLang="zh-CN" sz="2104" dirty="0"/>
              <a:t>VIP</a:t>
            </a:r>
            <a:r>
              <a:rPr kumimoji="1" lang="zh-CN" altLang="en-US" sz="2104" dirty="0"/>
              <a:t>，集群外调用者可通过此外</a:t>
            </a:r>
            <a:r>
              <a:rPr kumimoji="1" lang="en-US" altLang="zh-CN" sz="2104" dirty="0"/>
              <a:t>IP</a:t>
            </a:r>
            <a:r>
              <a:rPr kumimoji="1" lang="zh-CN" altLang="en-US" sz="2104" dirty="0"/>
              <a:t>访问</a:t>
            </a:r>
            <a:endParaRPr kumimoji="1" lang="en-US" altLang="zh-CN" sz="2104" dirty="0"/>
          </a:p>
          <a:p>
            <a:pPr lvl="1"/>
            <a:r>
              <a:rPr kumimoji="1" lang="en-US" altLang="zh-CN" sz="2104" dirty="0" err="1"/>
              <a:t>NodePort</a:t>
            </a:r>
            <a:r>
              <a:rPr kumimoji="1" lang="zh-CN" altLang="en-US" sz="2104" dirty="0"/>
              <a:t>：可以通过该</a:t>
            </a:r>
            <a:r>
              <a:rPr kumimoji="1" lang="en-US" altLang="zh-CN" sz="2104" dirty="0"/>
              <a:t>cluster</a:t>
            </a:r>
            <a:r>
              <a:rPr kumimoji="1" lang="zh-CN" altLang="en-US" sz="2104" dirty="0"/>
              <a:t>的任意一个</a:t>
            </a:r>
            <a:r>
              <a:rPr kumimoji="1" lang="en-US" altLang="zh-CN" sz="2104" dirty="0"/>
              <a:t>node</a:t>
            </a:r>
            <a:r>
              <a:rPr kumimoji="1" lang="zh-CN" altLang="en-US" sz="2104" dirty="0"/>
              <a:t>的外部</a:t>
            </a:r>
            <a:r>
              <a:rPr kumimoji="1" lang="en-US" altLang="zh-CN" sz="2104" dirty="0"/>
              <a:t>IP</a:t>
            </a:r>
            <a:r>
              <a:rPr kumimoji="1" lang="zh-CN" altLang="en-US" sz="2104" dirty="0"/>
              <a:t>来访问</a:t>
            </a:r>
            <a:endParaRPr kumimoji="1" lang="en-US" altLang="zh-CN" sz="2104" dirty="0"/>
          </a:p>
          <a:p>
            <a:pPr lvl="1"/>
            <a:endParaRPr kumimoji="1" lang="en-US" altLang="zh-CN" sz="2104" dirty="0"/>
          </a:p>
          <a:p>
            <a:r>
              <a:rPr kumimoji="1" lang="zh-CN" altLang="en-US" sz="2454" dirty="0"/>
              <a:t>注意</a:t>
            </a:r>
            <a:endParaRPr kumimoji="1" lang="en-US" altLang="zh-CN" sz="2454" dirty="0"/>
          </a:p>
          <a:p>
            <a:pPr lvl="1"/>
            <a:r>
              <a:rPr kumimoji="1" lang="zh-CN" altLang="en-US" sz="1753" dirty="0"/>
              <a:t>其中</a:t>
            </a:r>
            <a:r>
              <a:rPr kumimoji="1" lang="en-US" altLang="zh-CN" sz="1753" dirty="0" err="1"/>
              <a:t>ClusterIP</a:t>
            </a:r>
            <a:r>
              <a:rPr kumimoji="1" lang="zh-CN" altLang="en-US" sz="1753" dirty="0"/>
              <a:t>为默认，即选择任何其他</a:t>
            </a:r>
            <a:r>
              <a:rPr kumimoji="1" lang="en-US" altLang="zh-CN" sz="1753" dirty="0"/>
              <a:t>type</a:t>
            </a:r>
            <a:r>
              <a:rPr kumimoji="1" lang="zh-CN" altLang="en-US" sz="1753" dirty="0"/>
              <a:t>，都会创建一个</a:t>
            </a:r>
            <a:r>
              <a:rPr kumimoji="1" lang="en-US" altLang="zh-CN" sz="1753" dirty="0" err="1"/>
              <a:t>ClusterIP</a:t>
            </a:r>
            <a:r>
              <a:rPr kumimoji="1" lang="zh-CN" altLang="en-US" sz="1753" dirty="0"/>
              <a:t>出来</a:t>
            </a:r>
            <a:endParaRPr kumimoji="1" lang="en-US" altLang="zh-CN" sz="1753" dirty="0"/>
          </a:p>
          <a:p>
            <a:pPr lvl="1"/>
            <a:r>
              <a:rPr kumimoji="1" lang="en-US" altLang="zh-CN" sz="1753" dirty="0" err="1"/>
              <a:t>NodePort</a:t>
            </a:r>
            <a:r>
              <a:rPr kumimoji="1" lang="zh-CN" altLang="en-US" sz="1753" dirty="0"/>
              <a:t>的端口范围为</a:t>
            </a:r>
            <a:r>
              <a:rPr kumimoji="1" lang="en-US" altLang="zh-CN" sz="1753" dirty="0"/>
              <a:t>30000-32767</a:t>
            </a:r>
          </a:p>
          <a:p>
            <a:pPr marL="400782" lvl="1" indent="0">
              <a:buNone/>
            </a:pPr>
            <a:endParaRPr kumimoji="1" lang="en-US" altLang="zh-CN" sz="2104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401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 IP</a:t>
            </a:r>
            <a:r>
              <a:rPr kumimoji="1" lang="zh-CN" altLang="en-US" dirty="0"/>
              <a:t>访问图示</a:t>
            </a:r>
          </a:p>
        </p:txBody>
      </p:sp>
      <p:cxnSp>
        <p:nvCxnSpPr>
          <p:cNvPr id="5" name="直线连接符 4"/>
          <p:cNvCxnSpPr>
            <a:stCxn id="2" idx="2"/>
          </p:cNvCxnSpPr>
          <p:nvPr/>
        </p:nvCxnSpPr>
        <p:spPr>
          <a:xfrm>
            <a:off x="4007644" y="1242847"/>
            <a:ext cx="0" cy="441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82863" y="1238585"/>
            <a:ext cx="1262389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78" dirty="0"/>
              <a:t>K8S</a:t>
            </a:r>
            <a:r>
              <a:rPr kumimoji="1" lang="zh-CN" altLang="en-US" sz="1578" dirty="0"/>
              <a:t>集群内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70034" y="1238585"/>
            <a:ext cx="138862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78" dirty="0"/>
              <a:t>K8S</a:t>
            </a:r>
            <a:r>
              <a:rPr kumimoji="1" lang="zh-CN" altLang="en-US" sz="1578" dirty="0"/>
              <a:t>集群外</a:t>
            </a:r>
          </a:p>
        </p:txBody>
      </p:sp>
      <p:sp>
        <p:nvSpPr>
          <p:cNvPr id="8" name="矩形 7"/>
          <p:cNvSpPr/>
          <p:nvPr/>
        </p:nvSpPr>
        <p:spPr>
          <a:xfrm>
            <a:off x="788549" y="3378533"/>
            <a:ext cx="694315" cy="69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9" name="矩形 8"/>
          <p:cNvSpPr/>
          <p:nvPr/>
        </p:nvSpPr>
        <p:spPr>
          <a:xfrm>
            <a:off x="1735341" y="3378533"/>
            <a:ext cx="694315" cy="69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10" name="矩形 9"/>
          <p:cNvSpPr/>
          <p:nvPr/>
        </p:nvSpPr>
        <p:spPr>
          <a:xfrm>
            <a:off x="2682134" y="3378533"/>
            <a:ext cx="694315" cy="69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13" name="任意形状 12"/>
          <p:cNvSpPr/>
          <p:nvPr/>
        </p:nvSpPr>
        <p:spPr>
          <a:xfrm>
            <a:off x="1113150" y="4044940"/>
            <a:ext cx="4342506" cy="1321304"/>
          </a:xfrm>
          <a:custGeom>
            <a:avLst/>
            <a:gdLst>
              <a:gd name="connsiteX0" fmla="*/ 0 w 4954018"/>
              <a:gd name="connsiteY0" fmla="*/ 0 h 1507370"/>
              <a:gd name="connsiteX1" fmla="*/ 13955 w 4954018"/>
              <a:gd name="connsiteY1" fmla="*/ 69784 h 1507370"/>
              <a:gd name="connsiteX2" fmla="*/ 41865 w 4954018"/>
              <a:gd name="connsiteY2" fmla="*/ 181438 h 1507370"/>
              <a:gd name="connsiteX3" fmla="*/ 69775 w 4954018"/>
              <a:gd name="connsiteY3" fmla="*/ 376833 h 1507370"/>
              <a:gd name="connsiteX4" fmla="*/ 83730 w 4954018"/>
              <a:gd name="connsiteY4" fmla="*/ 446617 h 1507370"/>
              <a:gd name="connsiteX5" fmla="*/ 97685 w 4954018"/>
              <a:gd name="connsiteY5" fmla="*/ 530357 h 1507370"/>
              <a:gd name="connsiteX6" fmla="*/ 139550 w 4954018"/>
              <a:gd name="connsiteY6" fmla="*/ 683881 h 1507370"/>
              <a:gd name="connsiteX7" fmla="*/ 181415 w 4954018"/>
              <a:gd name="connsiteY7" fmla="*/ 781579 h 1507370"/>
              <a:gd name="connsiteX8" fmla="*/ 279100 w 4954018"/>
              <a:gd name="connsiteY8" fmla="*/ 935103 h 1507370"/>
              <a:gd name="connsiteX9" fmla="*/ 320965 w 4954018"/>
              <a:gd name="connsiteY9" fmla="*/ 963016 h 1507370"/>
              <a:gd name="connsiteX10" fmla="*/ 488424 w 4954018"/>
              <a:gd name="connsiteY10" fmla="*/ 1074670 h 1507370"/>
              <a:gd name="connsiteX11" fmla="*/ 544244 w 4954018"/>
              <a:gd name="connsiteY11" fmla="*/ 1088627 h 1507370"/>
              <a:gd name="connsiteX12" fmla="*/ 697749 w 4954018"/>
              <a:gd name="connsiteY12" fmla="*/ 1144454 h 1507370"/>
              <a:gd name="connsiteX13" fmla="*/ 767524 w 4954018"/>
              <a:gd name="connsiteY13" fmla="*/ 1158411 h 1507370"/>
              <a:gd name="connsiteX14" fmla="*/ 837299 w 4954018"/>
              <a:gd name="connsiteY14" fmla="*/ 1186325 h 1507370"/>
              <a:gd name="connsiteX15" fmla="*/ 893119 w 4954018"/>
              <a:gd name="connsiteY15" fmla="*/ 1200281 h 1507370"/>
              <a:gd name="connsiteX16" fmla="*/ 1088488 w 4954018"/>
              <a:gd name="connsiteY16" fmla="*/ 1256108 h 1507370"/>
              <a:gd name="connsiteX17" fmla="*/ 1269903 w 4954018"/>
              <a:gd name="connsiteY17" fmla="*/ 1284022 h 1507370"/>
              <a:gd name="connsiteX18" fmla="*/ 1367588 w 4954018"/>
              <a:gd name="connsiteY18" fmla="*/ 1297979 h 1507370"/>
              <a:gd name="connsiteX19" fmla="*/ 1479228 w 4954018"/>
              <a:gd name="connsiteY19" fmla="*/ 1325892 h 1507370"/>
              <a:gd name="connsiteX20" fmla="*/ 1590868 w 4954018"/>
              <a:gd name="connsiteY20" fmla="*/ 1339849 h 1507370"/>
              <a:gd name="connsiteX21" fmla="*/ 1674598 w 4954018"/>
              <a:gd name="connsiteY21" fmla="*/ 1353806 h 1507370"/>
              <a:gd name="connsiteX22" fmla="*/ 2023472 w 4954018"/>
              <a:gd name="connsiteY22" fmla="*/ 1395676 h 1507370"/>
              <a:gd name="connsiteX23" fmla="*/ 2288617 w 4954018"/>
              <a:gd name="connsiteY23" fmla="*/ 1423589 h 1507370"/>
              <a:gd name="connsiteX24" fmla="*/ 2567716 w 4954018"/>
              <a:gd name="connsiteY24" fmla="*/ 1437546 h 1507370"/>
              <a:gd name="connsiteX25" fmla="*/ 2637491 w 4954018"/>
              <a:gd name="connsiteY25" fmla="*/ 1451503 h 1507370"/>
              <a:gd name="connsiteX26" fmla="*/ 2930546 w 4954018"/>
              <a:gd name="connsiteY26" fmla="*/ 1479416 h 1507370"/>
              <a:gd name="connsiteX27" fmla="*/ 2972411 w 4954018"/>
              <a:gd name="connsiteY27" fmla="*/ 1493373 h 1507370"/>
              <a:gd name="connsiteX28" fmla="*/ 4019034 w 4954018"/>
              <a:gd name="connsiteY28" fmla="*/ 1493373 h 1507370"/>
              <a:gd name="connsiteX29" fmla="*/ 4214404 w 4954018"/>
              <a:gd name="connsiteY29" fmla="*/ 1465460 h 1507370"/>
              <a:gd name="connsiteX30" fmla="*/ 4298134 w 4954018"/>
              <a:gd name="connsiteY30" fmla="*/ 1437546 h 1507370"/>
              <a:gd name="connsiteX31" fmla="*/ 4339999 w 4954018"/>
              <a:gd name="connsiteY31" fmla="*/ 1395676 h 1507370"/>
              <a:gd name="connsiteX32" fmla="*/ 4381864 w 4954018"/>
              <a:gd name="connsiteY32" fmla="*/ 1381719 h 1507370"/>
              <a:gd name="connsiteX33" fmla="*/ 4465593 w 4954018"/>
              <a:gd name="connsiteY33" fmla="*/ 1297979 h 1507370"/>
              <a:gd name="connsiteX34" fmla="*/ 4563278 w 4954018"/>
              <a:gd name="connsiteY34" fmla="*/ 1214238 h 1507370"/>
              <a:gd name="connsiteX35" fmla="*/ 4605143 w 4954018"/>
              <a:gd name="connsiteY35" fmla="*/ 1158411 h 1507370"/>
              <a:gd name="connsiteX36" fmla="*/ 4660963 w 4954018"/>
              <a:gd name="connsiteY36" fmla="*/ 1074670 h 1507370"/>
              <a:gd name="connsiteX37" fmla="*/ 4702828 w 4954018"/>
              <a:gd name="connsiteY37" fmla="*/ 976973 h 1507370"/>
              <a:gd name="connsiteX38" fmla="*/ 4744693 w 4954018"/>
              <a:gd name="connsiteY38" fmla="*/ 879276 h 1507370"/>
              <a:gd name="connsiteX39" fmla="*/ 4758648 w 4954018"/>
              <a:gd name="connsiteY39" fmla="*/ 823449 h 1507370"/>
              <a:gd name="connsiteX40" fmla="*/ 4814468 w 4954018"/>
              <a:gd name="connsiteY40" fmla="*/ 711795 h 1507370"/>
              <a:gd name="connsiteX41" fmla="*/ 4856333 w 4954018"/>
              <a:gd name="connsiteY41" fmla="*/ 600141 h 1507370"/>
              <a:gd name="connsiteX42" fmla="*/ 4884243 w 4954018"/>
              <a:gd name="connsiteY42" fmla="*/ 502444 h 1507370"/>
              <a:gd name="connsiteX43" fmla="*/ 4898198 w 4954018"/>
              <a:gd name="connsiteY43" fmla="*/ 460573 h 1507370"/>
              <a:gd name="connsiteX44" fmla="*/ 4926108 w 4954018"/>
              <a:gd name="connsiteY44" fmla="*/ 334963 h 1507370"/>
              <a:gd name="connsiteX45" fmla="*/ 4954018 w 4954018"/>
              <a:gd name="connsiteY45" fmla="*/ 223308 h 1507370"/>
              <a:gd name="connsiteX46" fmla="*/ 4940063 w 4954018"/>
              <a:gd name="connsiteY46" fmla="*/ 111654 h 150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4018" h="1507370">
                <a:moveTo>
                  <a:pt x="0" y="0"/>
                </a:moveTo>
                <a:cubicBezTo>
                  <a:pt x="4652" y="23261"/>
                  <a:pt x="8622" y="46669"/>
                  <a:pt x="13955" y="69784"/>
                </a:cubicBezTo>
                <a:cubicBezTo>
                  <a:pt x="22580" y="107165"/>
                  <a:pt x="35003" y="143693"/>
                  <a:pt x="41865" y="181438"/>
                </a:cubicBezTo>
                <a:cubicBezTo>
                  <a:pt x="53633" y="246170"/>
                  <a:pt x="56874" y="312318"/>
                  <a:pt x="69775" y="376833"/>
                </a:cubicBezTo>
                <a:cubicBezTo>
                  <a:pt x="74427" y="400094"/>
                  <a:pt x="79487" y="423278"/>
                  <a:pt x="83730" y="446617"/>
                </a:cubicBezTo>
                <a:cubicBezTo>
                  <a:pt x="88792" y="474459"/>
                  <a:pt x="91756" y="502687"/>
                  <a:pt x="97685" y="530357"/>
                </a:cubicBezTo>
                <a:cubicBezTo>
                  <a:pt x="103780" y="558806"/>
                  <a:pt x="123198" y="642997"/>
                  <a:pt x="139550" y="683881"/>
                </a:cubicBezTo>
                <a:cubicBezTo>
                  <a:pt x="152707" y="716778"/>
                  <a:pt x="168258" y="748682"/>
                  <a:pt x="181415" y="781579"/>
                </a:cubicBezTo>
                <a:cubicBezTo>
                  <a:pt x="207253" y="846182"/>
                  <a:pt x="195482" y="879352"/>
                  <a:pt x="279100" y="935103"/>
                </a:cubicBezTo>
                <a:cubicBezTo>
                  <a:pt x="293055" y="944407"/>
                  <a:pt x="307401" y="953150"/>
                  <a:pt x="320965" y="963016"/>
                </a:cubicBezTo>
                <a:cubicBezTo>
                  <a:pt x="380226" y="1006120"/>
                  <a:pt x="421863" y="1049707"/>
                  <a:pt x="488424" y="1074670"/>
                </a:cubicBezTo>
                <a:cubicBezTo>
                  <a:pt x="506382" y="1081405"/>
                  <a:pt x="526049" y="1082561"/>
                  <a:pt x="544244" y="1088627"/>
                </a:cubicBezTo>
                <a:cubicBezTo>
                  <a:pt x="656611" y="1126088"/>
                  <a:pt x="572313" y="1110240"/>
                  <a:pt x="697749" y="1144454"/>
                </a:cubicBezTo>
                <a:cubicBezTo>
                  <a:pt x="720632" y="1150696"/>
                  <a:pt x="744806" y="1151594"/>
                  <a:pt x="767524" y="1158411"/>
                </a:cubicBezTo>
                <a:cubicBezTo>
                  <a:pt x="791518" y="1165610"/>
                  <a:pt x="813534" y="1178402"/>
                  <a:pt x="837299" y="1186325"/>
                </a:cubicBezTo>
                <a:cubicBezTo>
                  <a:pt x="855494" y="1192391"/>
                  <a:pt x="874639" y="1195147"/>
                  <a:pt x="893119" y="1200281"/>
                </a:cubicBezTo>
                <a:cubicBezTo>
                  <a:pt x="958377" y="1218410"/>
                  <a:pt x="1021439" y="1246528"/>
                  <a:pt x="1088488" y="1256108"/>
                </a:cubicBezTo>
                <a:cubicBezTo>
                  <a:pt x="1371742" y="1296579"/>
                  <a:pt x="1018191" y="1245292"/>
                  <a:pt x="1269903" y="1284022"/>
                </a:cubicBezTo>
                <a:cubicBezTo>
                  <a:pt x="1302413" y="1289024"/>
                  <a:pt x="1335335" y="1291528"/>
                  <a:pt x="1367588" y="1297979"/>
                </a:cubicBezTo>
                <a:cubicBezTo>
                  <a:pt x="1405202" y="1305503"/>
                  <a:pt x="1441526" y="1318822"/>
                  <a:pt x="1479228" y="1325892"/>
                </a:cubicBezTo>
                <a:cubicBezTo>
                  <a:pt x="1516089" y="1332804"/>
                  <a:pt x="1553742" y="1334545"/>
                  <a:pt x="1590868" y="1339849"/>
                </a:cubicBezTo>
                <a:cubicBezTo>
                  <a:pt x="1618879" y="1343851"/>
                  <a:pt x="1646562" y="1349982"/>
                  <a:pt x="1674598" y="1353806"/>
                </a:cubicBezTo>
                <a:cubicBezTo>
                  <a:pt x="1903165" y="1384978"/>
                  <a:pt x="1843834" y="1374539"/>
                  <a:pt x="2023472" y="1395676"/>
                </a:cubicBezTo>
                <a:cubicBezTo>
                  <a:pt x="2139411" y="1409318"/>
                  <a:pt x="2161719" y="1415401"/>
                  <a:pt x="2288617" y="1423589"/>
                </a:cubicBezTo>
                <a:cubicBezTo>
                  <a:pt x="2381573" y="1429587"/>
                  <a:pt x="2474683" y="1432894"/>
                  <a:pt x="2567716" y="1437546"/>
                </a:cubicBezTo>
                <a:cubicBezTo>
                  <a:pt x="2590974" y="1442198"/>
                  <a:pt x="2614048" y="1447896"/>
                  <a:pt x="2637491" y="1451503"/>
                </a:cubicBezTo>
                <a:cubicBezTo>
                  <a:pt x="2744884" y="1468027"/>
                  <a:pt x="2815933" y="1470599"/>
                  <a:pt x="2930546" y="1479416"/>
                </a:cubicBezTo>
                <a:cubicBezTo>
                  <a:pt x="2944501" y="1484068"/>
                  <a:pt x="2957731" y="1492426"/>
                  <a:pt x="2972411" y="1493373"/>
                </a:cubicBezTo>
                <a:cubicBezTo>
                  <a:pt x="3377145" y="1519489"/>
                  <a:pt x="3576049" y="1502800"/>
                  <a:pt x="4019034" y="1493373"/>
                </a:cubicBezTo>
                <a:cubicBezTo>
                  <a:pt x="4079420" y="1486663"/>
                  <a:pt x="4153318" y="1482122"/>
                  <a:pt x="4214404" y="1465460"/>
                </a:cubicBezTo>
                <a:cubicBezTo>
                  <a:pt x="4242787" y="1457718"/>
                  <a:pt x="4298134" y="1437546"/>
                  <a:pt x="4298134" y="1437546"/>
                </a:cubicBezTo>
                <a:cubicBezTo>
                  <a:pt x="4312089" y="1423589"/>
                  <a:pt x="4323578" y="1406625"/>
                  <a:pt x="4339999" y="1395676"/>
                </a:cubicBezTo>
                <a:cubicBezTo>
                  <a:pt x="4352238" y="1387516"/>
                  <a:pt x="4370253" y="1390751"/>
                  <a:pt x="4381864" y="1381719"/>
                </a:cubicBezTo>
                <a:cubicBezTo>
                  <a:pt x="4413020" y="1357483"/>
                  <a:pt x="4434016" y="1321665"/>
                  <a:pt x="4465593" y="1297979"/>
                </a:cubicBezTo>
                <a:cubicBezTo>
                  <a:pt x="4509712" y="1264885"/>
                  <a:pt x="4528293" y="1255059"/>
                  <a:pt x="4563278" y="1214238"/>
                </a:cubicBezTo>
                <a:cubicBezTo>
                  <a:pt x="4578414" y="1196577"/>
                  <a:pt x="4591805" y="1177467"/>
                  <a:pt x="4605143" y="1158411"/>
                </a:cubicBezTo>
                <a:cubicBezTo>
                  <a:pt x="4624379" y="1130927"/>
                  <a:pt x="4660963" y="1074670"/>
                  <a:pt x="4660963" y="1074670"/>
                </a:cubicBezTo>
                <a:cubicBezTo>
                  <a:pt x="4701028" y="914391"/>
                  <a:pt x="4645004" y="1111912"/>
                  <a:pt x="4702828" y="976973"/>
                </a:cubicBezTo>
                <a:cubicBezTo>
                  <a:pt x="4756896" y="850799"/>
                  <a:pt x="4674624" y="984392"/>
                  <a:pt x="4744693" y="879276"/>
                </a:cubicBezTo>
                <a:cubicBezTo>
                  <a:pt x="4749345" y="860667"/>
                  <a:pt x="4751271" y="841155"/>
                  <a:pt x="4758648" y="823449"/>
                </a:cubicBezTo>
                <a:cubicBezTo>
                  <a:pt x="4774650" y="785039"/>
                  <a:pt x="4804377" y="752163"/>
                  <a:pt x="4814468" y="711795"/>
                </a:cubicBezTo>
                <a:cubicBezTo>
                  <a:pt x="4840196" y="608869"/>
                  <a:pt x="4812548" y="702318"/>
                  <a:pt x="4856333" y="600141"/>
                </a:cubicBezTo>
                <a:cubicBezTo>
                  <a:pt x="4870673" y="566678"/>
                  <a:pt x="4874127" y="537856"/>
                  <a:pt x="4884243" y="502444"/>
                </a:cubicBezTo>
                <a:cubicBezTo>
                  <a:pt x="4888284" y="488298"/>
                  <a:pt x="4894157" y="474719"/>
                  <a:pt x="4898198" y="460573"/>
                </a:cubicBezTo>
                <a:cubicBezTo>
                  <a:pt x="4917541" y="392863"/>
                  <a:pt x="4908842" y="409791"/>
                  <a:pt x="4926108" y="334963"/>
                </a:cubicBezTo>
                <a:cubicBezTo>
                  <a:pt x="4934733" y="297582"/>
                  <a:pt x="4954018" y="223308"/>
                  <a:pt x="4954018" y="223308"/>
                </a:cubicBezTo>
                <a:cubicBezTo>
                  <a:pt x="4937326" y="139839"/>
                  <a:pt x="4940063" y="177247"/>
                  <a:pt x="4940063" y="1116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14" name="文本框 13"/>
          <p:cNvSpPr txBox="1"/>
          <p:nvPr/>
        </p:nvSpPr>
        <p:spPr>
          <a:xfrm>
            <a:off x="4701959" y="3694131"/>
            <a:ext cx="1199271" cy="820802"/>
          </a:xfrm>
          <a:prstGeom prst="rect">
            <a:avLst/>
          </a:prstGeom>
          <a:solidFill>
            <a:srgbClr val="39B1CC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578" dirty="0"/>
              <a:t>单个节点所在虚拟机的</a:t>
            </a:r>
            <a:r>
              <a:rPr kumimoji="1" lang="en-US" altLang="zh-CN" sz="1578" dirty="0"/>
              <a:t>IP</a:t>
            </a:r>
            <a:endParaRPr kumimoji="1" lang="zh-CN" altLang="en-US" sz="1578" dirty="0"/>
          </a:p>
        </p:txBody>
      </p:sp>
      <p:sp>
        <p:nvSpPr>
          <p:cNvPr id="15" name="任意形状 14"/>
          <p:cNvSpPr/>
          <p:nvPr/>
        </p:nvSpPr>
        <p:spPr>
          <a:xfrm>
            <a:off x="1041027" y="2919415"/>
            <a:ext cx="2029309" cy="354785"/>
          </a:xfrm>
          <a:custGeom>
            <a:avLst/>
            <a:gdLst>
              <a:gd name="connsiteX0" fmla="*/ 0 w 2330482"/>
              <a:gd name="connsiteY0" fmla="*/ 279135 h 404746"/>
              <a:gd name="connsiteX1" fmla="*/ 69775 w 2330482"/>
              <a:gd name="connsiteY1" fmla="*/ 223308 h 404746"/>
              <a:gd name="connsiteX2" fmla="*/ 125595 w 2330482"/>
              <a:gd name="connsiteY2" fmla="*/ 195395 h 404746"/>
              <a:gd name="connsiteX3" fmla="*/ 251190 w 2330482"/>
              <a:gd name="connsiteY3" fmla="*/ 139568 h 404746"/>
              <a:gd name="connsiteX4" fmla="*/ 348875 w 2330482"/>
              <a:gd name="connsiteY4" fmla="*/ 83741 h 404746"/>
              <a:gd name="connsiteX5" fmla="*/ 460515 w 2330482"/>
              <a:gd name="connsiteY5" fmla="*/ 55827 h 404746"/>
              <a:gd name="connsiteX6" fmla="*/ 641929 w 2330482"/>
              <a:gd name="connsiteY6" fmla="*/ 13957 h 404746"/>
              <a:gd name="connsiteX7" fmla="*/ 711704 w 2330482"/>
              <a:gd name="connsiteY7" fmla="*/ 0 h 404746"/>
              <a:gd name="connsiteX8" fmla="*/ 990804 w 2330482"/>
              <a:gd name="connsiteY8" fmla="*/ 41870 h 404746"/>
              <a:gd name="connsiteX9" fmla="*/ 1032669 w 2330482"/>
              <a:gd name="connsiteY9" fmla="*/ 55827 h 404746"/>
              <a:gd name="connsiteX10" fmla="*/ 1116399 w 2330482"/>
              <a:gd name="connsiteY10" fmla="*/ 111654 h 404746"/>
              <a:gd name="connsiteX11" fmla="*/ 1158263 w 2330482"/>
              <a:gd name="connsiteY11" fmla="*/ 139568 h 404746"/>
              <a:gd name="connsiteX12" fmla="*/ 1214083 w 2330482"/>
              <a:gd name="connsiteY12" fmla="*/ 223308 h 404746"/>
              <a:gd name="connsiteX13" fmla="*/ 1255948 w 2330482"/>
              <a:gd name="connsiteY13" fmla="*/ 139568 h 404746"/>
              <a:gd name="connsiteX14" fmla="*/ 1339678 w 2330482"/>
              <a:gd name="connsiteY14" fmla="*/ 125611 h 404746"/>
              <a:gd name="connsiteX15" fmla="*/ 1702508 w 2330482"/>
              <a:gd name="connsiteY15" fmla="*/ 111654 h 404746"/>
              <a:gd name="connsiteX16" fmla="*/ 1772283 w 2330482"/>
              <a:gd name="connsiteY16" fmla="*/ 125611 h 404746"/>
              <a:gd name="connsiteX17" fmla="*/ 1981607 w 2330482"/>
              <a:gd name="connsiteY17" fmla="*/ 153524 h 404746"/>
              <a:gd name="connsiteX18" fmla="*/ 2093247 w 2330482"/>
              <a:gd name="connsiteY18" fmla="*/ 181438 h 404746"/>
              <a:gd name="connsiteX19" fmla="*/ 2176977 w 2330482"/>
              <a:gd name="connsiteY19" fmla="*/ 209351 h 404746"/>
              <a:gd name="connsiteX20" fmla="*/ 2274662 w 2330482"/>
              <a:gd name="connsiteY20" fmla="*/ 321005 h 404746"/>
              <a:gd name="connsiteX21" fmla="*/ 2302572 w 2330482"/>
              <a:gd name="connsiteY21" fmla="*/ 362876 h 404746"/>
              <a:gd name="connsiteX22" fmla="*/ 2330482 w 2330482"/>
              <a:gd name="connsiteY22" fmla="*/ 404746 h 4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30482" h="404746">
                <a:moveTo>
                  <a:pt x="0" y="279135"/>
                </a:moveTo>
                <a:cubicBezTo>
                  <a:pt x="23258" y="260526"/>
                  <a:pt x="44992" y="239832"/>
                  <a:pt x="69775" y="223308"/>
                </a:cubicBezTo>
                <a:cubicBezTo>
                  <a:pt x="87084" y="211767"/>
                  <a:pt x="106585" y="203845"/>
                  <a:pt x="125595" y="195395"/>
                </a:cubicBezTo>
                <a:cubicBezTo>
                  <a:pt x="192870" y="165491"/>
                  <a:pt x="191081" y="173920"/>
                  <a:pt x="251190" y="139568"/>
                </a:cubicBezTo>
                <a:cubicBezTo>
                  <a:pt x="294069" y="115063"/>
                  <a:pt x="298265" y="100613"/>
                  <a:pt x="348875" y="83741"/>
                </a:cubicBezTo>
                <a:cubicBezTo>
                  <a:pt x="385265" y="71609"/>
                  <a:pt x="424125" y="67959"/>
                  <a:pt x="460515" y="55827"/>
                </a:cubicBezTo>
                <a:cubicBezTo>
                  <a:pt x="547383" y="26866"/>
                  <a:pt x="487952" y="44756"/>
                  <a:pt x="641929" y="13957"/>
                </a:cubicBezTo>
                <a:lnTo>
                  <a:pt x="711704" y="0"/>
                </a:lnTo>
                <a:cubicBezTo>
                  <a:pt x="936414" y="16053"/>
                  <a:pt x="845138" y="-6691"/>
                  <a:pt x="990804" y="41870"/>
                </a:cubicBezTo>
                <a:cubicBezTo>
                  <a:pt x="1004759" y="46522"/>
                  <a:pt x="1020430" y="47667"/>
                  <a:pt x="1032669" y="55827"/>
                </a:cubicBezTo>
                <a:lnTo>
                  <a:pt x="1116399" y="111654"/>
                </a:lnTo>
                <a:lnTo>
                  <a:pt x="1158263" y="139568"/>
                </a:lnTo>
                <a:lnTo>
                  <a:pt x="1214083" y="223308"/>
                </a:lnTo>
                <a:cubicBezTo>
                  <a:pt x="1220687" y="203493"/>
                  <a:pt x="1234306" y="150390"/>
                  <a:pt x="1255948" y="139568"/>
                </a:cubicBezTo>
                <a:cubicBezTo>
                  <a:pt x="1281255" y="126913"/>
                  <a:pt x="1311438" y="127376"/>
                  <a:pt x="1339678" y="125611"/>
                </a:cubicBezTo>
                <a:cubicBezTo>
                  <a:pt x="1460475" y="118060"/>
                  <a:pt x="1581565" y="116306"/>
                  <a:pt x="1702508" y="111654"/>
                </a:cubicBezTo>
                <a:cubicBezTo>
                  <a:pt x="1725766" y="116306"/>
                  <a:pt x="1748802" y="122256"/>
                  <a:pt x="1772283" y="125611"/>
                </a:cubicBezTo>
                <a:cubicBezTo>
                  <a:pt x="1869960" y="139567"/>
                  <a:pt x="1893971" y="134743"/>
                  <a:pt x="1981607" y="153524"/>
                </a:cubicBezTo>
                <a:cubicBezTo>
                  <a:pt x="2019114" y="161562"/>
                  <a:pt x="2056857" y="169307"/>
                  <a:pt x="2093247" y="181438"/>
                </a:cubicBezTo>
                <a:lnTo>
                  <a:pt x="2176977" y="209351"/>
                </a:lnTo>
                <a:cubicBezTo>
                  <a:pt x="2246753" y="255875"/>
                  <a:pt x="2209540" y="223309"/>
                  <a:pt x="2274662" y="321005"/>
                </a:cubicBezTo>
                <a:lnTo>
                  <a:pt x="2302572" y="362876"/>
                </a:lnTo>
                <a:lnTo>
                  <a:pt x="2330482" y="40474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578" dirty="0"/>
              <a:t>Cluster </a:t>
            </a:r>
            <a:endParaRPr kumimoji="1" lang="zh-CN" altLang="en-US" sz="1578" dirty="0"/>
          </a:p>
        </p:txBody>
      </p:sp>
      <p:sp>
        <p:nvSpPr>
          <p:cNvPr id="16" name="任意形状 15"/>
          <p:cNvSpPr/>
          <p:nvPr/>
        </p:nvSpPr>
        <p:spPr>
          <a:xfrm>
            <a:off x="2091742" y="2185377"/>
            <a:ext cx="4648316" cy="1529246"/>
          </a:xfrm>
          <a:custGeom>
            <a:avLst/>
            <a:gdLst>
              <a:gd name="connsiteX0" fmla="*/ 0 w 5302892"/>
              <a:gd name="connsiteY0" fmla="*/ 990929 h 1744594"/>
              <a:gd name="connsiteX1" fmla="*/ 83730 w 5302892"/>
              <a:gd name="connsiteY1" fmla="*/ 865319 h 1744594"/>
              <a:gd name="connsiteX2" fmla="*/ 167460 w 5302892"/>
              <a:gd name="connsiteY2" fmla="*/ 767621 h 1744594"/>
              <a:gd name="connsiteX3" fmla="*/ 209325 w 5302892"/>
              <a:gd name="connsiteY3" fmla="*/ 739708 h 1744594"/>
              <a:gd name="connsiteX4" fmla="*/ 307010 w 5302892"/>
              <a:gd name="connsiteY4" fmla="*/ 642011 h 1744594"/>
              <a:gd name="connsiteX5" fmla="*/ 348875 w 5302892"/>
              <a:gd name="connsiteY5" fmla="*/ 586183 h 1744594"/>
              <a:gd name="connsiteX6" fmla="*/ 432605 w 5302892"/>
              <a:gd name="connsiteY6" fmla="*/ 530356 h 1744594"/>
              <a:gd name="connsiteX7" fmla="*/ 530290 w 5302892"/>
              <a:gd name="connsiteY7" fmla="*/ 460573 h 1744594"/>
              <a:gd name="connsiteX8" fmla="*/ 614019 w 5302892"/>
              <a:gd name="connsiteY8" fmla="*/ 404746 h 1744594"/>
              <a:gd name="connsiteX9" fmla="*/ 697749 w 5302892"/>
              <a:gd name="connsiteY9" fmla="*/ 348919 h 1744594"/>
              <a:gd name="connsiteX10" fmla="*/ 795434 w 5302892"/>
              <a:gd name="connsiteY10" fmla="*/ 293092 h 1744594"/>
              <a:gd name="connsiteX11" fmla="*/ 837299 w 5302892"/>
              <a:gd name="connsiteY11" fmla="*/ 265178 h 1744594"/>
              <a:gd name="connsiteX12" fmla="*/ 976849 w 5302892"/>
              <a:gd name="connsiteY12" fmla="*/ 223308 h 1744594"/>
              <a:gd name="connsiteX13" fmla="*/ 1018714 w 5302892"/>
              <a:gd name="connsiteY13" fmla="*/ 209351 h 1744594"/>
              <a:gd name="connsiteX14" fmla="*/ 1074534 w 5302892"/>
              <a:gd name="connsiteY14" fmla="*/ 195394 h 1744594"/>
              <a:gd name="connsiteX15" fmla="*/ 1116399 w 5302892"/>
              <a:gd name="connsiteY15" fmla="*/ 181438 h 1744594"/>
              <a:gd name="connsiteX16" fmla="*/ 1172219 w 5302892"/>
              <a:gd name="connsiteY16" fmla="*/ 167481 h 1744594"/>
              <a:gd name="connsiteX17" fmla="*/ 1214084 w 5302892"/>
              <a:gd name="connsiteY17" fmla="*/ 153524 h 1744594"/>
              <a:gd name="connsiteX18" fmla="*/ 1297813 w 5302892"/>
              <a:gd name="connsiteY18" fmla="*/ 139567 h 1744594"/>
              <a:gd name="connsiteX19" fmla="*/ 1367588 w 5302892"/>
              <a:gd name="connsiteY19" fmla="*/ 125611 h 1744594"/>
              <a:gd name="connsiteX20" fmla="*/ 1451318 w 5302892"/>
              <a:gd name="connsiteY20" fmla="*/ 111654 h 1744594"/>
              <a:gd name="connsiteX21" fmla="*/ 1507138 w 5302892"/>
              <a:gd name="connsiteY21" fmla="*/ 97697 h 1744594"/>
              <a:gd name="connsiteX22" fmla="*/ 1618778 w 5302892"/>
              <a:gd name="connsiteY22" fmla="*/ 83740 h 1744594"/>
              <a:gd name="connsiteX23" fmla="*/ 1772283 w 5302892"/>
              <a:gd name="connsiteY23" fmla="*/ 55827 h 1744594"/>
              <a:gd name="connsiteX24" fmla="*/ 1995562 w 5302892"/>
              <a:gd name="connsiteY24" fmla="*/ 27913 h 1744594"/>
              <a:gd name="connsiteX25" fmla="*/ 2079292 w 5302892"/>
              <a:gd name="connsiteY25" fmla="*/ 13957 h 1744594"/>
              <a:gd name="connsiteX26" fmla="*/ 2232797 w 5302892"/>
              <a:gd name="connsiteY26" fmla="*/ 0 h 1744594"/>
              <a:gd name="connsiteX27" fmla="*/ 2316527 w 5302892"/>
              <a:gd name="connsiteY27" fmla="*/ 13957 h 1744594"/>
              <a:gd name="connsiteX28" fmla="*/ 2414212 w 5302892"/>
              <a:gd name="connsiteY28" fmla="*/ 27913 h 1744594"/>
              <a:gd name="connsiteX29" fmla="*/ 2525852 w 5302892"/>
              <a:gd name="connsiteY29" fmla="*/ 55827 h 1744594"/>
              <a:gd name="connsiteX30" fmla="*/ 2623536 w 5302892"/>
              <a:gd name="connsiteY30" fmla="*/ 83740 h 1744594"/>
              <a:gd name="connsiteX31" fmla="*/ 2665401 w 5302892"/>
              <a:gd name="connsiteY31" fmla="*/ 111654 h 1744594"/>
              <a:gd name="connsiteX32" fmla="*/ 2749131 w 5302892"/>
              <a:gd name="connsiteY32" fmla="*/ 139567 h 1744594"/>
              <a:gd name="connsiteX33" fmla="*/ 2874726 w 5302892"/>
              <a:gd name="connsiteY33" fmla="*/ 237265 h 1744594"/>
              <a:gd name="connsiteX34" fmla="*/ 2986366 w 5302892"/>
              <a:gd name="connsiteY34" fmla="*/ 293092 h 1744594"/>
              <a:gd name="connsiteX35" fmla="*/ 3084051 w 5302892"/>
              <a:gd name="connsiteY35" fmla="*/ 348919 h 1744594"/>
              <a:gd name="connsiteX36" fmla="*/ 3209646 w 5302892"/>
              <a:gd name="connsiteY36" fmla="*/ 418702 h 1744594"/>
              <a:gd name="connsiteX37" fmla="*/ 3265466 w 5302892"/>
              <a:gd name="connsiteY37" fmla="*/ 432659 h 1744594"/>
              <a:gd name="connsiteX38" fmla="*/ 3460835 w 5302892"/>
              <a:gd name="connsiteY38" fmla="*/ 502443 h 1744594"/>
              <a:gd name="connsiteX39" fmla="*/ 3502700 w 5302892"/>
              <a:gd name="connsiteY39" fmla="*/ 530356 h 1744594"/>
              <a:gd name="connsiteX40" fmla="*/ 3600385 w 5302892"/>
              <a:gd name="connsiteY40" fmla="*/ 572227 h 1744594"/>
              <a:gd name="connsiteX41" fmla="*/ 3642250 w 5302892"/>
              <a:gd name="connsiteY41" fmla="*/ 614097 h 1744594"/>
              <a:gd name="connsiteX42" fmla="*/ 3698070 w 5302892"/>
              <a:gd name="connsiteY42" fmla="*/ 655967 h 1744594"/>
              <a:gd name="connsiteX43" fmla="*/ 3795755 w 5302892"/>
              <a:gd name="connsiteY43" fmla="*/ 753665 h 1744594"/>
              <a:gd name="connsiteX44" fmla="*/ 3851575 w 5302892"/>
              <a:gd name="connsiteY44" fmla="*/ 809492 h 1744594"/>
              <a:gd name="connsiteX45" fmla="*/ 3921350 w 5302892"/>
              <a:gd name="connsiteY45" fmla="*/ 851362 h 1744594"/>
              <a:gd name="connsiteX46" fmla="*/ 4019034 w 5302892"/>
              <a:gd name="connsiteY46" fmla="*/ 921146 h 1744594"/>
              <a:gd name="connsiteX47" fmla="*/ 4144629 w 5302892"/>
              <a:gd name="connsiteY47" fmla="*/ 1004886 h 1744594"/>
              <a:gd name="connsiteX48" fmla="*/ 4200449 w 5302892"/>
              <a:gd name="connsiteY48" fmla="*/ 1046756 h 1744594"/>
              <a:gd name="connsiteX49" fmla="*/ 4242314 w 5302892"/>
              <a:gd name="connsiteY49" fmla="*/ 1060713 h 1744594"/>
              <a:gd name="connsiteX50" fmla="*/ 4395819 w 5302892"/>
              <a:gd name="connsiteY50" fmla="*/ 1144454 h 1744594"/>
              <a:gd name="connsiteX51" fmla="*/ 4451639 w 5302892"/>
              <a:gd name="connsiteY51" fmla="*/ 1172367 h 1744594"/>
              <a:gd name="connsiteX52" fmla="*/ 4507459 w 5302892"/>
              <a:gd name="connsiteY52" fmla="*/ 1214237 h 1744594"/>
              <a:gd name="connsiteX53" fmla="*/ 4633053 w 5302892"/>
              <a:gd name="connsiteY53" fmla="*/ 1284021 h 1744594"/>
              <a:gd name="connsiteX54" fmla="*/ 4716783 w 5302892"/>
              <a:gd name="connsiteY54" fmla="*/ 1339848 h 1744594"/>
              <a:gd name="connsiteX55" fmla="*/ 4814468 w 5302892"/>
              <a:gd name="connsiteY55" fmla="*/ 1381718 h 1744594"/>
              <a:gd name="connsiteX56" fmla="*/ 4884243 w 5302892"/>
              <a:gd name="connsiteY56" fmla="*/ 1437545 h 1744594"/>
              <a:gd name="connsiteX57" fmla="*/ 4912153 w 5302892"/>
              <a:gd name="connsiteY57" fmla="*/ 1479416 h 1744594"/>
              <a:gd name="connsiteX58" fmla="*/ 4995883 w 5302892"/>
              <a:gd name="connsiteY58" fmla="*/ 1549200 h 1744594"/>
              <a:gd name="connsiteX59" fmla="*/ 5065658 w 5302892"/>
              <a:gd name="connsiteY59" fmla="*/ 1618983 h 1744594"/>
              <a:gd name="connsiteX60" fmla="*/ 5163343 w 5302892"/>
              <a:gd name="connsiteY60" fmla="*/ 1688767 h 1744594"/>
              <a:gd name="connsiteX61" fmla="*/ 5247073 w 5302892"/>
              <a:gd name="connsiteY61" fmla="*/ 1716681 h 1744594"/>
              <a:gd name="connsiteX62" fmla="*/ 5302892 w 5302892"/>
              <a:gd name="connsiteY62" fmla="*/ 1744594 h 174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2892" h="1744594">
                <a:moveTo>
                  <a:pt x="0" y="990929"/>
                </a:moveTo>
                <a:cubicBezTo>
                  <a:pt x="70786" y="872938"/>
                  <a:pt x="11052" y="967082"/>
                  <a:pt x="83730" y="865319"/>
                </a:cubicBezTo>
                <a:cubicBezTo>
                  <a:pt x="122714" y="810734"/>
                  <a:pt x="105305" y="820903"/>
                  <a:pt x="167460" y="767621"/>
                </a:cubicBezTo>
                <a:cubicBezTo>
                  <a:pt x="180194" y="756705"/>
                  <a:pt x="195370" y="749012"/>
                  <a:pt x="209325" y="739708"/>
                </a:cubicBezTo>
                <a:cubicBezTo>
                  <a:pt x="320971" y="590828"/>
                  <a:pt x="176758" y="772280"/>
                  <a:pt x="307010" y="642011"/>
                </a:cubicBezTo>
                <a:cubicBezTo>
                  <a:pt x="323457" y="625562"/>
                  <a:pt x="331491" y="601638"/>
                  <a:pt x="348875" y="586183"/>
                </a:cubicBezTo>
                <a:cubicBezTo>
                  <a:pt x="373945" y="563895"/>
                  <a:pt x="404695" y="548965"/>
                  <a:pt x="432605" y="530356"/>
                </a:cubicBezTo>
                <a:cubicBezTo>
                  <a:pt x="568700" y="439615"/>
                  <a:pt x="357215" y="581741"/>
                  <a:pt x="530290" y="460573"/>
                </a:cubicBezTo>
                <a:cubicBezTo>
                  <a:pt x="557770" y="441335"/>
                  <a:pt x="590301" y="428467"/>
                  <a:pt x="614019" y="404746"/>
                </a:cubicBezTo>
                <a:cubicBezTo>
                  <a:pt x="666285" y="352473"/>
                  <a:pt x="637160" y="369117"/>
                  <a:pt x="697749" y="348919"/>
                </a:cubicBezTo>
                <a:cubicBezTo>
                  <a:pt x="832730" y="247669"/>
                  <a:pt x="688882" y="346375"/>
                  <a:pt x="795434" y="293092"/>
                </a:cubicBezTo>
                <a:cubicBezTo>
                  <a:pt x="810435" y="285590"/>
                  <a:pt x="821972" y="271991"/>
                  <a:pt x="837299" y="265178"/>
                </a:cubicBezTo>
                <a:cubicBezTo>
                  <a:pt x="896988" y="238646"/>
                  <a:pt x="920022" y="239547"/>
                  <a:pt x="976849" y="223308"/>
                </a:cubicBezTo>
                <a:cubicBezTo>
                  <a:pt x="990993" y="219266"/>
                  <a:pt x="1004570" y="213393"/>
                  <a:pt x="1018714" y="209351"/>
                </a:cubicBezTo>
                <a:cubicBezTo>
                  <a:pt x="1037155" y="204081"/>
                  <a:pt x="1056093" y="200664"/>
                  <a:pt x="1074534" y="195394"/>
                </a:cubicBezTo>
                <a:cubicBezTo>
                  <a:pt x="1088678" y="191352"/>
                  <a:pt x="1102255" y="185480"/>
                  <a:pt x="1116399" y="181438"/>
                </a:cubicBezTo>
                <a:cubicBezTo>
                  <a:pt x="1134840" y="176168"/>
                  <a:pt x="1153778" y="172751"/>
                  <a:pt x="1172219" y="167481"/>
                </a:cubicBezTo>
                <a:cubicBezTo>
                  <a:pt x="1186363" y="163439"/>
                  <a:pt x="1199724" y="156716"/>
                  <a:pt x="1214084" y="153524"/>
                </a:cubicBezTo>
                <a:cubicBezTo>
                  <a:pt x="1241705" y="147385"/>
                  <a:pt x="1269975" y="144629"/>
                  <a:pt x="1297813" y="139567"/>
                </a:cubicBezTo>
                <a:cubicBezTo>
                  <a:pt x="1321149" y="135324"/>
                  <a:pt x="1344252" y="129854"/>
                  <a:pt x="1367588" y="125611"/>
                </a:cubicBezTo>
                <a:cubicBezTo>
                  <a:pt x="1395427" y="120549"/>
                  <a:pt x="1423573" y="117204"/>
                  <a:pt x="1451318" y="111654"/>
                </a:cubicBezTo>
                <a:cubicBezTo>
                  <a:pt x="1470125" y="107892"/>
                  <a:pt x="1488220" y="100851"/>
                  <a:pt x="1507138" y="97697"/>
                </a:cubicBezTo>
                <a:cubicBezTo>
                  <a:pt x="1544131" y="91531"/>
                  <a:pt x="1581711" y="89443"/>
                  <a:pt x="1618778" y="83740"/>
                </a:cubicBezTo>
                <a:cubicBezTo>
                  <a:pt x="1818086" y="53074"/>
                  <a:pt x="1543732" y="86998"/>
                  <a:pt x="1772283" y="55827"/>
                </a:cubicBezTo>
                <a:cubicBezTo>
                  <a:pt x="1846601" y="45691"/>
                  <a:pt x="1921577" y="40245"/>
                  <a:pt x="1995562" y="27913"/>
                </a:cubicBezTo>
                <a:cubicBezTo>
                  <a:pt x="2023472" y="23261"/>
                  <a:pt x="2051191" y="17263"/>
                  <a:pt x="2079292" y="13957"/>
                </a:cubicBezTo>
                <a:cubicBezTo>
                  <a:pt x="2130319" y="7953"/>
                  <a:pt x="2181629" y="4652"/>
                  <a:pt x="2232797" y="0"/>
                </a:cubicBezTo>
                <a:lnTo>
                  <a:pt x="2316527" y="13957"/>
                </a:lnTo>
                <a:cubicBezTo>
                  <a:pt x="2349037" y="18959"/>
                  <a:pt x="2381959" y="21462"/>
                  <a:pt x="2414212" y="27913"/>
                </a:cubicBezTo>
                <a:cubicBezTo>
                  <a:pt x="2451826" y="35437"/>
                  <a:pt x="2488639" y="46522"/>
                  <a:pt x="2525852" y="55827"/>
                </a:cubicBezTo>
                <a:cubicBezTo>
                  <a:pt x="2595942" y="73352"/>
                  <a:pt x="2563477" y="63718"/>
                  <a:pt x="2623536" y="83740"/>
                </a:cubicBezTo>
                <a:cubicBezTo>
                  <a:pt x="2637491" y="93045"/>
                  <a:pt x="2650074" y="104841"/>
                  <a:pt x="2665401" y="111654"/>
                </a:cubicBezTo>
                <a:cubicBezTo>
                  <a:pt x="2692285" y="123604"/>
                  <a:pt x="2749131" y="139567"/>
                  <a:pt x="2749131" y="139567"/>
                </a:cubicBezTo>
                <a:cubicBezTo>
                  <a:pt x="2795073" y="185515"/>
                  <a:pt x="2807957" y="203876"/>
                  <a:pt x="2874726" y="237265"/>
                </a:cubicBezTo>
                <a:cubicBezTo>
                  <a:pt x="2911939" y="255874"/>
                  <a:pt x="2951748" y="270011"/>
                  <a:pt x="2986366" y="293092"/>
                </a:cubicBezTo>
                <a:cubicBezTo>
                  <a:pt x="3074089" y="351580"/>
                  <a:pt x="2977819" y="289894"/>
                  <a:pt x="3084051" y="348919"/>
                </a:cubicBezTo>
                <a:cubicBezTo>
                  <a:pt x="3120947" y="369419"/>
                  <a:pt x="3168464" y="403257"/>
                  <a:pt x="3209646" y="418702"/>
                </a:cubicBezTo>
                <a:cubicBezTo>
                  <a:pt x="3227604" y="425437"/>
                  <a:pt x="3247404" y="426207"/>
                  <a:pt x="3265466" y="432659"/>
                </a:cubicBezTo>
                <a:cubicBezTo>
                  <a:pt x="3485765" y="511348"/>
                  <a:pt x="3332315" y="470308"/>
                  <a:pt x="3460835" y="502443"/>
                </a:cubicBezTo>
                <a:cubicBezTo>
                  <a:pt x="3474790" y="511747"/>
                  <a:pt x="3487699" y="522854"/>
                  <a:pt x="3502700" y="530356"/>
                </a:cubicBezTo>
                <a:cubicBezTo>
                  <a:pt x="3563438" y="560729"/>
                  <a:pt x="3532628" y="523823"/>
                  <a:pt x="3600385" y="572227"/>
                </a:cubicBezTo>
                <a:cubicBezTo>
                  <a:pt x="3616445" y="583700"/>
                  <a:pt x="3627266" y="601252"/>
                  <a:pt x="3642250" y="614097"/>
                </a:cubicBezTo>
                <a:cubicBezTo>
                  <a:pt x="3659909" y="629235"/>
                  <a:pt x="3680860" y="640320"/>
                  <a:pt x="3698070" y="655967"/>
                </a:cubicBezTo>
                <a:cubicBezTo>
                  <a:pt x="3732144" y="686947"/>
                  <a:pt x="3763193" y="721099"/>
                  <a:pt x="3795755" y="753665"/>
                </a:cubicBezTo>
                <a:cubicBezTo>
                  <a:pt x="3814362" y="772274"/>
                  <a:pt x="3829010" y="795952"/>
                  <a:pt x="3851575" y="809492"/>
                </a:cubicBezTo>
                <a:cubicBezTo>
                  <a:pt x="3874833" y="823449"/>
                  <a:pt x="3899940" y="834708"/>
                  <a:pt x="3921350" y="851362"/>
                </a:cubicBezTo>
                <a:cubicBezTo>
                  <a:pt x="4020682" y="928630"/>
                  <a:pt x="3933695" y="892696"/>
                  <a:pt x="4019034" y="921146"/>
                </a:cubicBezTo>
                <a:cubicBezTo>
                  <a:pt x="4189387" y="1057445"/>
                  <a:pt x="4003268" y="916525"/>
                  <a:pt x="4144629" y="1004886"/>
                </a:cubicBezTo>
                <a:cubicBezTo>
                  <a:pt x="4164352" y="1017214"/>
                  <a:pt x="4180255" y="1035215"/>
                  <a:pt x="4200449" y="1046756"/>
                </a:cubicBezTo>
                <a:cubicBezTo>
                  <a:pt x="4213221" y="1054055"/>
                  <a:pt x="4228923" y="1054625"/>
                  <a:pt x="4242314" y="1060713"/>
                </a:cubicBezTo>
                <a:cubicBezTo>
                  <a:pt x="4474320" y="1166184"/>
                  <a:pt x="4276862" y="1076470"/>
                  <a:pt x="4395819" y="1144454"/>
                </a:cubicBezTo>
                <a:cubicBezTo>
                  <a:pt x="4413881" y="1154776"/>
                  <a:pt x="4433998" y="1161340"/>
                  <a:pt x="4451639" y="1172367"/>
                </a:cubicBezTo>
                <a:cubicBezTo>
                  <a:pt x="4471362" y="1184695"/>
                  <a:pt x="4488107" y="1201334"/>
                  <a:pt x="4507459" y="1214237"/>
                </a:cubicBezTo>
                <a:cubicBezTo>
                  <a:pt x="4664087" y="1318669"/>
                  <a:pt x="4500043" y="1204205"/>
                  <a:pt x="4633053" y="1284021"/>
                </a:cubicBezTo>
                <a:cubicBezTo>
                  <a:pt x="4661817" y="1301281"/>
                  <a:pt x="4686780" y="1324845"/>
                  <a:pt x="4716783" y="1339848"/>
                </a:cubicBezTo>
                <a:cubicBezTo>
                  <a:pt x="4785760" y="1374341"/>
                  <a:pt x="4752867" y="1361183"/>
                  <a:pt x="4814468" y="1381718"/>
                </a:cubicBezTo>
                <a:cubicBezTo>
                  <a:pt x="4894459" y="1501721"/>
                  <a:pt x="4787947" y="1360499"/>
                  <a:pt x="4884243" y="1437545"/>
                </a:cubicBezTo>
                <a:cubicBezTo>
                  <a:pt x="4897340" y="1448024"/>
                  <a:pt x="4901416" y="1466530"/>
                  <a:pt x="4912153" y="1479416"/>
                </a:cubicBezTo>
                <a:cubicBezTo>
                  <a:pt x="4945729" y="1519713"/>
                  <a:pt x="4954719" y="1521754"/>
                  <a:pt x="4995883" y="1549200"/>
                </a:cubicBezTo>
                <a:cubicBezTo>
                  <a:pt x="5047053" y="1625965"/>
                  <a:pt x="4995881" y="1560828"/>
                  <a:pt x="5065658" y="1618983"/>
                </a:cubicBezTo>
                <a:cubicBezTo>
                  <a:pt x="5127909" y="1670865"/>
                  <a:pt x="5083887" y="1656981"/>
                  <a:pt x="5163343" y="1688767"/>
                </a:cubicBezTo>
                <a:cubicBezTo>
                  <a:pt x="5190658" y="1699695"/>
                  <a:pt x="5219163" y="1707376"/>
                  <a:pt x="5247073" y="1716681"/>
                </a:cubicBezTo>
                <a:cubicBezTo>
                  <a:pt x="5295179" y="1732718"/>
                  <a:pt x="5278536" y="1720235"/>
                  <a:pt x="5302892" y="174459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578"/>
          </a:p>
        </p:txBody>
      </p:sp>
      <p:sp>
        <p:nvSpPr>
          <p:cNvPr id="17" name="文本框 16"/>
          <p:cNvSpPr txBox="1"/>
          <p:nvPr/>
        </p:nvSpPr>
        <p:spPr>
          <a:xfrm>
            <a:off x="6406186" y="3757251"/>
            <a:ext cx="1514868" cy="577979"/>
          </a:xfrm>
          <a:prstGeom prst="rect">
            <a:avLst/>
          </a:prstGeom>
          <a:solidFill>
            <a:srgbClr val="73EE04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578" dirty="0"/>
              <a:t>集群</a:t>
            </a:r>
            <a:r>
              <a:rPr kumimoji="1" lang="en-US" altLang="zh-CN" sz="1578" dirty="0"/>
              <a:t>svc</a:t>
            </a:r>
            <a:r>
              <a:rPr kumimoji="1" lang="zh-CN" altLang="en-US" sz="1578" dirty="0"/>
              <a:t>所对应的</a:t>
            </a:r>
            <a:r>
              <a:rPr kumimoji="1" lang="en-US" altLang="zh-CN" sz="1578" dirty="0"/>
              <a:t>BLB IP</a:t>
            </a:r>
            <a:endParaRPr kumimoji="1" lang="zh-CN" altLang="en-US" sz="1578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071" y="1617302"/>
            <a:ext cx="1325510" cy="577979"/>
          </a:xfrm>
          <a:prstGeom prst="rect">
            <a:avLst/>
          </a:prstGeom>
          <a:solidFill>
            <a:srgbClr val="73EE04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578" dirty="0"/>
              <a:t>通过</a:t>
            </a:r>
            <a:r>
              <a:rPr kumimoji="1" lang="en-US" altLang="zh-CN" sz="1578" dirty="0"/>
              <a:t>cluster IP</a:t>
            </a:r>
            <a:r>
              <a:rPr kumimoji="1" lang="zh-CN" altLang="en-US" sz="1578" dirty="0"/>
              <a:t>访问</a:t>
            </a:r>
          </a:p>
        </p:txBody>
      </p:sp>
      <p:cxnSp>
        <p:nvCxnSpPr>
          <p:cNvPr id="22" name="直线连接符 21"/>
          <p:cNvCxnSpPr>
            <a:stCxn id="20" idx="2"/>
            <a:endCxn id="16" idx="0"/>
          </p:cNvCxnSpPr>
          <p:nvPr/>
        </p:nvCxnSpPr>
        <p:spPr>
          <a:xfrm>
            <a:off x="1198826" y="2195281"/>
            <a:ext cx="892916" cy="858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29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的概念和术语（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en-US" altLang="zh-CN" dirty="0"/>
              <a:t>Node</a:t>
            </a:r>
          </a:p>
          <a:p>
            <a:pPr lvl="1">
              <a:buFont typeface="Arial"/>
              <a:buChar char="•"/>
            </a:pP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的工作节点，是一个虚拟机或者物理机</a:t>
            </a:r>
            <a:endParaRPr lang="en-US" altLang="zh-CN" dirty="0"/>
          </a:p>
          <a:p>
            <a:pPr lvl="1">
              <a:buFont typeface="Arial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node </a:t>
            </a:r>
            <a:r>
              <a:rPr lang="zh-CN" altLang="en-US" dirty="0"/>
              <a:t>都有用于运行 </a:t>
            </a:r>
            <a:r>
              <a:rPr lang="en-US" altLang="zh-CN" dirty="0"/>
              <a:t>pod</a:t>
            </a:r>
            <a:r>
              <a:rPr lang="zh-CN" altLang="en-US" dirty="0"/>
              <a:t>的必要服务，并由 </a:t>
            </a:r>
            <a:r>
              <a:rPr lang="en-US" altLang="zh-CN" dirty="0"/>
              <a:t>master </a:t>
            </a:r>
            <a:r>
              <a:rPr lang="zh-CN" altLang="en-US" dirty="0"/>
              <a:t>组件管理</a:t>
            </a:r>
            <a:r>
              <a:rPr lang="zh-CN" altLang="zh-CN" dirty="0"/>
              <a:t>，</a:t>
            </a:r>
            <a:r>
              <a:rPr lang="en-US" altLang="zh-CN" dirty="0"/>
              <a:t>Node </a:t>
            </a:r>
            <a:r>
              <a:rPr lang="zh-CN" altLang="en-US" dirty="0"/>
              <a:t>上的服务包括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enginer</a:t>
            </a:r>
            <a:r>
              <a:rPr lang="zh-CN" altLang="en-US" dirty="0"/>
              <a:t>、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</a:p>
          <a:p>
            <a:pPr marL="0" indent="0">
              <a:buNone/>
            </a:pPr>
            <a:endParaRPr kumimoji="1" lang="en-US" altLang="zh-CN" sz="2104" dirty="0"/>
          </a:p>
        </p:txBody>
      </p:sp>
    </p:spTree>
    <p:extLst>
      <p:ext uri="{BB962C8B-B14F-4D97-AF65-F5344CB8AC3E}">
        <p14:creationId xmlns:p14="http://schemas.microsoft.com/office/powerpoint/2010/main" val="195216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kumimoji="1" lang="en-US" altLang="zh-CN" sz="24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400" dirty="0"/>
              <a:t>一个节点有上千个实例，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万个节点有上千万的实例，如何管理？</a:t>
            </a:r>
            <a:endParaRPr kumimoji="1" lang="en-US" altLang="zh-CN" sz="2400" dirty="0"/>
          </a:p>
          <a:p>
            <a:pPr>
              <a:buFont typeface="Wingdings" pitchFamily="2" charset="2"/>
              <a:buChar char="ü"/>
            </a:pPr>
            <a:endParaRPr kumimoji="1" lang="en-US" altLang="zh-CN" sz="24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400" dirty="0"/>
              <a:t>例如：一个容器集群中某个实例挂掉，另外一个实例马上被启动，并加入到集群中来响应请求，全部过程自动完成而且耗时极短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400" dirty="0"/>
              <a:t>还需要一个容器管理工具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0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的概念和术语（</a:t>
            </a:r>
            <a:r>
              <a:rPr kumimoji="1" lang="zh-CN" altLang="zh-CN" dirty="0"/>
              <a:t>6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kumimoji="1" lang="en-US" altLang="zh-CN" sz="2454" dirty="0"/>
              <a:t>Name</a:t>
            </a:r>
          </a:p>
          <a:p>
            <a:pPr lvl="1">
              <a:buFont typeface="Arial"/>
              <a:buChar char="•"/>
            </a:pPr>
            <a:r>
              <a:rPr lang="zh-CN" altLang="en-US" sz="1753" b="1" dirty="0"/>
              <a:t>每个资源对象都有一个独一无二的名字（</a:t>
            </a:r>
            <a:r>
              <a:rPr lang="en-US" altLang="zh-CN" sz="1753" b="1" dirty="0"/>
              <a:t>name</a:t>
            </a:r>
            <a:r>
              <a:rPr lang="zh-CN" altLang="en-US" sz="1753" b="1" dirty="0"/>
              <a:t>）</a:t>
            </a:r>
            <a:r>
              <a:rPr lang="en-US" altLang="zh-CN" sz="1753" dirty="0"/>
              <a:t> </a:t>
            </a:r>
          </a:p>
          <a:p>
            <a:pPr lvl="1">
              <a:buFont typeface="Arial"/>
              <a:buChar char="•"/>
            </a:pPr>
            <a:r>
              <a:rPr kumimoji="1" lang="en-US" altLang="zh-CN" sz="1753" dirty="0"/>
              <a:t>Name</a:t>
            </a:r>
            <a:r>
              <a:rPr kumimoji="1" lang="zh-CN" altLang="en-US" sz="1753" dirty="0"/>
              <a:t>可以是</a:t>
            </a:r>
            <a:r>
              <a:rPr kumimoji="1" lang="en-US" altLang="zh-CN" sz="1753" dirty="0"/>
              <a:t>container</a:t>
            </a:r>
            <a:r>
              <a:rPr kumimoji="1" lang="zh-CN" altLang="en-US" sz="1753" dirty="0"/>
              <a:t>，</a:t>
            </a:r>
            <a:r>
              <a:rPr kumimoji="1" lang="en-US" altLang="zh-CN" sz="1753" dirty="0"/>
              <a:t>pod</a:t>
            </a:r>
            <a:r>
              <a:rPr kumimoji="1" lang="zh-CN" altLang="en-US" sz="1753" dirty="0"/>
              <a:t>，</a:t>
            </a:r>
            <a:r>
              <a:rPr kumimoji="1" lang="en-US" altLang="zh-CN" sz="1753" dirty="0"/>
              <a:t>replicas</a:t>
            </a:r>
            <a:r>
              <a:rPr kumimoji="1" lang="zh-CN" altLang="en-US" sz="1753" dirty="0"/>
              <a:t>，</a:t>
            </a:r>
            <a:r>
              <a:rPr kumimoji="1" lang="en-US" altLang="zh-CN" sz="1753" dirty="0"/>
              <a:t>deployment</a:t>
            </a:r>
            <a:r>
              <a:rPr kumimoji="1" lang="zh-CN" altLang="en-US" sz="1753" dirty="0"/>
              <a:t>，</a:t>
            </a:r>
            <a:r>
              <a:rPr kumimoji="1" lang="en-US" altLang="zh-CN" sz="1753" dirty="0"/>
              <a:t>service</a:t>
            </a:r>
            <a:r>
              <a:rPr kumimoji="1" lang="zh-CN" altLang="en-US" sz="1753" dirty="0"/>
              <a:t>等等</a:t>
            </a:r>
            <a:endParaRPr kumimoji="1" lang="en-US" altLang="zh-CN" sz="1753" dirty="0"/>
          </a:p>
          <a:p>
            <a:pPr>
              <a:buFont typeface="Arial"/>
              <a:buChar char="•"/>
            </a:pPr>
            <a:r>
              <a:rPr kumimoji="1" lang="en-US" altLang="zh-CN" sz="2454" dirty="0"/>
              <a:t>Namespace</a:t>
            </a:r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在一个名字空间内，资源的名字必须保证</a:t>
            </a:r>
            <a:r>
              <a:rPr kumimoji="1" lang="en-US" altLang="zh-CN" sz="1753" dirty="0"/>
              <a:t>unique</a:t>
            </a:r>
            <a:r>
              <a:rPr kumimoji="1" lang="zh-CN" altLang="en-US" sz="1753" dirty="0"/>
              <a:t>，但是不同名字空间内，可以相同</a:t>
            </a:r>
            <a:endParaRPr kumimoji="1" lang="en-US" altLang="zh-CN" sz="1753" dirty="0"/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可以类比项目</a:t>
            </a:r>
            <a:endParaRPr kumimoji="1" lang="en-US" altLang="zh-CN" sz="1753" dirty="0"/>
          </a:p>
          <a:p>
            <a:pPr>
              <a:buFont typeface="Arial"/>
              <a:buChar char="•"/>
            </a:pPr>
            <a:r>
              <a:rPr kumimoji="1" lang="zh-CN" altLang="en-US" sz="2104" dirty="0"/>
              <a:t>对</a:t>
            </a:r>
            <a:r>
              <a:rPr kumimoji="1" lang="en-US" altLang="zh-CN" sz="2104" dirty="0"/>
              <a:t>Namespace</a:t>
            </a:r>
            <a:r>
              <a:rPr kumimoji="1" lang="zh-CN" altLang="en-US" sz="2104" dirty="0"/>
              <a:t>可以限定资源</a:t>
            </a:r>
            <a:endParaRPr kumimoji="1" lang="en-US" altLang="zh-CN" sz="2104" dirty="0"/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包括内存，</a:t>
            </a:r>
            <a:r>
              <a:rPr kumimoji="1" lang="en-US" altLang="zh-CN" sz="1753" dirty="0"/>
              <a:t>CPU</a:t>
            </a:r>
            <a:r>
              <a:rPr kumimoji="1" lang="zh-CN" altLang="en-US" sz="1753" dirty="0"/>
              <a:t>，存储</a:t>
            </a:r>
            <a:endParaRPr kumimoji="1" lang="en-US" altLang="zh-CN" sz="1753" dirty="0"/>
          </a:p>
          <a:p>
            <a:pPr lvl="1">
              <a:buFont typeface="Arial"/>
              <a:buChar char="•"/>
            </a:pPr>
            <a:r>
              <a:rPr kumimoji="1" lang="zh-CN" altLang="en-US" sz="1753" dirty="0"/>
              <a:t>还包括该</a:t>
            </a:r>
            <a:r>
              <a:rPr kumimoji="1" lang="en-US" altLang="zh-CN" sz="1753" dirty="0"/>
              <a:t>namespace</a:t>
            </a:r>
            <a:r>
              <a:rPr kumimoji="1" lang="zh-CN" altLang="en-US" sz="1753" dirty="0"/>
              <a:t>下有多少个</a:t>
            </a:r>
            <a:r>
              <a:rPr kumimoji="1" lang="zh-CN" altLang="en-US" sz="1753"/>
              <a:t>对象（例如</a:t>
            </a:r>
            <a:r>
              <a:rPr kumimoji="1" lang="en-US" altLang="zh-CN" sz="1753"/>
              <a:t>pod</a:t>
            </a:r>
            <a:r>
              <a:rPr kumimoji="1" lang="zh-CN" altLang="en-US" sz="1753" dirty="0"/>
              <a:t>上限）</a:t>
            </a:r>
            <a:endParaRPr kumimoji="1" lang="en-US" altLang="zh-CN" sz="1753" dirty="0"/>
          </a:p>
          <a:p>
            <a:pPr>
              <a:buFont typeface="Arial"/>
              <a:buChar char="•"/>
            </a:pPr>
            <a:endParaRPr kumimoji="1" lang="en-US" altLang="zh-CN" sz="2454" dirty="0"/>
          </a:p>
        </p:txBody>
      </p:sp>
    </p:spTree>
    <p:extLst>
      <p:ext uri="{BB962C8B-B14F-4D97-AF65-F5344CB8AC3E}">
        <p14:creationId xmlns:p14="http://schemas.microsoft.com/office/powerpoint/2010/main" val="3490254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命令行的使用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kubectl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sz="1578" b="1" dirty="0" err="1"/>
              <a:t>Kubectl</a:t>
            </a:r>
            <a:r>
              <a:rPr lang="en-US" altLang="zh-CN" sz="1578" b="1" dirty="0"/>
              <a:t> command reference</a:t>
            </a:r>
          </a:p>
          <a:p>
            <a:pPr>
              <a:buFont typeface="Arial"/>
              <a:buChar char="•"/>
            </a:pPr>
            <a:r>
              <a:rPr lang="en-US" altLang="zh-CN" sz="1578" b="1" dirty="0"/>
              <a:t>Basic syntax</a:t>
            </a:r>
          </a:p>
          <a:p>
            <a:pPr>
              <a:buFont typeface="Arial"/>
              <a:buChar char="•"/>
            </a:pPr>
            <a:r>
              <a:rPr lang="en-US" altLang="zh-CN" sz="1578" b="1" dirty="0"/>
              <a:t>&lt;verb&gt; &lt;</a:t>
            </a:r>
            <a:r>
              <a:rPr lang="en-US" altLang="zh-CN" sz="1578" b="1" dirty="0" err="1"/>
              <a:t>objecttype</a:t>
            </a:r>
            <a:r>
              <a:rPr lang="en-US" altLang="zh-CN" sz="1578" b="1" dirty="0"/>
              <a:t>&gt; </a:t>
            </a:r>
            <a:r>
              <a:rPr lang="en-US" altLang="zh-CN" sz="1578" dirty="0"/>
              <a:t>[</a:t>
            </a:r>
            <a:r>
              <a:rPr lang="en-US" altLang="zh-CN" sz="1578" b="1" dirty="0"/>
              <a:t>&lt;subtype&gt;</a:t>
            </a:r>
            <a:r>
              <a:rPr lang="en-US" altLang="zh-CN" sz="1578" dirty="0"/>
              <a:t>]</a:t>
            </a:r>
            <a:r>
              <a:rPr lang="en-US" altLang="zh-CN" sz="1578" b="1" dirty="0"/>
              <a:t> &lt;</a:t>
            </a:r>
            <a:r>
              <a:rPr lang="en-US" altLang="zh-CN" sz="1578" b="1" dirty="0" err="1"/>
              <a:t>instancename</a:t>
            </a:r>
            <a:r>
              <a:rPr lang="en-US" altLang="zh-CN" sz="1578" b="1" dirty="0"/>
              <a:t>&gt; </a:t>
            </a:r>
            <a:r>
              <a:rPr lang="en-US" altLang="zh-CN" sz="1578" dirty="0"/>
              <a:t>[</a:t>
            </a:r>
            <a:r>
              <a:rPr lang="en-US" altLang="zh-CN" sz="1578" b="1" dirty="0"/>
              <a:t>flags</a:t>
            </a:r>
            <a:r>
              <a:rPr lang="en-US" altLang="zh-CN" sz="1578" dirty="0"/>
              <a:t>]</a:t>
            </a:r>
          </a:p>
          <a:p>
            <a:pPr>
              <a:buFont typeface="Arial"/>
              <a:buChar char="•"/>
            </a:pPr>
            <a:r>
              <a:rPr lang="en-US" altLang="zh-CN" sz="1578" dirty="0"/>
              <a:t>Where the </a:t>
            </a:r>
            <a:r>
              <a:rPr lang="en-US" altLang="zh-CN" sz="1578" b="1" dirty="0"/>
              <a:t>&lt;verb&gt; </a:t>
            </a:r>
            <a:r>
              <a:rPr lang="en-US" altLang="zh-CN" sz="1578" dirty="0"/>
              <a:t>is an action such as: </a:t>
            </a:r>
            <a:r>
              <a:rPr lang="en-US" altLang="zh-CN" sz="1578" b="1" dirty="0"/>
              <a:t>create</a:t>
            </a:r>
            <a:r>
              <a:rPr lang="en-US" altLang="zh-CN" sz="1578" dirty="0"/>
              <a:t>, </a:t>
            </a:r>
            <a:r>
              <a:rPr lang="en-US" altLang="zh-CN" sz="1578" b="1" dirty="0"/>
              <a:t>run</a:t>
            </a:r>
            <a:r>
              <a:rPr lang="en-US" altLang="zh-CN" sz="1578" dirty="0"/>
              <a:t>, </a:t>
            </a:r>
            <a:r>
              <a:rPr lang="en-US" altLang="zh-CN" sz="1578" b="1" dirty="0"/>
              <a:t>expose</a:t>
            </a:r>
            <a:r>
              <a:rPr lang="en-US" altLang="zh-CN" sz="1578" dirty="0"/>
              <a:t>, </a:t>
            </a:r>
            <a:r>
              <a:rPr lang="en-US" altLang="zh-CN" sz="1578" b="1" dirty="0" err="1"/>
              <a:t>autoscale</a:t>
            </a:r>
            <a:r>
              <a:rPr lang="en-US" altLang="zh-CN" sz="1578" dirty="0"/>
              <a:t>, and so on.</a:t>
            </a:r>
          </a:p>
          <a:p>
            <a:pPr>
              <a:buFont typeface="Arial"/>
              <a:buChar char="•"/>
            </a:pPr>
            <a:r>
              <a:rPr lang="en-US" altLang="zh-CN" sz="1578" b="1" dirty="0"/>
              <a:t>&lt;</a:t>
            </a:r>
            <a:r>
              <a:rPr lang="en-US" altLang="zh-CN" sz="1578" b="1" dirty="0" err="1"/>
              <a:t>objecttype</a:t>
            </a:r>
            <a:r>
              <a:rPr lang="en-US" altLang="zh-CN" sz="1578" b="1" dirty="0"/>
              <a:t>&gt;</a:t>
            </a:r>
            <a:r>
              <a:rPr lang="en-US" altLang="zh-CN" sz="1578" dirty="0"/>
              <a:t> is the object type, such as a </a:t>
            </a:r>
            <a:r>
              <a:rPr lang="en-US" altLang="zh-CN" sz="1578" b="1" dirty="0"/>
              <a:t>service</a:t>
            </a:r>
            <a:r>
              <a:rPr lang="en-US" altLang="zh-CN" sz="1578" dirty="0"/>
              <a:t>. Some objects have subtypes that you can specify with the </a:t>
            </a:r>
            <a:r>
              <a:rPr lang="en-US" altLang="zh-CN" sz="1578" b="1" dirty="0"/>
              <a:t>create</a:t>
            </a:r>
            <a:r>
              <a:rPr lang="en-US" altLang="zh-CN" sz="1578" dirty="0"/>
              <a:t> command. For example, a service has subtypes of </a:t>
            </a:r>
            <a:r>
              <a:rPr lang="en-US" altLang="zh-CN" sz="1578" b="1" dirty="0" err="1"/>
              <a:t>ClusterIP</a:t>
            </a:r>
            <a:r>
              <a:rPr lang="en-US" altLang="zh-CN" sz="1578" dirty="0"/>
              <a:t>, </a:t>
            </a:r>
            <a:r>
              <a:rPr lang="en-US" altLang="zh-CN" sz="1578" b="1" dirty="0" err="1"/>
              <a:t>LoadBalancer</a:t>
            </a:r>
            <a:r>
              <a:rPr lang="en-US" altLang="zh-CN" sz="1578" dirty="0"/>
              <a:t>, </a:t>
            </a:r>
            <a:r>
              <a:rPr lang="en-US" altLang="zh-CN" sz="1578" b="1" dirty="0" err="1"/>
              <a:t>NodePort</a:t>
            </a:r>
            <a:r>
              <a:rPr lang="en-US" altLang="zh-CN" sz="1578" dirty="0"/>
              <a:t>, and so on. Use the </a:t>
            </a:r>
            <a:r>
              <a:rPr lang="en-US" altLang="zh-CN" sz="1578" b="1" dirty="0"/>
              <a:t>-h</a:t>
            </a:r>
            <a:r>
              <a:rPr lang="en-US" altLang="zh-CN" sz="1578" dirty="0"/>
              <a:t> flag to find the arguments and flags that are supported by a specific subtype. Types and subtypes are case-sensitive.</a:t>
            </a:r>
          </a:p>
          <a:p>
            <a:pPr>
              <a:buFont typeface="Arial"/>
              <a:buChar char="•"/>
            </a:pPr>
            <a:r>
              <a:rPr lang="en-US" altLang="zh-CN" sz="1578" b="1" dirty="0"/>
              <a:t>&lt;</a:t>
            </a:r>
            <a:r>
              <a:rPr lang="en-US" altLang="zh-CN" sz="1578" b="1" dirty="0" err="1"/>
              <a:t>instancename</a:t>
            </a:r>
            <a:r>
              <a:rPr lang="en-US" altLang="zh-CN" sz="1578" b="1" dirty="0"/>
              <a:t>&gt;</a:t>
            </a:r>
            <a:r>
              <a:rPr lang="en-US" altLang="zh-CN" sz="1578" dirty="0"/>
              <a:t> specifies the name of the object. Names are also case-sensitive. If you omit the name, details for all resources of the specified type are displayed.</a:t>
            </a:r>
          </a:p>
          <a:p>
            <a:pPr>
              <a:buFont typeface="Arial"/>
              <a:buChar char="•"/>
            </a:pPr>
            <a:endParaRPr kumimoji="1" lang="zh-CN" altLang="en-US" sz="1578" dirty="0"/>
          </a:p>
        </p:txBody>
      </p:sp>
    </p:spTree>
    <p:extLst>
      <p:ext uri="{BB962C8B-B14F-4D97-AF65-F5344CB8AC3E}">
        <p14:creationId xmlns:p14="http://schemas.microsoft.com/office/powerpoint/2010/main" val="99124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Kubectl</a:t>
            </a:r>
            <a:r>
              <a:rPr kumimoji="1"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506" y="1365302"/>
            <a:ext cx="7213759" cy="45441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help with </a:t>
            </a:r>
            <a:r>
              <a:rPr lang="en-US" altLang="zh-CN" sz="1200" dirty="0" err="1"/>
              <a:t>kubectl</a:t>
            </a:r>
            <a:r>
              <a:rPr lang="en-US" altLang="zh-CN" sz="1200" dirty="0"/>
              <a:t> commands: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help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the state of your cluster: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cluster-info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all the nodes of your cluster: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get nodes -o wide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information about the pods of your cluster: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get pods -o wide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information about the replication controllers of your cluster: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get </a:t>
            </a:r>
            <a:r>
              <a:rPr lang="en-US" altLang="zh-CN" sz="1200" b="1" dirty="0" err="1"/>
              <a:t>rc</a:t>
            </a:r>
            <a:r>
              <a:rPr lang="en-US" altLang="zh-CN" sz="1200" b="1" dirty="0"/>
              <a:t> -o wide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information about the services of your cluster: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get services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full configuration information about a service: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get service &lt;</a:t>
            </a:r>
            <a:r>
              <a:rPr lang="en-US" altLang="zh-CN" sz="1200" b="1" dirty="0" err="1"/>
              <a:t>instancename</a:t>
            </a:r>
            <a:r>
              <a:rPr lang="en-US" altLang="zh-CN" sz="1200" b="1" dirty="0"/>
              <a:t>&gt; -o </a:t>
            </a:r>
            <a:r>
              <a:rPr lang="en-US" altLang="zh-CN" sz="1200" b="1" dirty="0" err="1"/>
              <a:t>json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Get the IP address of a pod: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get pod &lt;</a:t>
            </a:r>
            <a:r>
              <a:rPr lang="en-US" altLang="zh-CN" sz="1200" b="1" dirty="0" err="1"/>
              <a:t>instancename</a:t>
            </a:r>
            <a:r>
              <a:rPr lang="en-US" altLang="zh-CN" sz="1200" b="1" dirty="0"/>
              <a:t>&gt; -template={{.</a:t>
            </a:r>
            <a:r>
              <a:rPr lang="en-US" altLang="zh-CN" sz="1200" b="1" dirty="0" err="1"/>
              <a:t>status.podIP</a:t>
            </a:r>
            <a:r>
              <a:rPr lang="en-US" altLang="zh-CN" sz="1200" b="1" dirty="0"/>
              <a:t>}}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Delete a pod: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delete pod NAME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altLang="zh-CN" sz="1200" dirty="0"/>
              <a:t>Delete a service: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/>
              <a:t>	$ </a:t>
            </a:r>
            <a:r>
              <a:rPr lang="en-US" altLang="zh-CN" sz="1200" b="1" dirty="0" err="1"/>
              <a:t>kubectl</a:t>
            </a:r>
            <a:r>
              <a:rPr lang="en-US" altLang="zh-CN" sz="1200" b="1" dirty="0"/>
              <a:t> delete service &lt;</a:t>
            </a:r>
            <a:r>
              <a:rPr lang="en-US" altLang="zh-CN" sz="1200" b="1" dirty="0" err="1"/>
              <a:t>instancename</a:t>
            </a:r>
            <a:r>
              <a:rPr lang="en-US" altLang="zh-CN" sz="1200" b="1" dirty="0"/>
              <a:t>&gt;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195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3AC21-C2F6-5E45-AEBB-E357234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Demo: </a:t>
            </a:r>
            <a:r>
              <a:rPr kumimoji="1" lang="zh-CN" altLang="en-US" dirty="0"/>
              <a:t>所用例子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2E8-C5C1-9048-ADD4-30BD5149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 Node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Dockerfile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server.js</a:t>
            </a:r>
            <a:r>
              <a:rPr kumimoji="1" lang="en-US" altLang="zh-CN" dirty="0"/>
              <a:t> (</a:t>
            </a:r>
            <a:r>
              <a:rPr kumimoji="1" lang="zh-CN" altLang="en-US" dirty="0"/>
              <a:t>两个版本，分别输出</a:t>
            </a:r>
            <a:r>
              <a:rPr kumimoji="1" lang="en-US" altLang="zh-CN" dirty="0"/>
              <a:t>v=1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v=2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 err="1">
                <a:solidFill>
                  <a:srgbClr val="2318DE"/>
                </a:solidFill>
              </a:rPr>
              <a:t>docker</a:t>
            </a:r>
            <a:r>
              <a:rPr lang="de-DE" altLang="zh-CN" sz="1600" dirty="0">
                <a:solidFill>
                  <a:srgbClr val="2318DE"/>
                </a:solidFill>
              </a:rPr>
              <a:t> </a:t>
            </a:r>
            <a:r>
              <a:rPr lang="de-DE" altLang="zh-CN" sz="1600" dirty="0" err="1">
                <a:solidFill>
                  <a:srgbClr val="2318DE"/>
                </a:solidFill>
              </a:rPr>
              <a:t>build</a:t>
            </a:r>
            <a:r>
              <a:rPr lang="de-DE" altLang="zh-CN" sz="1600" dirty="0">
                <a:solidFill>
                  <a:srgbClr val="2318DE"/>
                </a:solidFill>
              </a:rPr>
              <a:t> -t </a:t>
            </a:r>
            <a:r>
              <a:rPr lang="en" altLang="zh-CN" sz="1600" dirty="0" err="1"/>
              <a:t>tanzhongyibidu</a:t>
            </a:r>
            <a:r>
              <a:rPr lang="en" altLang="zh-CN" sz="1600" dirty="0"/>
              <a:t>/mynode:1.0 .</a:t>
            </a:r>
            <a:endParaRPr lang="de-DE" altLang="zh-CN" sz="1400" dirty="0">
              <a:solidFill>
                <a:srgbClr val="2318D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zh-CN" sz="1600" dirty="0">
                <a:solidFill>
                  <a:srgbClr val="2318DE"/>
                </a:solidFill>
              </a:rPr>
              <a:t>docker</a:t>
            </a:r>
            <a:r>
              <a:rPr lang="en-US" altLang="zh-CN" sz="1600" dirty="0">
                <a:solidFill>
                  <a:srgbClr val="2318DE"/>
                </a:solidFill>
              </a:rPr>
              <a:t> run -d -p 8000:8080 </a:t>
            </a:r>
            <a:r>
              <a:rPr lang="en" altLang="zh-CN" sz="1600" dirty="0" err="1"/>
              <a:t>tanzhongyibidu</a:t>
            </a:r>
            <a:r>
              <a:rPr lang="en" altLang="zh-CN" sz="1600" dirty="0"/>
              <a:t>/mynode:1.0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600" dirty="0"/>
              <a:t>Modify </a:t>
            </a:r>
            <a:r>
              <a:rPr lang="en" altLang="zh-CN" sz="1600" dirty="0" err="1"/>
              <a:t>server.js</a:t>
            </a:r>
            <a:r>
              <a:rPr lang="en" altLang="zh-CN" sz="1600" dirty="0"/>
              <a:t> </a:t>
            </a:r>
            <a:r>
              <a:rPr lang="de-DE" altLang="zh-CN" sz="1600" dirty="0" err="1">
                <a:solidFill>
                  <a:srgbClr val="2318DE"/>
                </a:solidFill>
              </a:rPr>
              <a:t>docker</a:t>
            </a:r>
            <a:r>
              <a:rPr lang="de-DE" altLang="zh-CN" sz="1600" dirty="0">
                <a:solidFill>
                  <a:srgbClr val="2318DE"/>
                </a:solidFill>
              </a:rPr>
              <a:t> </a:t>
            </a:r>
            <a:r>
              <a:rPr lang="de-DE" altLang="zh-CN" sz="1600" dirty="0" err="1">
                <a:solidFill>
                  <a:srgbClr val="2318DE"/>
                </a:solidFill>
              </a:rPr>
              <a:t>build</a:t>
            </a:r>
            <a:r>
              <a:rPr lang="de-DE" altLang="zh-CN" sz="1600" dirty="0">
                <a:solidFill>
                  <a:srgbClr val="2318DE"/>
                </a:solidFill>
              </a:rPr>
              <a:t> -t </a:t>
            </a:r>
            <a:r>
              <a:rPr lang="en" altLang="zh-CN" sz="1600" dirty="0" err="1"/>
              <a:t>tanzhongyibidu</a:t>
            </a:r>
            <a:r>
              <a:rPr lang="en" altLang="zh-CN" sz="1600" dirty="0"/>
              <a:t>/mynode:2.0 .</a:t>
            </a:r>
          </a:p>
          <a:p>
            <a:pPr marL="342900" indent="-342900">
              <a:buFont typeface="+mj-lt"/>
              <a:buAutoNum type="arabicPeriod"/>
            </a:pPr>
            <a:r>
              <a:rPr lang="fr-FR" altLang="zh-CN" sz="1600" dirty="0">
                <a:solidFill>
                  <a:srgbClr val="2318DE"/>
                </a:solidFill>
              </a:rPr>
              <a:t>docker</a:t>
            </a:r>
            <a:r>
              <a:rPr lang="en-US" altLang="zh-CN" sz="1600" dirty="0">
                <a:solidFill>
                  <a:srgbClr val="2318DE"/>
                </a:solidFill>
              </a:rPr>
              <a:t> run -d -p 8001:8080 </a:t>
            </a:r>
            <a:r>
              <a:rPr lang="en" altLang="zh-CN" sz="1600" dirty="0" err="1"/>
              <a:t>tanzhongyibidu</a:t>
            </a:r>
            <a:r>
              <a:rPr lang="en" altLang="zh-CN" sz="1600" dirty="0"/>
              <a:t>/mynode:2.0</a:t>
            </a:r>
          </a:p>
          <a:p>
            <a:pPr marL="0" indent="0">
              <a:buNone/>
            </a:pPr>
            <a:r>
              <a:rPr lang="en" altLang="zh-CN" sz="1200" dirty="0">
                <a:hlinkClick r:id="rId3"/>
              </a:rPr>
              <a:t>https://hub.docker.com/repository/docker/tanzhongyibidu/mynode/tags?page=1</a:t>
            </a:r>
            <a:endParaRPr lang="en-US" altLang="zh-CN" dirty="0">
              <a:solidFill>
                <a:srgbClr val="2318DE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806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deploy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get deploy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" altLang="zh-CN" sz="1400" dirty="0">
                <a:solidFill>
                  <a:srgbClr val="323BE2"/>
                </a:solidFill>
              </a:rPr>
              <a:t> </a:t>
            </a:r>
            <a:r>
              <a:rPr lang="en" altLang="zh-CN" sz="1400" dirty="0" err="1">
                <a:solidFill>
                  <a:srgbClr val="323BE2"/>
                </a:solidFill>
              </a:rPr>
              <a:t>kubectl</a:t>
            </a:r>
            <a:r>
              <a:rPr lang="en" altLang="zh-CN" sz="1400" dirty="0">
                <a:solidFill>
                  <a:srgbClr val="323BE2"/>
                </a:solidFill>
              </a:rPr>
              <a:t> run </a:t>
            </a:r>
            <a:r>
              <a:rPr lang="en" altLang="zh-CN" sz="1400" dirty="0" err="1">
                <a:solidFill>
                  <a:srgbClr val="323BE2"/>
                </a:solidFill>
              </a:rPr>
              <a:t>mynode</a:t>
            </a:r>
            <a:r>
              <a:rPr lang="en" altLang="zh-CN" sz="1400" dirty="0">
                <a:solidFill>
                  <a:srgbClr val="323BE2"/>
                </a:solidFill>
              </a:rPr>
              <a:t> --image=</a:t>
            </a:r>
            <a:r>
              <a:rPr lang="en" altLang="zh-CN" sz="1400" dirty="0" err="1">
                <a:solidFill>
                  <a:srgbClr val="323BE2"/>
                </a:solidFill>
              </a:rPr>
              <a:t>tanzhongyibidu</a:t>
            </a:r>
            <a:r>
              <a:rPr lang="en" altLang="zh-CN" sz="1400" dirty="0">
                <a:solidFill>
                  <a:srgbClr val="323BE2"/>
                </a:solidFill>
              </a:rPr>
              <a:t>/mynode:1.0 --port=8080</a:t>
            </a:r>
            <a:endParaRPr lang="en-US" altLang="zh-CN" sz="1400" dirty="0">
              <a:solidFill>
                <a:srgbClr val="323BE2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get deploy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get pods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proxy &amp;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$export POD_NAME=$(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get pods -o go-template --template '{{range .items}}{{.</a:t>
            </a:r>
            <a:r>
              <a:rPr lang="en-US" altLang="zh-CN" sz="1400" dirty="0" err="1">
                <a:solidFill>
                  <a:srgbClr val="323BE2"/>
                </a:solidFill>
              </a:rPr>
              <a:t>metadata.name</a:t>
            </a:r>
            <a:r>
              <a:rPr lang="en-US" altLang="zh-CN" sz="1400" dirty="0">
                <a:solidFill>
                  <a:srgbClr val="323BE2"/>
                </a:solidFill>
              </a:rPr>
              <a:t>}}{{"\n"}}{{end}}')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$curl http://127.0.0.1:8001/</a:t>
            </a:r>
            <a:r>
              <a:rPr lang="en-US" altLang="zh-CN" sz="1400" dirty="0" err="1">
                <a:solidFill>
                  <a:srgbClr val="323BE2"/>
                </a:solidFill>
              </a:rPr>
              <a:t>api</a:t>
            </a:r>
            <a:r>
              <a:rPr lang="en-US" altLang="zh-CN" sz="1400" dirty="0">
                <a:solidFill>
                  <a:srgbClr val="323BE2"/>
                </a:solidFill>
              </a:rPr>
              <a:t>/v1/namespaces/default/pods/$POD_NAME/proxy/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logs $POD_NAME</a:t>
            </a: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exec $POD_NAME </a:t>
            </a:r>
            <a:r>
              <a:rPr lang="en-US" altLang="zh-CN" sz="1400" dirty="0" err="1">
                <a:solidFill>
                  <a:srgbClr val="323BE2"/>
                </a:solidFill>
              </a:rPr>
              <a:t>env</a:t>
            </a:r>
            <a:endParaRPr lang="en-US" altLang="zh-CN" sz="1400" dirty="0">
              <a:solidFill>
                <a:srgbClr val="323BE2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$</a:t>
            </a:r>
            <a:r>
              <a:rPr lang="en-US" altLang="zh-CN" sz="1400" dirty="0" err="1">
                <a:solidFill>
                  <a:srgbClr val="323BE2"/>
                </a:solidFill>
              </a:rPr>
              <a:t>kubectl</a:t>
            </a:r>
            <a:r>
              <a:rPr lang="en-US" altLang="zh-CN" sz="1400" dirty="0">
                <a:solidFill>
                  <a:srgbClr val="323BE2"/>
                </a:solidFill>
              </a:rPr>
              <a:t> exec -</a:t>
            </a:r>
            <a:r>
              <a:rPr lang="en-US" altLang="zh-CN" sz="1400" dirty="0" err="1">
                <a:solidFill>
                  <a:srgbClr val="323BE2"/>
                </a:solidFill>
              </a:rPr>
              <a:t>ti</a:t>
            </a:r>
            <a:r>
              <a:rPr lang="en-US" altLang="zh-CN" sz="1400" dirty="0">
                <a:solidFill>
                  <a:srgbClr val="323BE2"/>
                </a:solidFill>
              </a:rPr>
              <a:t> $POD_NAME bash</a:t>
            </a:r>
          </a:p>
          <a:p>
            <a:pPr lvl="1"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#curl localhost:8080</a:t>
            </a:r>
          </a:p>
          <a:p>
            <a:pPr lvl="1"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#</a:t>
            </a:r>
            <a:r>
              <a:rPr lang="en" altLang="zh-CN" sz="1400" dirty="0">
                <a:solidFill>
                  <a:srgbClr val="323BE2"/>
                </a:solidFill>
              </a:rPr>
              <a:t>cat </a:t>
            </a:r>
            <a:r>
              <a:rPr lang="en" altLang="zh-CN" sz="1400" dirty="0" err="1">
                <a:solidFill>
                  <a:srgbClr val="323BE2"/>
                </a:solidFill>
              </a:rPr>
              <a:t>server.js</a:t>
            </a:r>
            <a:endParaRPr lang="en-US" altLang="zh-CN" sz="1400" dirty="0">
              <a:solidFill>
                <a:srgbClr val="323BE2"/>
              </a:solidFill>
            </a:endParaRPr>
          </a:p>
          <a:p>
            <a:pPr lvl="1">
              <a:buFont typeface="Arial"/>
              <a:buChar char="•"/>
            </a:pPr>
            <a:r>
              <a:rPr lang="en-US" altLang="zh-CN" sz="1400" dirty="0">
                <a:solidFill>
                  <a:srgbClr val="323BE2"/>
                </a:solidFill>
              </a:rPr>
              <a:t>#exit	</a:t>
            </a:r>
          </a:p>
          <a:p>
            <a:pPr>
              <a:buFont typeface="Arial"/>
              <a:buChar char="•"/>
            </a:pPr>
            <a:endParaRPr lang="en-US" altLang="zh-CN" sz="2104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36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x-none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sz="2104" dirty="0">
                <a:solidFill>
                  <a:srgbClr val="000000"/>
                </a:solidFill>
              </a:rPr>
              <a:t>$</a:t>
            </a:r>
            <a:r>
              <a:rPr lang="en-US" altLang="zh-CN" sz="2104" dirty="0" err="1">
                <a:solidFill>
                  <a:srgbClr val="0000FF"/>
                </a:solidFill>
              </a:rPr>
              <a:t>kubectl</a:t>
            </a:r>
            <a:r>
              <a:rPr lang="en-US" altLang="zh-CN" sz="2104" dirty="0">
                <a:solidFill>
                  <a:srgbClr val="0000FF"/>
                </a:solidFill>
              </a:rPr>
              <a:t> get services</a:t>
            </a:r>
          </a:p>
          <a:p>
            <a:pPr>
              <a:buFont typeface="Arial"/>
              <a:buChar char="•"/>
            </a:pPr>
            <a:r>
              <a:rPr lang="en-US" altLang="zh-CN" sz="2104" dirty="0">
                <a:cs typeface="微软雅黑"/>
              </a:rPr>
              <a:t>$</a:t>
            </a:r>
            <a:r>
              <a:rPr lang="en-US" altLang="zh-CN" sz="2104" dirty="0" err="1">
                <a:solidFill>
                  <a:srgbClr val="2318DE"/>
                </a:solidFill>
                <a:cs typeface="微软雅黑"/>
              </a:rPr>
              <a:t>kubectl</a:t>
            </a:r>
            <a:r>
              <a:rPr lang="en-US" altLang="zh-CN" sz="2104" dirty="0">
                <a:solidFill>
                  <a:srgbClr val="2318DE"/>
                </a:solidFill>
                <a:cs typeface="微软雅黑"/>
              </a:rPr>
              <a:t> scale --replicas=3 deployment/</a:t>
            </a:r>
            <a:r>
              <a:rPr lang="en-US" altLang="zh-CN" sz="2104" dirty="0" err="1">
                <a:solidFill>
                  <a:srgbClr val="2318DE"/>
                </a:solidFill>
                <a:cs typeface="微软雅黑"/>
              </a:rPr>
              <a:t>mynode</a:t>
            </a:r>
            <a:endParaRPr lang="en-US" altLang="zh-CN" sz="2104" dirty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2104" dirty="0">
                <a:solidFill>
                  <a:srgbClr val="000000"/>
                </a:solidFill>
              </a:rPr>
              <a:t>$</a:t>
            </a:r>
            <a:r>
              <a:rPr lang="en-US" altLang="zh-CN" sz="2104" dirty="0" err="1">
                <a:solidFill>
                  <a:srgbClr val="0000FF"/>
                </a:solidFill>
              </a:rPr>
              <a:t>kubectl</a:t>
            </a:r>
            <a:r>
              <a:rPr lang="en-US" altLang="zh-CN" sz="2104" dirty="0">
                <a:solidFill>
                  <a:srgbClr val="0000FF"/>
                </a:solidFill>
              </a:rPr>
              <a:t> expose deployment/</a:t>
            </a:r>
            <a:r>
              <a:rPr lang="en-US" altLang="zh-CN" sz="2104" dirty="0" err="1">
                <a:solidFill>
                  <a:srgbClr val="0000FF"/>
                </a:solidFill>
              </a:rPr>
              <a:t>mynode</a:t>
            </a:r>
            <a:r>
              <a:rPr lang="en-US" altLang="zh-CN" sz="2104" dirty="0">
                <a:solidFill>
                  <a:srgbClr val="0000FF"/>
                </a:solidFill>
              </a:rPr>
              <a:t> --type="</a:t>
            </a:r>
            <a:r>
              <a:rPr lang="en-US" altLang="zh-CN" sz="2104" dirty="0" err="1">
                <a:solidFill>
                  <a:srgbClr val="0000FF"/>
                </a:solidFill>
              </a:rPr>
              <a:t>NodePort</a:t>
            </a:r>
            <a:r>
              <a:rPr lang="en-US" altLang="zh-CN" sz="2104" dirty="0">
                <a:solidFill>
                  <a:srgbClr val="0000FF"/>
                </a:solidFill>
              </a:rPr>
              <a:t>" --port 8080</a:t>
            </a:r>
          </a:p>
          <a:p>
            <a:pPr>
              <a:buFont typeface="Arial"/>
              <a:buChar char="•"/>
            </a:pPr>
            <a:r>
              <a:rPr lang="en-US" altLang="zh-CN" sz="2104" dirty="0">
                <a:solidFill>
                  <a:srgbClr val="000000"/>
                </a:solidFill>
              </a:rPr>
              <a:t>$</a:t>
            </a:r>
            <a:r>
              <a:rPr lang="en-US" altLang="zh-CN" sz="2104" dirty="0" err="1">
                <a:solidFill>
                  <a:srgbClr val="0000FF"/>
                </a:solidFill>
              </a:rPr>
              <a:t>kubectl</a:t>
            </a:r>
            <a:r>
              <a:rPr lang="en-US" altLang="zh-CN" sz="2104" dirty="0">
                <a:solidFill>
                  <a:srgbClr val="0000FF"/>
                </a:solidFill>
              </a:rPr>
              <a:t> get services</a:t>
            </a:r>
          </a:p>
          <a:p>
            <a:pPr>
              <a:buFont typeface="Arial"/>
              <a:buChar char="•"/>
            </a:pPr>
            <a:r>
              <a:rPr lang="en-US" altLang="zh-CN" sz="2104" dirty="0">
                <a:solidFill>
                  <a:srgbClr val="000000"/>
                </a:solidFill>
              </a:rPr>
              <a:t>$</a:t>
            </a:r>
            <a:r>
              <a:rPr lang="en-US" altLang="zh-CN" sz="2104" dirty="0" err="1">
                <a:solidFill>
                  <a:srgbClr val="0000FF"/>
                </a:solidFill>
              </a:rPr>
              <a:t>kubectl</a:t>
            </a:r>
            <a:r>
              <a:rPr lang="en-US" altLang="zh-CN" sz="2104" dirty="0">
                <a:solidFill>
                  <a:srgbClr val="0000FF"/>
                </a:solidFill>
              </a:rPr>
              <a:t> describe services/</a:t>
            </a:r>
            <a:r>
              <a:rPr lang="en-US" altLang="zh-CN" sz="2104" dirty="0" err="1">
                <a:solidFill>
                  <a:srgbClr val="0000FF"/>
                </a:solidFill>
              </a:rPr>
              <a:t>mynode</a:t>
            </a:r>
            <a:endParaRPr lang="en-US" altLang="zh-CN" sz="2104" dirty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2104" dirty="0">
                <a:solidFill>
                  <a:srgbClr val="000000"/>
                </a:solidFill>
              </a:rPr>
              <a:t>$</a:t>
            </a:r>
            <a:r>
              <a:rPr lang="en-US" altLang="zh-CN" sz="2104" dirty="0">
                <a:solidFill>
                  <a:srgbClr val="0000FF"/>
                </a:solidFill>
              </a:rPr>
              <a:t>export NODE_PORT=$(</a:t>
            </a:r>
            <a:r>
              <a:rPr lang="en-US" altLang="zh-CN" sz="2104" dirty="0" err="1">
                <a:solidFill>
                  <a:srgbClr val="0000FF"/>
                </a:solidFill>
              </a:rPr>
              <a:t>kubectl</a:t>
            </a:r>
            <a:r>
              <a:rPr lang="en-US" altLang="zh-CN" sz="2104" dirty="0">
                <a:solidFill>
                  <a:srgbClr val="0000FF"/>
                </a:solidFill>
              </a:rPr>
              <a:t> get services/</a:t>
            </a:r>
            <a:r>
              <a:rPr lang="en-US" altLang="zh-CN" sz="2104" dirty="0" err="1">
                <a:solidFill>
                  <a:srgbClr val="0000FF"/>
                </a:solidFill>
              </a:rPr>
              <a:t>mynode</a:t>
            </a:r>
            <a:r>
              <a:rPr lang="en-US" altLang="zh-CN" sz="2104" dirty="0">
                <a:solidFill>
                  <a:srgbClr val="0000FF"/>
                </a:solidFill>
              </a:rPr>
              <a:t> -o go-template='{{(index .</a:t>
            </a:r>
            <a:r>
              <a:rPr lang="en-US" altLang="zh-CN" sz="2104" dirty="0" err="1">
                <a:solidFill>
                  <a:srgbClr val="0000FF"/>
                </a:solidFill>
              </a:rPr>
              <a:t>spec.ports</a:t>
            </a:r>
            <a:r>
              <a:rPr lang="en-US" altLang="zh-CN" sz="2104" dirty="0">
                <a:solidFill>
                  <a:srgbClr val="0000FF"/>
                </a:solidFill>
              </a:rPr>
              <a:t> 0).</a:t>
            </a:r>
            <a:r>
              <a:rPr lang="en-US" altLang="zh-CN" sz="2104" dirty="0" err="1">
                <a:solidFill>
                  <a:srgbClr val="0000FF"/>
                </a:solidFill>
              </a:rPr>
              <a:t>nodePort</a:t>
            </a:r>
            <a:r>
              <a:rPr lang="en-US" altLang="zh-CN" sz="2104" dirty="0">
                <a:solidFill>
                  <a:srgbClr val="0000FF"/>
                </a:solidFill>
              </a:rPr>
              <a:t>}}') </a:t>
            </a:r>
          </a:p>
          <a:p>
            <a:pPr>
              <a:buFont typeface="Arial"/>
              <a:buChar char="•"/>
            </a:pPr>
            <a:r>
              <a:rPr lang="en-US" altLang="zh-CN" sz="2104" dirty="0">
                <a:solidFill>
                  <a:srgbClr val="000000"/>
                </a:solidFill>
              </a:rPr>
              <a:t>$</a:t>
            </a:r>
            <a:r>
              <a:rPr lang="en-US" altLang="zh-CN" sz="2104" dirty="0">
                <a:solidFill>
                  <a:srgbClr val="0000FF"/>
                </a:solidFill>
              </a:rPr>
              <a:t>curl $VM_IP:$NODE_PORT</a:t>
            </a:r>
          </a:p>
          <a:p>
            <a:pPr>
              <a:buFont typeface="Arial"/>
              <a:buChar char="•"/>
            </a:pPr>
            <a:r>
              <a:rPr lang="en-US" altLang="zh-CN" sz="2104" dirty="0"/>
              <a:t>$</a:t>
            </a:r>
            <a:r>
              <a:rPr lang="en-US" altLang="zh-CN" sz="2104" dirty="0">
                <a:solidFill>
                  <a:srgbClr val="2318DE"/>
                </a:solidFill>
              </a:rPr>
              <a:t>while(true); do curl http://$VM_IP:$NODE_PORT; sleep 1; done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39568" y="5467592"/>
            <a:ext cx="4039649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78" dirty="0"/>
              <a:t>VM IP: </a:t>
            </a:r>
            <a:r>
              <a:rPr kumimoji="1" lang="zh-CN" altLang="en-US" sz="1578" dirty="0"/>
              <a:t>为该节点对应虚拟机的</a:t>
            </a:r>
            <a:r>
              <a:rPr kumimoji="1" lang="en-US" altLang="zh-CN" sz="1578" dirty="0"/>
              <a:t>IP</a:t>
            </a:r>
            <a:endParaRPr kumimoji="1" lang="zh-CN" altLang="en-US" sz="1578" dirty="0"/>
          </a:p>
        </p:txBody>
      </p:sp>
    </p:spTree>
    <p:extLst>
      <p:ext uri="{BB962C8B-B14F-4D97-AF65-F5344CB8AC3E}">
        <p14:creationId xmlns:p14="http://schemas.microsoft.com/office/powerpoint/2010/main" val="2932424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err="1">
                <a:solidFill>
                  <a:schemeClr val="tx1"/>
                </a:solidFill>
              </a:rPr>
              <a:t>kubectl</a:t>
            </a:r>
            <a:r>
              <a:rPr lang="en-US" altLang="zh-CN" sz="2000" dirty="0">
                <a:solidFill>
                  <a:schemeClr val="tx1"/>
                </a:solidFill>
              </a:rPr>
              <a:t> get pods</a:t>
            </a:r>
          </a:p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err="1">
                <a:solidFill>
                  <a:schemeClr val="tx1"/>
                </a:solidFill>
              </a:rPr>
              <a:t>kubectl</a:t>
            </a:r>
            <a:r>
              <a:rPr lang="en-US" altLang="zh-CN" sz="2000" dirty="0">
                <a:solidFill>
                  <a:schemeClr val="tx1"/>
                </a:solidFill>
              </a:rPr>
              <a:t> get pods -l run=</a:t>
            </a:r>
            <a:r>
              <a:rPr lang="en-US" altLang="zh-CN" sz="2000" dirty="0" err="1">
                <a:solidFill>
                  <a:schemeClr val="tx1"/>
                </a:solidFill>
              </a:rPr>
              <a:t>mynode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err="1">
                <a:solidFill>
                  <a:schemeClr val="tx1"/>
                </a:solidFill>
              </a:rPr>
              <a:t>kubectl</a:t>
            </a:r>
            <a:r>
              <a:rPr lang="en-US" altLang="zh-CN" sz="2000" dirty="0">
                <a:solidFill>
                  <a:schemeClr val="tx1"/>
                </a:solidFill>
              </a:rPr>
              <a:t> get services -l run=</a:t>
            </a:r>
            <a:r>
              <a:rPr lang="en-US" altLang="zh-CN" sz="2000" dirty="0" err="1">
                <a:solidFill>
                  <a:schemeClr val="tx1"/>
                </a:solidFill>
              </a:rPr>
              <a:t>mynode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err="1">
                <a:solidFill>
                  <a:schemeClr val="tx1"/>
                </a:solidFill>
              </a:rPr>
              <a:t>kubectl</a:t>
            </a:r>
            <a:r>
              <a:rPr lang="en-US" altLang="zh-CN" sz="2000" dirty="0">
                <a:solidFill>
                  <a:schemeClr val="tx1"/>
                </a:solidFill>
              </a:rPr>
              <a:t> label pod $POD_NAME a=c</a:t>
            </a:r>
          </a:p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err="1">
                <a:solidFill>
                  <a:schemeClr val="tx1"/>
                </a:solidFill>
              </a:rPr>
              <a:t>kubectl</a:t>
            </a:r>
            <a:r>
              <a:rPr lang="en-US" altLang="zh-CN" sz="2000" dirty="0">
                <a:solidFill>
                  <a:schemeClr val="tx1"/>
                </a:solidFill>
              </a:rPr>
              <a:t> get pods -l a=c</a:t>
            </a:r>
          </a:p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err="1">
                <a:solidFill>
                  <a:schemeClr val="tx1"/>
                </a:solidFill>
              </a:rPr>
              <a:t>kubectl</a:t>
            </a:r>
            <a:r>
              <a:rPr lang="en-US" altLang="zh-CN" sz="2000" dirty="0">
                <a:solidFill>
                  <a:schemeClr val="tx1"/>
                </a:solidFill>
              </a:rPr>
              <a:t> describe pod $POD_NAME</a:t>
            </a:r>
          </a:p>
          <a:p>
            <a:pPr>
              <a:buFont typeface="Arial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" altLang="zh-CN" sz="2000" dirty="0" err="1">
                <a:solidFill>
                  <a:schemeClr val="tx1"/>
                </a:solidFill>
              </a:rPr>
              <a:t>kubectl</a:t>
            </a:r>
            <a:r>
              <a:rPr lang="en" altLang="zh-CN" sz="2000" dirty="0">
                <a:solidFill>
                  <a:schemeClr val="tx1"/>
                </a:solidFill>
              </a:rPr>
              <a:t> get pods --show-labels</a:t>
            </a:r>
          </a:p>
          <a:p>
            <a:pPr>
              <a:buFont typeface="Arial"/>
              <a:buChar char="•"/>
            </a:pPr>
            <a:endParaRPr lang="en-US" altLang="zh-CN" sz="2104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981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5AAB-60AF-DB4D-8697-85F43C72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常见的运维任务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DA9B3-D318-3B4E-B167-C8B5135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3200" dirty="0"/>
              <a:t>如何缩容和扩容</a:t>
            </a:r>
            <a:endParaRPr kumimoji="1" lang="en-US" altLang="zh-CN" sz="3200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3200" dirty="0"/>
              <a:t>如何更新和回滚</a:t>
            </a:r>
            <a:endParaRPr kumimoji="1" lang="en-US" altLang="zh-CN" sz="3200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3200" dirty="0"/>
              <a:t>如何</a:t>
            </a:r>
            <a:r>
              <a:rPr kumimoji="1" lang="en-US" altLang="zh-CN" sz="3200" dirty="0"/>
              <a:t>A/B</a:t>
            </a:r>
            <a:r>
              <a:rPr kumimoji="1" lang="zh-CN" altLang="en-US" sz="3200" dirty="0"/>
              <a:t>测试和小流量</a:t>
            </a:r>
            <a:endParaRPr kumimoji="1" lang="en-US" altLang="zh-CN" sz="3200" dirty="0"/>
          </a:p>
          <a:p>
            <a:pPr>
              <a:buFont typeface="Wingdings" pitchFamily="2" charset="2"/>
              <a:buChar char="l"/>
            </a:pP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使用</a:t>
            </a:r>
            <a:r>
              <a:rPr kumimoji="1" lang="en-US" altLang="zh-CN" sz="3200" dirty="0"/>
              <a:t>K8S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a piece of cake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24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Sample: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sz="2454" dirty="0">
                <a:solidFill>
                  <a:schemeClr val="tx1"/>
                </a:solidFill>
              </a:rPr>
              <a:t>Deployment &amp; </a:t>
            </a:r>
            <a:r>
              <a:rPr kumimoji="1" lang="en-US" altLang="zh-CN" sz="2454" dirty="0" err="1">
                <a:solidFill>
                  <a:schemeClr val="tx1"/>
                </a:solidFill>
              </a:rPr>
              <a:t>ReplicaSet</a:t>
            </a:r>
            <a:r>
              <a:rPr kumimoji="1" lang="en-US" altLang="zh-CN" sz="2454" dirty="0">
                <a:solidFill>
                  <a:schemeClr val="tx1"/>
                </a:solidFill>
              </a:rPr>
              <a:t> &amp; Pod</a:t>
            </a:r>
            <a:br>
              <a:rPr kumimoji="1" lang="en-US" altLang="zh-CN" sz="2454" dirty="0">
                <a:solidFill>
                  <a:schemeClr val="tx1"/>
                </a:solidFill>
              </a:rPr>
            </a:b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kumimoji="1" lang="en-US" altLang="zh-CN" dirty="0"/>
              <a:t>Deployment</a:t>
            </a:r>
          </a:p>
          <a:p>
            <a:pPr lvl="1">
              <a:buFont typeface="Arial"/>
              <a:buChar char="•"/>
            </a:pPr>
            <a:r>
              <a:rPr kumimoji="1" lang="en-US" altLang="zh-CN" dirty="0"/>
              <a:t>Name=</a:t>
            </a:r>
            <a:r>
              <a:rPr kumimoji="1" lang="en-US" altLang="zh-CN" dirty="0" err="1"/>
              <a:t>mynode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en-US" altLang="zh-CN" dirty="0" err="1"/>
              <a:t>ReplicaSet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kumimoji="1" lang="en-US" altLang="zh-CN" dirty="0"/>
              <a:t>Replicas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</a:t>
            </a:r>
          </a:p>
          <a:p>
            <a:pPr>
              <a:buFont typeface="Arial"/>
              <a:buChar char="•"/>
            </a:pPr>
            <a:r>
              <a:rPr kumimoji="1" lang="en-US" altLang="zh-CN" dirty="0"/>
              <a:t>Pod</a:t>
            </a:r>
          </a:p>
          <a:p>
            <a:pPr lvl="1">
              <a:buFont typeface="Arial"/>
              <a:buChar char="•"/>
            </a:pPr>
            <a:r>
              <a:rPr kumimoji="1" lang="en-US" altLang="zh-CN" dirty="0"/>
              <a:t>Containers</a:t>
            </a:r>
          </a:p>
          <a:p>
            <a:pPr lvl="2">
              <a:buFont typeface="Arial"/>
              <a:buChar char="•"/>
            </a:pPr>
            <a:r>
              <a:rPr kumimoji="1" lang="en-US" altLang="zh-CN" dirty="0"/>
              <a:t>Image:mynode:1.0</a:t>
            </a:r>
          </a:p>
          <a:p>
            <a:pPr lvl="2">
              <a:buFont typeface="Arial"/>
              <a:buChar char="•"/>
            </a:pPr>
            <a:endParaRPr kumimoji="1" lang="en-US" altLang="zh-CN" dirty="0"/>
          </a:p>
          <a:p>
            <a:pPr lvl="1">
              <a:buFont typeface="Arial"/>
              <a:buChar char="•"/>
            </a:pPr>
            <a:endParaRPr kumimoji="1" lang="en-US" altLang="zh-CN" dirty="0"/>
          </a:p>
          <a:p>
            <a:pPr lvl="1"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4228562" y="1618009"/>
            <a:ext cx="3471573" cy="32190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5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54437" y="2374736"/>
            <a:ext cx="2019824" cy="441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638839" y="3700245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85632" y="3700245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532425" y="3700245"/>
            <a:ext cx="757434" cy="56807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线连接符 14"/>
          <p:cNvCxnSpPr/>
          <p:nvPr/>
        </p:nvCxnSpPr>
        <p:spPr bwMode="auto">
          <a:xfrm>
            <a:off x="4954437" y="3195290"/>
            <a:ext cx="20198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>
            <a:off x="4954437" y="3195290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线箭头连接符 18"/>
          <p:cNvCxnSpPr/>
          <p:nvPr/>
        </p:nvCxnSpPr>
        <p:spPr bwMode="auto">
          <a:xfrm>
            <a:off x="5964349" y="3195290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线箭头连接符 19"/>
          <p:cNvCxnSpPr/>
          <p:nvPr/>
        </p:nvCxnSpPr>
        <p:spPr bwMode="auto">
          <a:xfrm>
            <a:off x="6974261" y="3195290"/>
            <a:ext cx="0" cy="504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线箭头连接符 23"/>
          <p:cNvCxnSpPr/>
          <p:nvPr/>
        </p:nvCxnSpPr>
        <p:spPr bwMode="auto">
          <a:xfrm>
            <a:off x="5964349" y="2816573"/>
            <a:ext cx="0" cy="37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4540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7FAF-F46B-DF46-8599-922CD57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操作一</a:t>
            </a:r>
            <a:r>
              <a:rPr kumimoji="1" lang="en-US" altLang="zh-CN" dirty="0"/>
              <a:t>:</a:t>
            </a:r>
            <a:r>
              <a:rPr kumimoji="1" lang="zh-CN" altLang="en-US" dirty="0"/>
              <a:t> 扩容</a:t>
            </a:r>
            <a:r>
              <a:rPr kumimoji="1" lang="en-US" altLang="zh-CN" dirty="0"/>
              <a:t>/</a:t>
            </a:r>
            <a:r>
              <a:rPr kumimoji="1" lang="zh-CN" altLang="en-US" dirty="0"/>
              <a:t>缩容（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AF9B8-BDAA-5249-8EEB-79701A715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传统实体机模式下：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操作麻烦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部署时间长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4CA95-CE11-9C4B-A5A3-080453AF24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sz="2400" dirty="0"/>
              <a:t>K8S</a:t>
            </a:r>
            <a:r>
              <a:rPr kumimoji="1" lang="zh-CN" altLang="en-US" sz="2400" dirty="0"/>
              <a:t> 环境下：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一行搞定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秒级</a:t>
            </a:r>
          </a:p>
        </p:txBody>
      </p:sp>
    </p:spTree>
    <p:extLst>
      <p:ext uri="{BB962C8B-B14F-4D97-AF65-F5344CB8AC3E}">
        <p14:creationId xmlns:p14="http://schemas.microsoft.com/office/powerpoint/2010/main" val="40252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B8243-A3E4-604A-8D82-81D257E4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0BD9-7F08-394F-8DBE-B3BDA2E5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sz="2800" dirty="0"/>
              <a:t>K8S</a:t>
            </a:r>
            <a:r>
              <a:rPr kumimoji="1" lang="zh-CN" altLang="en-US" sz="2800" dirty="0"/>
              <a:t>的发展历史和架构</a:t>
            </a:r>
            <a:endParaRPr kumimoji="1" lang="en-US" altLang="zh-CN" sz="2800" dirty="0"/>
          </a:p>
          <a:p>
            <a:pPr>
              <a:buFont typeface="Wingdings" pitchFamily="2" charset="2"/>
              <a:buChar char="l"/>
            </a:pPr>
            <a:endParaRPr kumimoji="1" lang="en-US" altLang="zh-CN" sz="28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800" dirty="0"/>
              <a:t>K8S</a:t>
            </a:r>
            <a:r>
              <a:rPr kumimoji="1" lang="zh-CN" altLang="en-US" sz="2800" dirty="0"/>
              <a:t>的概念和术语</a:t>
            </a:r>
            <a:endParaRPr kumimoji="1" lang="en-US" altLang="zh-CN" sz="2800" dirty="0"/>
          </a:p>
          <a:p>
            <a:pPr>
              <a:buFont typeface="Wingdings" pitchFamily="2" charset="2"/>
              <a:buChar char="l"/>
            </a:pPr>
            <a:endParaRPr kumimoji="1" lang="en-US" altLang="zh-CN" sz="2800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2800" dirty="0"/>
              <a:t>常见运维任务</a:t>
            </a:r>
            <a:endParaRPr kumimoji="1" lang="en-US" altLang="zh-CN" sz="2800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9100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操作一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454" dirty="0"/>
              <a:t>使用命令行</a:t>
            </a:r>
          </a:p>
          <a:p>
            <a:pPr marL="0" indent="0">
              <a:buNone/>
            </a:pPr>
            <a:r>
              <a:rPr kumimoji="1" lang="en-US" altLang="zh-CN" sz="2104" dirty="0" err="1"/>
              <a:t>kubectl</a:t>
            </a:r>
            <a:r>
              <a:rPr kumimoji="1" lang="en-US" altLang="zh-CN" sz="2104" dirty="0"/>
              <a:t> scale [deploy-name] </a:t>
            </a:r>
            <a:r>
              <a:rPr kumimoji="1" lang="mr-IN" altLang="zh-CN" sz="2104" dirty="0"/>
              <a:t>–</a:t>
            </a:r>
            <a:r>
              <a:rPr kumimoji="1" lang="en-US" altLang="zh-CN" sz="2104" dirty="0"/>
              <a:t>replicas = [number]</a:t>
            </a:r>
          </a:p>
          <a:p>
            <a:pPr marL="0" indent="0">
              <a:buNone/>
            </a:pPr>
            <a:r>
              <a:rPr kumimoji="1" lang="zh-CN" altLang="en-US" sz="2104" dirty="0"/>
              <a:t>改变的是</a:t>
            </a:r>
            <a:r>
              <a:rPr kumimoji="1" lang="en-US" altLang="zh-CN" sz="2104" dirty="0"/>
              <a:t>replicas</a:t>
            </a:r>
            <a:r>
              <a:rPr kumimoji="1" lang="zh-CN" altLang="en-US" sz="2104" dirty="0"/>
              <a:t>的数目</a:t>
            </a:r>
            <a:endParaRPr kumimoji="1" lang="en-US" altLang="zh-CN" sz="2104" dirty="0"/>
          </a:p>
          <a:p>
            <a:pPr marL="0" indent="0">
              <a:buNone/>
            </a:pPr>
            <a:endParaRPr kumimoji="1" lang="en-US" altLang="zh-CN" sz="2104" dirty="0"/>
          </a:p>
          <a:p>
            <a:pPr marL="0" indent="0">
              <a:buNone/>
            </a:pPr>
            <a:r>
              <a:rPr kumimoji="1" lang="zh-CN" altLang="en-US" sz="2104" dirty="0"/>
              <a:t>例如：一开始</a:t>
            </a:r>
            <a:r>
              <a:rPr kumimoji="1" lang="en-US" altLang="zh-CN" sz="2104" dirty="0"/>
              <a:t>deployment </a:t>
            </a:r>
            <a:r>
              <a:rPr kumimoji="1" lang="zh-CN" altLang="en-US" sz="2104" dirty="0"/>
              <a:t>的</a:t>
            </a:r>
            <a:r>
              <a:rPr kumimoji="1" lang="en-US" altLang="zh-CN" sz="2104" dirty="0"/>
              <a:t>pod</a:t>
            </a:r>
            <a:r>
              <a:rPr kumimoji="1" lang="zh-CN" altLang="en-US" sz="2104" dirty="0"/>
              <a:t>为</a:t>
            </a:r>
            <a:r>
              <a:rPr kumimoji="1" lang="en-US" altLang="zh-CN" sz="2104" dirty="0"/>
              <a:t>1</a:t>
            </a:r>
          </a:p>
          <a:p>
            <a:pPr>
              <a:buFont typeface="Arial"/>
              <a:buChar char="•"/>
            </a:pPr>
            <a:r>
              <a:rPr kumimoji="1" lang="en-US" altLang="zh-CN" sz="1578" dirty="0" err="1"/>
              <a:t>kubectl</a:t>
            </a:r>
            <a:r>
              <a:rPr kumimoji="1" lang="en-US" altLang="zh-CN" sz="1578" dirty="0"/>
              <a:t> scale deployments/</a:t>
            </a:r>
            <a:r>
              <a:rPr kumimoji="1" lang="en-US" altLang="zh-CN" sz="1578" dirty="0" err="1"/>
              <a:t>mynode</a:t>
            </a:r>
            <a:r>
              <a:rPr kumimoji="1" lang="en-US" altLang="zh-CN" sz="1578" dirty="0"/>
              <a:t> --replicas=4</a:t>
            </a:r>
          </a:p>
          <a:p>
            <a:pPr>
              <a:buFont typeface="Arial"/>
              <a:buChar char="•"/>
            </a:pPr>
            <a:r>
              <a:rPr kumimoji="1" lang="en-US" altLang="zh-CN" sz="1578" dirty="0" err="1"/>
              <a:t>kubectl</a:t>
            </a:r>
            <a:r>
              <a:rPr kumimoji="1" lang="en-US" altLang="zh-CN" sz="1578" dirty="0"/>
              <a:t> scale deployments/</a:t>
            </a:r>
            <a:r>
              <a:rPr kumimoji="1" lang="en-US" altLang="zh-CN" sz="1578" dirty="0" err="1"/>
              <a:t>mynode</a:t>
            </a:r>
            <a:r>
              <a:rPr kumimoji="1" lang="en-US" altLang="zh-CN" sz="1578" dirty="0"/>
              <a:t> --replicas=2</a:t>
            </a:r>
          </a:p>
          <a:p>
            <a:pPr>
              <a:buFont typeface="Arial"/>
              <a:buChar char="•"/>
            </a:pPr>
            <a:endParaRPr kumimoji="1" lang="en-US" altLang="zh-CN" sz="1578" dirty="0"/>
          </a:p>
          <a:p>
            <a:pPr>
              <a:buFont typeface="Arial"/>
              <a:buChar char="•"/>
            </a:pPr>
            <a:r>
              <a:rPr kumimoji="1" lang="zh-CN" altLang="en-US" sz="1578" dirty="0"/>
              <a:t>扩容缩容的过程中，</a:t>
            </a:r>
            <a:r>
              <a:rPr kumimoji="1" lang="en-US" altLang="zh-CN" sz="1578" dirty="0"/>
              <a:t>K8S</a:t>
            </a:r>
            <a:r>
              <a:rPr kumimoji="1" lang="zh-CN" altLang="en-US" sz="1578" dirty="0"/>
              <a:t>保证外部访问没有中断</a:t>
            </a:r>
            <a:endParaRPr kumimoji="1" lang="en-US" altLang="zh-CN" sz="1578" dirty="0"/>
          </a:p>
          <a:p>
            <a:pPr>
              <a:buFont typeface="Arial"/>
              <a:buChar char="•"/>
            </a:pPr>
            <a:endParaRPr kumimoji="1" lang="en-US" altLang="zh-CN" sz="1578" dirty="0"/>
          </a:p>
          <a:p>
            <a:pPr>
              <a:buFont typeface="Arial"/>
              <a:buChar char="•"/>
            </a:pPr>
            <a:endParaRPr kumimoji="1" lang="en-US" altLang="zh-CN" sz="1578" dirty="0"/>
          </a:p>
          <a:p>
            <a:pPr>
              <a:buFont typeface="Arial"/>
              <a:buChar char="•"/>
            </a:pPr>
            <a:endParaRPr kumimoji="1" lang="en-US" altLang="zh-CN" sz="1578" dirty="0"/>
          </a:p>
          <a:p>
            <a:pPr>
              <a:buFont typeface="Arial"/>
              <a:buChar char="•"/>
            </a:pPr>
            <a:endParaRPr kumimoji="1" lang="en-US" altLang="zh-CN" sz="1578" dirty="0"/>
          </a:p>
        </p:txBody>
      </p:sp>
    </p:spTree>
    <p:extLst>
      <p:ext uri="{BB962C8B-B14F-4D97-AF65-F5344CB8AC3E}">
        <p14:creationId xmlns:p14="http://schemas.microsoft.com/office/powerpoint/2010/main" val="1370459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7FAF-F46B-DF46-8599-922CD57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操作二：更新（</a:t>
            </a:r>
            <a:r>
              <a:rPr kumimoji="1" lang="en-US" altLang="zh-CN" dirty="0"/>
              <a:t>Rolling update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AF9B8-BDAA-5249-8EEB-79701A715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传统实体机模式下：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操作麻烦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部署时间长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容易中断服务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不好回滚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4CA95-CE11-9C4B-A5A3-080453AF24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sz="2400" dirty="0"/>
              <a:t>K8S</a:t>
            </a:r>
            <a:r>
              <a:rPr kumimoji="1" lang="zh-CN" altLang="en-US" sz="2400" dirty="0"/>
              <a:t> 环境下：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一行搞定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秒级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服务不中断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一键回滚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04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操作二：更新（</a:t>
            </a:r>
            <a:r>
              <a:rPr kumimoji="1" lang="en-US" altLang="zh-CN" dirty="0"/>
              <a:t>Rolling update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kumimoji="1" lang="zh-CN" altLang="en-US" dirty="0"/>
              <a:t>即</a:t>
            </a:r>
            <a:r>
              <a:rPr kumimoji="1" lang="en-US" altLang="zh-CN" dirty="0"/>
              <a:t>K8S</a:t>
            </a:r>
            <a:r>
              <a:rPr kumimoji="1" lang="zh-CN" altLang="en-US" dirty="0"/>
              <a:t>更新一个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pod</a:t>
            </a:r>
            <a:r>
              <a:rPr kumimoji="1" lang="zh-CN" altLang="en-US" dirty="0"/>
              <a:t>时候，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采用是滚动更新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即启动新的</a:t>
            </a:r>
            <a:r>
              <a:rPr kumimoji="1" lang="en-US" altLang="zh-CN" dirty="0"/>
              <a:t>pod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load </a:t>
            </a:r>
            <a:r>
              <a:rPr kumimoji="1" lang="zh-CN" altLang="en-US" dirty="0"/>
              <a:t>新版本的</a:t>
            </a:r>
            <a:r>
              <a:rPr kumimoji="1" lang="en-US" altLang="zh-CN" dirty="0"/>
              <a:t>image</a:t>
            </a:r>
          </a:p>
          <a:p>
            <a:pPr>
              <a:buFont typeface="Arial"/>
              <a:buChar char="•"/>
            </a:pPr>
            <a:r>
              <a:rPr kumimoji="1" lang="zh-CN" altLang="en-US" dirty="0"/>
              <a:t>同时进行上层路由的改变，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保证外部访问不受影响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952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滚动更新演示：</a:t>
            </a:r>
            <a:r>
              <a:rPr kumimoji="1" lang="en-US" altLang="zh-CN" dirty="0"/>
              <a:t>step 1</a:t>
            </a:r>
            <a:endParaRPr kumimoji="1" lang="zh-CN" altLang="en-US" sz="2454" dirty="0"/>
          </a:p>
        </p:txBody>
      </p:sp>
      <p:grpSp>
        <p:nvGrpSpPr>
          <p:cNvPr id="29" name="组 28"/>
          <p:cNvGrpSpPr/>
          <p:nvPr/>
        </p:nvGrpSpPr>
        <p:grpSpPr>
          <a:xfrm>
            <a:off x="2114059" y="1996019"/>
            <a:ext cx="2587900" cy="2082944"/>
            <a:chOff x="4860032" y="1556792"/>
            <a:chExt cx="3960440" cy="3672408"/>
          </a:xfrm>
        </p:grpSpPr>
        <p:sp>
          <p:nvSpPr>
            <p:cNvPr id="5" name="矩形 4"/>
            <p:cNvSpPr/>
            <p:nvPr/>
          </p:nvSpPr>
          <p:spPr bwMode="auto">
            <a:xfrm>
              <a:off x="4860032" y="1556792"/>
              <a:ext cx="3960440" cy="36724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652120" y="2708920"/>
              <a:ext cx="2304256" cy="5040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 err="1">
                  <a:latin typeface="微软雅黑"/>
                  <a:ea typeface="微软雅黑"/>
                  <a:cs typeface="微软雅黑"/>
                </a:rPr>
                <a:t>ReplicaSet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92080" y="4221088"/>
              <a:ext cx="864096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372200" y="4221088"/>
              <a:ext cx="864096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452320" y="4221088"/>
              <a:ext cx="864096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2050939" y="4520799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2842" y="2482877"/>
            <a:ext cx="2011217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Replicas:3</a:t>
            </a:r>
          </a:p>
          <a:p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Container:</a:t>
            </a:r>
          </a:p>
          <a:p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  image:mynode:1.0</a:t>
            </a:r>
          </a:p>
          <a:p>
            <a:endParaRPr kumimoji="1"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" name="直线箭头连接符 34"/>
          <p:cNvCxnSpPr>
            <a:stCxn id="30" idx="0"/>
            <a:endCxn id="7" idx="2"/>
          </p:cNvCxnSpPr>
          <p:nvPr/>
        </p:nvCxnSpPr>
        <p:spPr bwMode="auto">
          <a:xfrm flipH="1" flipV="1">
            <a:off x="2678691" y="3874753"/>
            <a:ext cx="1897029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线箭头连接符 36"/>
          <p:cNvCxnSpPr>
            <a:stCxn id="30" idx="0"/>
            <a:endCxn id="8" idx="2"/>
          </p:cNvCxnSpPr>
          <p:nvPr/>
        </p:nvCxnSpPr>
        <p:spPr bwMode="auto">
          <a:xfrm flipH="1" flipV="1">
            <a:off x="3384483" y="3874753"/>
            <a:ext cx="1191237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线箭头连接符 38"/>
          <p:cNvCxnSpPr>
            <a:stCxn id="30" idx="0"/>
            <a:endCxn id="9" idx="2"/>
          </p:cNvCxnSpPr>
          <p:nvPr/>
        </p:nvCxnSpPr>
        <p:spPr bwMode="auto">
          <a:xfrm flipH="1" flipV="1">
            <a:off x="4090274" y="3874753"/>
            <a:ext cx="485446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2114059" y="1427943"/>
            <a:ext cx="4797083" cy="3351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964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60123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滚动更新演示：</a:t>
            </a:r>
            <a:r>
              <a:rPr kumimoji="1" lang="en-US" altLang="zh-CN" dirty="0"/>
              <a:t>step 2</a:t>
            </a:r>
            <a:endParaRPr kumimoji="1" lang="zh-CN" altLang="en-US" sz="2454" dirty="0"/>
          </a:p>
        </p:txBody>
      </p:sp>
      <p:sp>
        <p:nvSpPr>
          <p:cNvPr id="6" name="文本框 5"/>
          <p:cNvSpPr txBox="1"/>
          <p:nvPr/>
        </p:nvSpPr>
        <p:spPr>
          <a:xfrm>
            <a:off x="220473" y="4899516"/>
            <a:ext cx="7794815" cy="57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再启动一个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，使用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mynode:2.0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image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1578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起来之后杀掉一个原有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mynode:1.0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kumimoji="1"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98461" y="1806660"/>
            <a:ext cx="2082944" cy="20829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15050" y="2460133"/>
            <a:ext cx="1211895" cy="28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025691" y="3317816"/>
            <a:ext cx="454461" cy="36757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61843" y="3317816"/>
            <a:ext cx="454461" cy="36757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735342" y="4331441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9" name="直线箭头连接符 18"/>
          <p:cNvCxnSpPr>
            <a:stCxn id="18" idx="0"/>
            <a:endCxn id="10" idx="2"/>
          </p:cNvCxnSpPr>
          <p:nvPr/>
        </p:nvCxnSpPr>
        <p:spPr bwMode="auto">
          <a:xfrm flipH="1" flipV="1">
            <a:off x="2252922" y="3685394"/>
            <a:ext cx="200720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线箭头连接符 20"/>
          <p:cNvCxnSpPr>
            <a:stCxn id="18" idx="0"/>
            <a:endCxn id="12" idx="2"/>
          </p:cNvCxnSpPr>
          <p:nvPr/>
        </p:nvCxnSpPr>
        <p:spPr bwMode="auto">
          <a:xfrm flipH="1" flipV="1">
            <a:off x="3389073" y="3685394"/>
            <a:ext cx="871049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197003" y="1806660"/>
            <a:ext cx="2019824" cy="20829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600967" y="2460133"/>
            <a:ext cx="1175171" cy="28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417347" y="3317816"/>
            <a:ext cx="473970" cy="36757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8" name="直线箭头连接符 47"/>
          <p:cNvCxnSpPr>
            <a:stCxn id="18" idx="0"/>
            <a:endCxn id="40" idx="2"/>
          </p:cNvCxnSpPr>
          <p:nvPr/>
        </p:nvCxnSpPr>
        <p:spPr bwMode="auto">
          <a:xfrm flipV="1">
            <a:off x="4260123" y="3685394"/>
            <a:ext cx="39421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-28870" y="2459588"/>
            <a:ext cx="1830466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Replicas:2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Container: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image:mynode:1.0</a:t>
            </a:r>
          </a:p>
          <a:p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84822" y="2437855"/>
            <a:ext cx="2019824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Replicas:1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Container: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image:mynode:2.0</a:t>
            </a:r>
          </a:p>
          <a:p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8461" y="1238585"/>
            <a:ext cx="4418366" cy="335156"/>
          </a:xfrm>
          <a:prstGeom prst="rect">
            <a:avLst/>
          </a:prstGeom>
          <a:solidFill>
            <a:srgbClr val="9BBB5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578" dirty="0"/>
          </a:p>
        </p:txBody>
      </p:sp>
    </p:spTree>
    <p:extLst>
      <p:ext uri="{BB962C8B-B14F-4D97-AF65-F5344CB8AC3E}">
        <p14:creationId xmlns:p14="http://schemas.microsoft.com/office/powerpoint/2010/main" val="392922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滚动更新演示：</a:t>
            </a:r>
            <a:r>
              <a:rPr kumimoji="1" lang="en-US" altLang="zh-CN" dirty="0"/>
              <a:t>step 3</a:t>
            </a:r>
            <a:endParaRPr kumimoji="1" lang="zh-CN" altLang="en-US" sz="2454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4899516"/>
            <a:ext cx="801528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启动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，使用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mynode:2.0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image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后，最后杀掉所有原有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mynode:1.0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endParaRPr kumimoji="1"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98461" y="1806660"/>
            <a:ext cx="2082944" cy="20829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15050" y="2460133"/>
            <a:ext cx="1211895" cy="28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735342" y="4331441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197003" y="1806660"/>
            <a:ext cx="2019824" cy="2082944"/>
            <a:chOff x="4860032" y="1556792"/>
            <a:chExt cx="3960440" cy="3672408"/>
          </a:xfrm>
        </p:grpSpPr>
        <p:sp>
          <p:nvSpPr>
            <p:cNvPr id="38" name="矩形 37"/>
            <p:cNvSpPr/>
            <p:nvPr/>
          </p:nvSpPr>
          <p:spPr bwMode="auto">
            <a:xfrm>
              <a:off x="4860032" y="1556792"/>
              <a:ext cx="3960440" cy="36724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652120" y="2708920"/>
              <a:ext cx="2304256" cy="5040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 err="1">
                  <a:latin typeface="微软雅黑"/>
                  <a:ea typeface="微软雅黑"/>
                  <a:cs typeface="微软雅黑"/>
                </a:rPr>
                <a:t>ReplicaSet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292079" y="4221088"/>
              <a:ext cx="929354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2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052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48" name="直线箭头连接符 47"/>
          <p:cNvCxnSpPr>
            <a:stCxn id="18" idx="0"/>
            <a:endCxn id="40" idx="2"/>
          </p:cNvCxnSpPr>
          <p:nvPr/>
        </p:nvCxnSpPr>
        <p:spPr bwMode="auto">
          <a:xfrm flipV="1">
            <a:off x="4260123" y="3685394"/>
            <a:ext cx="39421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6311" y="2455804"/>
            <a:ext cx="1981507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Replicas:</a:t>
            </a:r>
            <a:r>
              <a:rPr kumimoji="1" lang="zh-CN" altLang="zh-CN" sz="1403" dirty="0">
                <a:latin typeface="微软雅黑"/>
                <a:ea typeface="微软雅黑"/>
                <a:cs typeface="微软雅黑"/>
              </a:rPr>
              <a:t>0</a:t>
            </a:r>
            <a:endParaRPr kumimoji="1" lang="en-US" altLang="zh-CN" sz="1403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Container: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image:mynode:1.0</a:t>
            </a:r>
          </a:p>
          <a:p>
            <a:endParaRPr kumimoji="1"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53708" y="2434006"/>
            <a:ext cx="2019824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Replicas:</a:t>
            </a:r>
            <a:r>
              <a:rPr kumimoji="1" lang="zh-CN" altLang="zh-CN" sz="1403" dirty="0">
                <a:latin typeface="微软雅黑"/>
                <a:ea typeface="微软雅黑"/>
                <a:cs typeface="微软雅黑"/>
              </a:rPr>
              <a:t>3</a:t>
            </a:r>
            <a:endParaRPr kumimoji="1" lang="en-US" altLang="zh-CN" sz="1403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Container: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image:mynode:2.0</a:t>
            </a:r>
          </a:p>
          <a:p>
            <a:endParaRPr kumimoji="1"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017556" y="3321529"/>
            <a:ext cx="441837" cy="378717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585632" y="3321529"/>
            <a:ext cx="441837" cy="378717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直线箭头连接符 23"/>
          <p:cNvCxnSpPr>
            <a:stCxn id="18" idx="0"/>
            <a:endCxn id="3" idx="2"/>
          </p:cNvCxnSpPr>
          <p:nvPr/>
        </p:nvCxnSpPr>
        <p:spPr bwMode="auto">
          <a:xfrm flipV="1">
            <a:off x="4260122" y="3700246"/>
            <a:ext cx="978352" cy="631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线箭头连接符 25"/>
          <p:cNvCxnSpPr>
            <a:stCxn id="18" idx="0"/>
            <a:endCxn id="27" idx="2"/>
          </p:cNvCxnSpPr>
          <p:nvPr/>
        </p:nvCxnSpPr>
        <p:spPr bwMode="auto">
          <a:xfrm flipV="1">
            <a:off x="4260122" y="3700246"/>
            <a:ext cx="1546428" cy="631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1798461" y="1238585"/>
            <a:ext cx="4418366" cy="335156"/>
          </a:xfrm>
          <a:prstGeom prst="rect">
            <a:avLst/>
          </a:prstGeom>
          <a:solidFill>
            <a:srgbClr val="9BBB5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578" dirty="0"/>
          </a:p>
        </p:txBody>
      </p:sp>
    </p:spTree>
    <p:extLst>
      <p:ext uri="{BB962C8B-B14F-4D97-AF65-F5344CB8AC3E}">
        <p14:creationId xmlns:p14="http://schemas.microsoft.com/office/powerpoint/2010/main" val="2054211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版本更新</a:t>
            </a:r>
            <a:r>
              <a:rPr kumimoji="1" lang="en-US" altLang="zh-CN" dirty="0"/>
              <a:t>/</a:t>
            </a:r>
            <a:r>
              <a:rPr kumimoji="1" lang="zh-CN" altLang="en-US" dirty="0"/>
              <a:t>回滚：</a:t>
            </a:r>
            <a:r>
              <a:rPr kumimoji="1" lang="en-US" altLang="zh-CN" dirty="0"/>
              <a:t>update </a:t>
            </a:r>
            <a:r>
              <a:rPr kumimoji="1" lang="en-US" altLang="zh-CN"/>
              <a:t>&amp; rollback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sz="2454" dirty="0"/>
              <a:t>使用命令行</a:t>
            </a:r>
            <a:r>
              <a:rPr kumimoji="1" lang="en-US" altLang="zh-CN" sz="2454" dirty="0"/>
              <a:t> </a:t>
            </a:r>
          </a:p>
          <a:p>
            <a:pPr marL="0" indent="0">
              <a:buNone/>
            </a:pPr>
            <a:r>
              <a:rPr kumimoji="1" lang="en-US" altLang="zh-CN" sz="1753" dirty="0" err="1"/>
              <a:t>kubectl</a:t>
            </a:r>
            <a:r>
              <a:rPr kumimoji="1" lang="en-US" altLang="zh-CN" sz="1753" dirty="0"/>
              <a:t> set image deployments/[name] name=[image]</a:t>
            </a:r>
          </a:p>
          <a:p>
            <a:pPr marL="0" indent="0">
              <a:buNone/>
            </a:pPr>
            <a:r>
              <a:rPr lang="en-US" altLang="zh-CN" sz="1753" dirty="0" err="1"/>
              <a:t>kubectl</a:t>
            </a:r>
            <a:r>
              <a:rPr lang="en-US" altLang="zh-CN" sz="1753" dirty="0"/>
              <a:t> rollout undo deployments/[name]</a:t>
            </a:r>
            <a:endParaRPr kumimoji="1" lang="en-US" altLang="zh-CN" sz="1753" dirty="0"/>
          </a:p>
          <a:p>
            <a:pPr marL="0" indent="0">
              <a:buNone/>
            </a:pPr>
            <a:endParaRPr kumimoji="1" lang="en-US" altLang="zh-CN" sz="1753" dirty="0"/>
          </a:p>
          <a:p>
            <a:pPr marL="0" indent="0">
              <a:buNone/>
            </a:pPr>
            <a:endParaRPr kumimoji="1" lang="en-US" altLang="zh-CN" sz="1753" dirty="0"/>
          </a:p>
          <a:p>
            <a:pPr marL="0" indent="0">
              <a:buNone/>
            </a:pPr>
            <a:r>
              <a:rPr kumimoji="1" lang="en-US" altLang="zh-CN" sz="2454" dirty="0"/>
              <a:t>Demo</a:t>
            </a:r>
            <a:r>
              <a:rPr kumimoji="1" lang="zh-CN" altLang="en-US" sz="2454" dirty="0"/>
              <a:t>：</a:t>
            </a:r>
            <a:endParaRPr kumimoji="1" lang="en-US" altLang="zh-CN" sz="1578" dirty="0"/>
          </a:p>
          <a:p>
            <a:pPr marL="0" indent="0">
              <a:buNone/>
            </a:pPr>
            <a:r>
              <a:rPr lang="en" altLang="zh-CN" dirty="0"/>
              <a:t>$ </a:t>
            </a:r>
            <a:r>
              <a:rPr lang="en" altLang="zh-CN" dirty="0" err="1"/>
              <a:t>kubectl</a:t>
            </a:r>
            <a:r>
              <a:rPr lang="en" altLang="zh-CN" dirty="0"/>
              <a:t> set image deployments/</a:t>
            </a:r>
            <a:r>
              <a:rPr lang="en" altLang="zh-CN" dirty="0" err="1"/>
              <a:t>mynode</a:t>
            </a:r>
            <a:r>
              <a:rPr lang="en" altLang="zh-CN" dirty="0"/>
              <a:t> </a:t>
            </a:r>
            <a:r>
              <a:rPr lang="en" altLang="zh-CN" dirty="0" err="1"/>
              <a:t>mynode</a:t>
            </a:r>
            <a:r>
              <a:rPr lang="en" altLang="zh-CN" dirty="0"/>
              <a:t>=</a:t>
            </a:r>
            <a:r>
              <a:rPr lang="en" altLang="zh-CN" dirty="0" err="1"/>
              <a:t>tanzhongyibidu</a:t>
            </a:r>
            <a:r>
              <a:rPr lang="en" altLang="zh-CN" dirty="0"/>
              <a:t>/mynode:2.0</a:t>
            </a:r>
          </a:p>
          <a:p>
            <a:pPr marL="0" indent="0">
              <a:buNone/>
            </a:pPr>
            <a:r>
              <a:rPr lang="en" altLang="zh-CN" dirty="0"/>
              <a:t>$ </a:t>
            </a:r>
            <a:r>
              <a:rPr lang="en" altLang="zh-CN" dirty="0" err="1"/>
              <a:t>kubectl</a:t>
            </a:r>
            <a:r>
              <a:rPr lang="en" altLang="zh-CN" dirty="0"/>
              <a:t> rollout undo deployment/</a:t>
            </a:r>
            <a:r>
              <a:rPr lang="en" altLang="zh-CN" dirty="0" err="1"/>
              <a:t>mynode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en-US" altLang="zh-CN" sz="1578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1578" dirty="0"/>
              <a:t>注意：版本更新过程为，</a:t>
            </a:r>
            <a:r>
              <a:rPr kumimoji="1" lang="en-US" altLang="zh-CN" sz="1578" dirty="0"/>
              <a:t>K8S</a:t>
            </a:r>
            <a:r>
              <a:rPr kumimoji="1" lang="zh-CN" altLang="en-US" sz="1578" dirty="0"/>
              <a:t>创建新的</a:t>
            </a:r>
            <a:r>
              <a:rPr kumimoji="1" lang="en-US" altLang="zh-CN" sz="1578" dirty="0"/>
              <a:t>pod</a:t>
            </a:r>
            <a:r>
              <a:rPr kumimoji="1" lang="zh-CN" altLang="en-US" sz="1578" dirty="0"/>
              <a:t>，</a:t>
            </a:r>
            <a:r>
              <a:rPr kumimoji="1" lang="en-US" altLang="zh-CN" sz="1578" dirty="0"/>
              <a:t>image</a:t>
            </a:r>
            <a:r>
              <a:rPr kumimoji="1" lang="zh-CN" altLang="en-US" sz="1578" dirty="0"/>
              <a:t>为更新的版本，然后把流量导过去，最后把老版本的</a:t>
            </a:r>
            <a:r>
              <a:rPr kumimoji="1" lang="en-US" altLang="zh-CN" sz="1578" dirty="0"/>
              <a:t>pod</a:t>
            </a:r>
            <a:r>
              <a:rPr kumimoji="1" lang="zh-CN" altLang="en-US" sz="1578" dirty="0"/>
              <a:t>删除</a:t>
            </a:r>
            <a:endParaRPr kumimoji="1" lang="en-US" altLang="zh-CN" sz="1578" dirty="0"/>
          </a:p>
          <a:p>
            <a:pPr marL="0" indent="0">
              <a:buNone/>
            </a:pPr>
            <a:endParaRPr kumimoji="1" lang="en-US" altLang="zh-CN" sz="1578" dirty="0"/>
          </a:p>
          <a:p>
            <a:pPr marL="0" indent="0">
              <a:buNone/>
            </a:pPr>
            <a:endParaRPr kumimoji="1" lang="en-US" altLang="zh-CN" sz="1578" dirty="0"/>
          </a:p>
        </p:txBody>
      </p:sp>
    </p:spTree>
    <p:extLst>
      <p:ext uri="{BB962C8B-B14F-4D97-AF65-F5344CB8AC3E}">
        <p14:creationId xmlns:p14="http://schemas.microsoft.com/office/powerpoint/2010/main" val="3474696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7FAF-F46B-DF46-8599-922CD57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操作三： 小流量</a:t>
            </a:r>
            <a:r>
              <a:rPr kumimoji="1" lang="en-US" altLang="zh-CN" dirty="0"/>
              <a:t>/AB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AF9B8-BDAA-5249-8EEB-79701A715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传统实体机模式下：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操作麻烦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对程序容易有侵入性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4CA95-CE11-9C4B-A5A3-080453AF24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sz="2400" dirty="0"/>
              <a:t>K8S</a:t>
            </a:r>
            <a:r>
              <a:rPr kumimoji="1" lang="zh-CN" altLang="en-US" sz="2400" dirty="0"/>
              <a:t> 环境下：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一行搞定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对程序无需改动</a:t>
            </a:r>
          </a:p>
        </p:txBody>
      </p:sp>
    </p:spTree>
    <p:extLst>
      <p:ext uri="{BB962C8B-B14F-4D97-AF65-F5344CB8AC3E}">
        <p14:creationId xmlns:p14="http://schemas.microsoft.com/office/powerpoint/2010/main" val="3276613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基本概念：</a:t>
            </a:r>
            <a:r>
              <a:rPr kumimoji="1" lang="en-US" altLang="zh-CN" dirty="0"/>
              <a:t>Canary 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kumimoji="1" lang="en-US" altLang="zh-CN" dirty="0"/>
              <a:t>Canary deployment</a:t>
            </a:r>
            <a:r>
              <a:rPr kumimoji="1" lang="zh-CN" altLang="en-US" dirty="0"/>
              <a:t>：金丝雀部署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zh-CN" altLang="en-US" dirty="0"/>
              <a:t>即小流量部署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en-US" altLang="zh-CN" dirty="0"/>
              <a:t>K8S</a:t>
            </a:r>
            <a:r>
              <a:rPr kumimoji="1" lang="zh-CN" altLang="en-US" dirty="0"/>
              <a:t>的做法：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kumimoji="1" lang="zh-CN" altLang="en-US" dirty="0"/>
              <a:t>一个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中对应的几个部署中的几个</a:t>
            </a:r>
            <a:r>
              <a:rPr kumimoji="1" lang="en-US" altLang="zh-CN" dirty="0"/>
              <a:t>pod</a:t>
            </a:r>
          </a:p>
          <a:p>
            <a:pPr lvl="1">
              <a:buFont typeface="Arial"/>
              <a:buChar char="•"/>
            </a:pPr>
            <a:r>
              <a:rPr kumimoji="1" lang="zh-CN" altLang="en-US" dirty="0"/>
              <a:t>更新该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为另外一个版本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kumimoji="1" lang="zh-CN" altLang="en-US" dirty="0"/>
              <a:t>访问该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的流量即有部分使用的是新版本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25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金丝雀部署：</a:t>
            </a:r>
            <a:r>
              <a:rPr kumimoji="1" lang="en-US" altLang="zh-CN" dirty="0"/>
              <a:t>step1 </a:t>
            </a:r>
            <a:r>
              <a:rPr kumimoji="1" lang="zh-CN" altLang="en-US" sz="2454" dirty="0"/>
              <a:t>已有一个</a:t>
            </a:r>
            <a:r>
              <a:rPr kumimoji="1" lang="en-US" altLang="zh-CN" sz="2454" dirty="0"/>
              <a:t>deploy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2114059" y="1996019"/>
            <a:ext cx="2587900" cy="2082944"/>
            <a:chOff x="4860032" y="1556792"/>
            <a:chExt cx="3960440" cy="3672408"/>
          </a:xfrm>
        </p:grpSpPr>
        <p:sp>
          <p:nvSpPr>
            <p:cNvPr id="25" name="矩形 24"/>
            <p:cNvSpPr/>
            <p:nvPr/>
          </p:nvSpPr>
          <p:spPr bwMode="auto">
            <a:xfrm>
              <a:off x="4860032" y="1556792"/>
              <a:ext cx="3960440" cy="36724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54" dirty="0">
                  <a:latin typeface="微软雅黑"/>
                  <a:ea typeface="微软雅黑"/>
                  <a:cs typeface="微软雅黑"/>
                </a:rPr>
                <a:t>deployment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652120" y="2708920"/>
              <a:ext cx="2304256" cy="5040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 err="1">
                  <a:latin typeface="微软雅黑"/>
                  <a:ea typeface="微软雅黑"/>
                  <a:cs typeface="微软雅黑"/>
                </a:rPr>
                <a:t>ReplicaSet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292080" y="4221088"/>
              <a:ext cx="864096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372200" y="4221088"/>
              <a:ext cx="864096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452320" y="4221088"/>
              <a:ext cx="864096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2050939" y="4520799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690334"/>
            <a:ext cx="1987819" cy="74001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image:mynode1</a:t>
            </a:r>
          </a:p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labels:</a:t>
            </a:r>
          </a:p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   -app:mynode:1.0</a:t>
            </a:r>
          </a:p>
        </p:txBody>
      </p:sp>
      <p:cxnSp>
        <p:nvCxnSpPr>
          <p:cNvPr id="37" name="直线箭头连接符 36"/>
          <p:cNvCxnSpPr>
            <a:stCxn id="35" idx="0"/>
            <a:endCxn id="27" idx="2"/>
          </p:cNvCxnSpPr>
          <p:nvPr/>
        </p:nvCxnSpPr>
        <p:spPr bwMode="auto">
          <a:xfrm flipH="1" flipV="1">
            <a:off x="2678691" y="3874753"/>
            <a:ext cx="1897029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线箭头连接符 37"/>
          <p:cNvCxnSpPr>
            <a:stCxn id="35" idx="0"/>
            <a:endCxn id="28" idx="2"/>
          </p:cNvCxnSpPr>
          <p:nvPr/>
        </p:nvCxnSpPr>
        <p:spPr bwMode="auto">
          <a:xfrm flipH="1" flipV="1">
            <a:off x="3384483" y="3874753"/>
            <a:ext cx="1191237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线箭头连接符 38"/>
          <p:cNvCxnSpPr>
            <a:stCxn id="35" idx="0"/>
            <a:endCxn id="29" idx="2"/>
          </p:cNvCxnSpPr>
          <p:nvPr/>
        </p:nvCxnSpPr>
        <p:spPr bwMode="auto">
          <a:xfrm flipH="1" flipV="1">
            <a:off x="4090274" y="3874753"/>
            <a:ext cx="485446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126240" y="4520799"/>
            <a:ext cx="1987819" cy="8208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Selectors:</a:t>
            </a:r>
          </a:p>
          <a:p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   -</a:t>
            </a:r>
            <a:r>
              <a:rPr kumimoji="1" lang="en-US" altLang="zh-CN" sz="1578" dirty="0" err="1">
                <a:latin typeface="微软雅黑"/>
                <a:ea typeface="微软雅黑"/>
                <a:cs typeface="微软雅黑"/>
              </a:rPr>
              <a:t>app:mynode</a:t>
            </a:r>
            <a:endParaRPr kumimoji="1" lang="en-US" altLang="zh-CN" sz="1578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578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541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</a:t>
            </a:r>
            <a:r>
              <a:rPr kumimoji="1" lang="en-US" altLang="zh-CN" dirty="0" err="1"/>
              <a:t>Kubernetes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Kubernetes</a:t>
            </a:r>
            <a:r>
              <a:rPr lang="en-US" altLang="zh-CN" sz="2000" dirty="0"/>
              <a:t> </a:t>
            </a:r>
            <a:r>
              <a:rPr lang="zh-CN" altLang="en-US" sz="2000" dirty="0"/>
              <a:t>官网</a:t>
            </a:r>
            <a:endParaRPr lang="en-US" altLang="zh-CN" sz="2000" dirty="0"/>
          </a:p>
          <a:p>
            <a:pPr>
              <a:buFont typeface="Arial"/>
              <a:buChar char="•"/>
            </a:pPr>
            <a:r>
              <a:rPr lang="en-US" altLang="zh-CN" sz="2000" dirty="0" err="1"/>
              <a:t>Kubernetes</a:t>
            </a:r>
            <a:r>
              <a:rPr lang="zh-CN" altLang="en-US" sz="2000" dirty="0"/>
              <a:t>是用于自动部署，扩展和管理容器化应用程序的开源系统</a:t>
            </a:r>
            <a:endParaRPr lang="en-US" altLang="zh-CN" sz="2000" dirty="0"/>
          </a:p>
          <a:p>
            <a:pPr>
              <a:buFont typeface="Arial"/>
              <a:buChar char="•"/>
            </a:pPr>
            <a:r>
              <a:rPr lang="zh-CN" altLang="en-US" sz="2000" dirty="0"/>
              <a:t>它将组成应用程序的容器组合成</a:t>
            </a:r>
            <a:r>
              <a:rPr lang="zh-CN" altLang="en-US" sz="2000" dirty="0">
                <a:solidFill>
                  <a:srgbClr val="FF0000"/>
                </a:solidFill>
              </a:rPr>
              <a:t>逻辑单元</a:t>
            </a:r>
            <a:r>
              <a:rPr lang="zh-CN" altLang="en-US" sz="2000" dirty="0"/>
              <a:t>，以便于管理和服务发现，</a:t>
            </a:r>
            <a:r>
              <a:rPr lang="en-US" altLang="zh-CN" sz="2000" dirty="0" err="1"/>
              <a:t>Kubernetes</a:t>
            </a:r>
            <a:r>
              <a:rPr lang="en-US" altLang="zh-CN" sz="2000" dirty="0"/>
              <a:t> </a:t>
            </a:r>
            <a:r>
              <a:rPr lang="zh-CN" altLang="en-US" sz="2000" dirty="0"/>
              <a:t>构建在</a:t>
            </a:r>
            <a:r>
              <a:rPr lang="en-US" altLang="zh-CN" sz="2000" dirty="0"/>
              <a:t>Google 15</a:t>
            </a:r>
            <a:r>
              <a:rPr lang="zh-CN" altLang="en-US" sz="2000" dirty="0"/>
              <a:t>年生产环境经验基础之上，并结合来自社区的最佳创意和实践</a:t>
            </a:r>
            <a:endParaRPr lang="en-US" altLang="zh-CN" sz="2000" dirty="0"/>
          </a:p>
          <a:p>
            <a:pPr>
              <a:buFont typeface="Arial"/>
              <a:buChar char="•"/>
            </a:pPr>
            <a:endParaRPr kumimoji="1" lang="en-US" altLang="zh-CN" sz="2454" dirty="0"/>
          </a:p>
          <a:p>
            <a:pPr>
              <a:buFont typeface="Arial"/>
              <a:buChar char="•"/>
            </a:pPr>
            <a:r>
              <a:rPr kumimoji="1" lang="en-US" altLang="zh-CN" sz="2454" dirty="0"/>
              <a:t>Container Orchestrator </a:t>
            </a:r>
          </a:p>
        </p:txBody>
      </p:sp>
    </p:spTree>
    <p:extLst>
      <p:ext uri="{BB962C8B-B14F-4D97-AF65-F5344CB8AC3E}">
        <p14:creationId xmlns:p14="http://schemas.microsoft.com/office/powerpoint/2010/main" val="3036619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金丝雀：</a:t>
            </a:r>
            <a:r>
              <a:rPr kumimoji="1" lang="en-US" altLang="zh-CN" dirty="0"/>
              <a:t>step2 </a:t>
            </a:r>
            <a:r>
              <a:rPr kumimoji="1" lang="zh-CN" altLang="en-US" sz="2104" dirty="0"/>
              <a:t>再创建一个</a:t>
            </a:r>
            <a:r>
              <a:rPr kumimoji="1" lang="en-US" altLang="zh-CN" sz="2104" dirty="0"/>
              <a:t>deploy</a:t>
            </a:r>
            <a:endParaRPr kumimoji="1" lang="zh-CN" altLang="en-US" sz="2104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4899516"/>
            <a:ext cx="801528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按照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app=</a:t>
            </a:r>
            <a:r>
              <a:rPr kumimoji="1" lang="en-US" altLang="zh-CN" sz="1578" dirty="0" err="1">
                <a:latin typeface="微软雅黑"/>
                <a:ea typeface="微软雅黑"/>
                <a:cs typeface="微软雅黑"/>
              </a:rPr>
              <a:t>mynode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进行导流，将分到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sz="1578" dirty="0">
                <a:latin typeface="微软雅黑"/>
                <a:ea typeface="微软雅黑"/>
                <a:cs typeface="微软雅黑"/>
              </a:rPr>
              <a:t>pod</a:t>
            </a:r>
            <a:r>
              <a:rPr kumimoji="1" lang="zh-CN" altLang="en-US" sz="1578" dirty="0">
                <a:latin typeface="微软雅黑"/>
                <a:ea typeface="微软雅黑"/>
                <a:cs typeface="微软雅黑"/>
              </a:rPr>
              <a:t>中去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798461" y="1806660"/>
            <a:ext cx="2082944" cy="20829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54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15050" y="2460133"/>
            <a:ext cx="1211895" cy="28589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25691" y="3317816"/>
            <a:ext cx="454461" cy="36757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61843" y="3317816"/>
            <a:ext cx="454461" cy="36757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5342" y="4331441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线箭头连接符 10"/>
          <p:cNvCxnSpPr>
            <a:stCxn id="10" idx="0"/>
            <a:endCxn id="8" idx="2"/>
          </p:cNvCxnSpPr>
          <p:nvPr/>
        </p:nvCxnSpPr>
        <p:spPr bwMode="auto">
          <a:xfrm flipH="1" flipV="1">
            <a:off x="2252922" y="3685394"/>
            <a:ext cx="200720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箭头连接符 11"/>
          <p:cNvCxnSpPr>
            <a:stCxn id="10" idx="0"/>
            <a:endCxn id="9" idx="2"/>
          </p:cNvCxnSpPr>
          <p:nvPr/>
        </p:nvCxnSpPr>
        <p:spPr bwMode="auto">
          <a:xfrm flipH="1" flipV="1">
            <a:off x="3389073" y="3685394"/>
            <a:ext cx="871049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组 12"/>
          <p:cNvGrpSpPr/>
          <p:nvPr/>
        </p:nvGrpSpPr>
        <p:grpSpPr>
          <a:xfrm>
            <a:off x="4197003" y="1806660"/>
            <a:ext cx="2019824" cy="2082944"/>
            <a:chOff x="4860032" y="1556792"/>
            <a:chExt cx="3960440" cy="3672408"/>
          </a:xfrm>
        </p:grpSpPr>
        <p:sp>
          <p:nvSpPr>
            <p:cNvPr id="14" name="矩形 13"/>
            <p:cNvSpPr/>
            <p:nvPr/>
          </p:nvSpPr>
          <p:spPr bwMode="auto">
            <a:xfrm>
              <a:off x="4860032" y="1556792"/>
              <a:ext cx="3960440" cy="367240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54" dirty="0">
                  <a:latin typeface="微软雅黑"/>
                  <a:ea typeface="微软雅黑"/>
                  <a:cs typeface="微软雅黑"/>
                </a:rPr>
                <a:t>deployment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652120" y="2708920"/>
              <a:ext cx="2304256" cy="504056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 err="1">
                  <a:latin typeface="微软雅黑"/>
                  <a:ea typeface="微软雅黑"/>
                  <a:cs typeface="微软雅黑"/>
                </a:rPr>
                <a:t>ReplicaSet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92079" y="4221088"/>
              <a:ext cx="929354" cy="648072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2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052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17" name="直线箭头连接符 16"/>
          <p:cNvCxnSpPr>
            <a:stCxn id="10" idx="0"/>
            <a:endCxn id="16" idx="2"/>
          </p:cNvCxnSpPr>
          <p:nvPr/>
        </p:nvCxnSpPr>
        <p:spPr bwMode="auto">
          <a:xfrm flipV="1">
            <a:off x="4260123" y="3685394"/>
            <a:ext cx="39421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-96812" y="2437856"/>
            <a:ext cx="195839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image:mynode1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-app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mynode:1.0</a:t>
            </a:r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84822" y="2437855"/>
            <a:ext cx="1830466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image:mynode2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227" dirty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track</a:t>
            </a:r>
            <a:r>
              <a:rPr kumimoji="1" lang="zh-CN" altLang="en-US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canary</a:t>
            </a:r>
            <a:endParaRPr kumimoji="1" lang="zh-CN" altLang="en-US" sz="1227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2848" y="4078963"/>
            <a:ext cx="1562493" cy="68589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Selectors: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app:mynode</a:t>
            </a:r>
            <a:endParaRPr kumimoji="1" lang="en-US" altLang="zh-CN" sz="1403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619015" y="3321529"/>
            <a:ext cx="454461" cy="367579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直线箭头连接符 23"/>
          <p:cNvCxnSpPr>
            <a:stCxn id="10" idx="0"/>
            <a:endCxn id="22" idx="2"/>
          </p:cNvCxnSpPr>
          <p:nvPr/>
        </p:nvCxnSpPr>
        <p:spPr bwMode="auto">
          <a:xfrm flipH="1" flipV="1">
            <a:off x="2846246" y="3689107"/>
            <a:ext cx="1413877" cy="642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889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A/B</a:t>
            </a:r>
            <a:r>
              <a:rPr kumimoji="1" lang="zh-CN" altLang="en-US" dirty="0"/>
              <a:t>测试</a:t>
            </a:r>
            <a:r>
              <a:rPr kumimoji="1" lang="en-US" altLang="zh-CN" dirty="0">
                <a:sym typeface="Wingdings"/>
              </a:rPr>
              <a:t>: blue/green deploy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54" dirty="0"/>
              <a:t>K8S</a:t>
            </a:r>
            <a:r>
              <a:rPr kumimoji="1" lang="zh-CN" altLang="en-US" sz="2454" dirty="0"/>
              <a:t>中创建双倍的</a:t>
            </a:r>
            <a:r>
              <a:rPr kumimoji="1" lang="en-US" altLang="zh-CN" sz="2454" dirty="0"/>
              <a:t>pod</a:t>
            </a:r>
            <a:r>
              <a:rPr kumimoji="1" lang="zh-CN" altLang="en-US" sz="2454" dirty="0"/>
              <a:t>，</a:t>
            </a:r>
            <a:endParaRPr kumimoji="1" lang="en-US" altLang="zh-CN" sz="2454" dirty="0"/>
          </a:p>
          <a:p>
            <a:pPr>
              <a:buFont typeface="Arial"/>
              <a:buChar char="•"/>
            </a:pPr>
            <a:r>
              <a:rPr kumimoji="1" lang="zh-CN" altLang="en-US" sz="2454" dirty="0"/>
              <a:t>一半部署</a:t>
            </a:r>
            <a:r>
              <a:rPr kumimoji="1" lang="en-US" altLang="zh-CN" sz="2454" dirty="0"/>
              <a:t>v1</a:t>
            </a:r>
            <a:r>
              <a:rPr kumimoji="1" lang="zh-CN" altLang="en-US" sz="2454" dirty="0"/>
              <a:t>版本</a:t>
            </a:r>
            <a:endParaRPr kumimoji="1" lang="en-US" altLang="zh-CN" sz="2454" dirty="0"/>
          </a:p>
          <a:p>
            <a:pPr>
              <a:buFont typeface="Arial"/>
              <a:buChar char="•"/>
            </a:pPr>
            <a:r>
              <a:rPr kumimoji="1" lang="zh-CN" altLang="en-US" sz="2454" dirty="0"/>
              <a:t>一半部署</a:t>
            </a:r>
            <a:r>
              <a:rPr kumimoji="1" lang="en-US" altLang="zh-CN" sz="2454" dirty="0"/>
              <a:t>v2</a:t>
            </a:r>
            <a:r>
              <a:rPr kumimoji="1" lang="zh-CN" altLang="en-US" sz="2454" dirty="0"/>
              <a:t>版本</a:t>
            </a:r>
            <a:endParaRPr kumimoji="1" lang="en-US" altLang="zh-CN" sz="2454" dirty="0"/>
          </a:p>
          <a:p>
            <a:pPr marL="0" indent="0">
              <a:buNone/>
            </a:pPr>
            <a:r>
              <a:rPr kumimoji="1" lang="zh-CN" altLang="en-US" sz="2454" dirty="0"/>
              <a:t>通过修改</a:t>
            </a:r>
            <a:r>
              <a:rPr kumimoji="1" lang="en-US" altLang="zh-CN" sz="2454" dirty="0"/>
              <a:t>service</a:t>
            </a:r>
            <a:r>
              <a:rPr kumimoji="1" lang="zh-CN" altLang="en-US" sz="2454" dirty="0"/>
              <a:t>的定义，来指向不同版本</a:t>
            </a:r>
            <a:endParaRPr kumimoji="1" lang="en-US" altLang="zh-CN" sz="2454" dirty="0"/>
          </a:p>
        </p:txBody>
      </p:sp>
    </p:spTree>
    <p:extLst>
      <p:ext uri="{BB962C8B-B14F-4D97-AF65-F5344CB8AC3E}">
        <p14:creationId xmlns:p14="http://schemas.microsoft.com/office/powerpoint/2010/main" val="2729390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A/B </a:t>
            </a:r>
            <a:r>
              <a:rPr kumimoji="1" lang="zh-CN" altLang="en-US" dirty="0"/>
              <a:t>测试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step 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798461" y="1806660"/>
            <a:ext cx="2082944" cy="208294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54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15050" y="2460133"/>
            <a:ext cx="1211895" cy="28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25691" y="3317816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61843" y="3317816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直线箭头连接符 9"/>
          <p:cNvCxnSpPr>
            <a:stCxn id="9" idx="0"/>
            <a:endCxn id="7" idx="2"/>
          </p:cNvCxnSpPr>
          <p:nvPr/>
        </p:nvCxnSpPr>
        <p:spPr bwMode="auto">
          <a:xfrm flipH="1" flipV="1">
            <a:off x="2252922" y="3685394"/>
            <a:ext cx="200720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线箭头连接符 10"/>
          <p:cNvCxnSpPr>
            <a:stCxn id="9" idx="0"/>
            <a:endCxn id="8" idx="2"/>
          </p:cNvCxnSpPr>
          <p:nvPr/>
        </p:nvCxnSpPr>
        <p:spPr bwMode="auto">
          <a:xfrm flipH="1" flipV="1">
            <a:off x="3389073" y="3685394"/>
            <a:ext cx="871049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346712" y="2500975"/>
            <a:ext cx="1830466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image:mynode1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-app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mytocamt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-version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212" y="4015843"/>
            <a:ext cx="1679249" cy="90165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Selectors: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-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app:mynode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-version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1</a:t>
            </a:r>
          </a:p>
          <a:p>
            <a:endParaRPr kumimoji="1"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619015" y="3321529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直线箭头连接符 20"/>
          <p:cNvCxnSpPr>
            <a:stCxn id="9" idx="0"/>
            <a:endCxn id="20" idx="2"/>
          </p:cNvCxnSpPr>
          <p:nvPr/>
        </p:nvCxnSpPr>
        <p:spPr bwMode="auto">
          <a:xfrm flipH="1" flipV="1">
            <a:off x="2846246" y="3689107"/>
            <a:ext cx="1413877" cy="642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1735342" y="4331441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41880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09832" y="4078963"/>
            <a:ext cx="1577988" cy="87472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Selectors: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-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app:mynode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-version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1</a:t>
            </a:r>
          </a:p>
          <a:p>
            <a:endParaRPr kumimoji="1"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A/B </a:t>
            </a:r>
            <a:r>
              <a:rPr kumimoji="1" lang="zh-CN" altLang="en-US" dirty="0"/>
              <a:t>测试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en-US" altLang="zh-CN" dirty="0"/>
              <a:t>step 2</a:t>
            </a:r>
            <a:r>
              <a:rPr kumimoji="1" lang="zh-CN" altLang="en-US" sz="2454" dirty="0"/>
              <a:t>再创建一个</a:t>
            </a:r>
            <a:r>
              <a:rPr kumimoji="1" lang="en-US" altLang="zh-CN" sz="2454" dirty="0"/>
              <a:t>deploy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798461" y="1806660"/>
            <a:ext cx="2082944" cy="208294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54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15050" y="2460133"/>
            <a:ext cx="1211895" cy="28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25691" y="3317816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61843" y="3317816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35342" y="4331441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箭头连接符 8"/>
          <p:cNvCxnSpPr>
            <a:stCxn id="8" idx="0"/>
            <a:endCxn id="6" idx="2"/>
          </p:cNvCxnSpPr>
          <p:nvPr/>
        </p:nvCxnSpPr>
        <p:spPr bwMode="auto">
          <a:xfrm flipH="1" flipV="1">
            <a:off x="2252922" y="3685394"/>
            <a:ext cx="200720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线箭头连接符 9"/>
          <p:cNvCxnSpPr>
            <a:stCxn id="8" idx="0"/>
            <a:endCxn id="7" idx="2"/>
          </p:cNvCxnSpPr>
          <p:nvPr/>
        </p:nvCxnSpPr>
        <p:spPr bwMode="auto">
          <a:xfrm flipH="1" flipV="1">
            <a:off x="3389073" y="3685394"/>
            <a:ext cx="871049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组 10"/>
          <p:cNvGrpSpPr/>
          <p:nvPr/>
        </p:nvGrpSpPr>
        <p:grpSpPr>
          <a:xfrm>
            <a:off x="4197003" y="1806660"/>
            <a:ext cx="2019824" cy="2082944"/>
            <a:chOff x="4860032" y="1556792"/>
            <a:chExt cx="3960440" cy="3672408"/>
          </a:xfrm>
          <a:solidFill>
            <a:srgbClr val="008000"/>
          </a:solidFill>
        </p:grpSpPr>
        <p:sp>
          <p:nvSpPr>
            <p:cNvPr id="12" name="矩形 11"/>
            <p:cNvSpPr/>
            <p:nvPr/>
          </p:nvSpPr>
          <p:spPr bwMode="auto">
            <a:xfrm>
              <a:off x="4860032" y="1556792"/>
              <a:ext cx="3960440" cy="367240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54" dirty="0">
                  <a:latin typeface="微软雅黑"/>
                  <a:ea typeface="微软雅黑"/>
                  <a:cs typeface="微软雅黑"/>
                </a:rPr>
                <a:t>deployment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652120" y="2708920"/>
              <a:ext cx="2304256" cy="50405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 err="1">
                  <a:latin typeface="微软雅黑"/>
                  <a:ea typeface="微软雅黑"/>
                  <a:cs typeface="微软雅黑"/>
                </a:rPr>
                <a:t>ReplicaSet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92079" y="4221088"/>
              <a:ext cx="929354" cy="648072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2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052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0" y="2437855"/>
            <a:ext cx="1956705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image:mynode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-app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-version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4822" y="2437856"/>
            <a:ext cx="1830466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3" dirty="0" err="1">
                <a:latin typeface="微软雅黑"/>
                <a:ea typeface="微软雅黑"/>
                <a:cs typeface="微软雅黑"/>
              </a:rPr>
              <a:t>image:mynode</a:t>
            </a:r>
            <a:endParaRPr kumimoji="1" lang="en-US" altLang="zh-CN" sz="1403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403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403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403" dirty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403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403" dirty="0" err="1">
                <a:latin typeface="微软雅黑"/>
                <a:ea typeface="微软雅黑"/>
                <a:cs typeface="微软雅黑"/>
              </a:rPr>
              <a:t>mynode</a:t>
            </a:r>
            <a:endParaRPr kumimoji="1" lang="en-US" altLang="zh-CN" sz="1403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403" dirty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403" dirty="0">
                <a:latin typeface="微软雅黑"/>
                <a:ea typeface="微软雅黑"/>
                <a:cs typeface="微软雅黑"/>
              </a:rPr>
              <a:t>version</a:t>
            </a:r>
            <a:r>
              <a:rPr kumimoji="1" lang="zh-CN" altLang="en-US" sz="1403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zh-CN" sz="1403" dirty="0"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619015" y="3321529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箭头连接符 19"/>
          <p:cNvCxnSpPr>
            <a:stCxn id="8" idx="0"/>
            <a:endCxn id="19" idx="2"/>
          </p:cNvCxnSpPr>
          <p:nvPr/>
        </p:nvCxnSpPr>
        <p:spPr bwMode="auto">
          <a:xfrm flipH="1" flipV="1">
            <a:off x="2846246" y="3689107"/>
            <a:ext cx="1413877" cy="642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954437" y="3321529"/>
            <a:ext cx="473970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522513" y="3321529"/>
            <a:ext cx="473970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64815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A/B </a:t>
            </a:r>
            <a:r>
              <a:rPr kumimoji="1" lang="zh-CN" altLang="en-US" dirty="0"/>
              <a:t>测试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step </a:t>
            </a:r>
            <a:r>
              <a:rPr kumimoji="1" lang="zh-CN" altLang="zh-CN" dirty="0"/>
              <a:t>3</a:t>
            </a:r>
            <a:r>
              <a:rPr kumimoji="1" lang="en-US" altLang="zh-CN" sz="2454" dirty="0"/>
              <a:t> </a:t>
            </a:r>
            <a:r>
              <a:rPr kumimoji="1" lang="zh-CN" altLang="en-US" sz="2454" dirty="0"/>
              <a:t>更新</a:t>
            </a:r>
            <a:r>
              <a:rPr kumimoji="1" lang="en-US" altLang="zh-CN" sz="2454" dirty="0"/>
              <a:t>service </a:t>
            </a:r>
            <a:r>
              <a:rPr kumimoji="1" lang="zh-CN" altLang="en-US" sz="2454" dirty="0"/>
              <a:t>配置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798461" y="1806660"/>
            <a:ext cx="2082944" cy="208294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54" dirty="0">
                <a:latin typeface="微软雅黑"/>
                <a:ea typeface="微软雅黑"/>
                <a:cs typeface="微软雅黑"/>
              </a:rPr>
              <a:t>deployment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15050" y="2460133"/>
            <a:ext cx="1211895" cy="2858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3" dirty="0" err="1">
                <a:latin typeface="微软雅黑"/>
                <a:ea typeface="微软雅黑"/>
                <a:cs typeface="微软雅黑"/>
              </a:rPr>
              <a:t>ReplicaSet</a:t>
            </a:r>
            <a:endParaRPr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25691" y="3317816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61843" y="3317816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197003" y="1806660"/>
            <a:ext cx="2019824" cy="2082944"/>
            <a:chOff x="4860032" y="1556792"/>
            <a:chExt cx="3960440" cy="3672408"/>
          </a:xfrm>
          <a:solidFill>
            <a:srgbClr val="008000"/>
          </a:solidFill>
        </p:grpSpPr>
        <p:sp>
          <p:nvSpPr>
            <p:cNvPr id="12" name="矩形 11"/>
            <p:cNvSpPr/>
            <p:nvPr/>
          </p:nvSpPr>
          <p:spPr bwMode="auto">
            <a:xfrm>
              <a:off x="4860032" y="1556792"/>
              <a:ext cx="3960440" cy="367240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54" dirty="0">
                  <a:latin typeface="微软雅黑"/>
                  <a:ea typeface="微软雅黑"/>
                  <a:cs typeface="微软雅黑"/>
                </a:rPr>
                <a:t>deployment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652120" y="2708920"/>
              <a:ext cx="2304256" cy="50405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3" dirty="0" err="1">
                  <a:latin typeface="微软雅黑"/>
                  <a:ea typeface="微软雅黑"/>
                  <a:cs typeface="微软雅黑"/>
                </a:rPr>
                <a:t>ReplicaSet</a:t>
              </a:r>
              <a:endParaRPr lang="zh-CN" altLang="en-US" sz="1403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292079" y="4221088"/>
              <a:ext cx="929354" cy="648072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0153" tIns="40076" rIns="80153" bIns="400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5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2" dirty="0">
                  <a:latin typeface="微软雅黑"/>
                  <a:ea typeface="微软雅黑"/>
                  <a:cs typeface="微软雅黑"/>
                </a:rPr>
                <a:t>POD</a:t>
              </a:r>
              <a:endParaRPr lang="zh-CN" altLang="en-US" sz="1052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0" y="2449033"/>
            <a:ext cx="1927278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image:mynode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-app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-version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4822" y="2437855"/>
            <a:ext cx="1830466" cy="84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image:mynode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Labels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227" dirty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227" dirty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version</a:t>
            </a:r>
            <a:r>
              <a:rPr kumimoji="1" lang="zh-CN" altLang="en-US" sz="1227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zh-CN" sz="1227" dirty="0"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122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712" y="4142083"/>
            <a:ext cx="1704227" cy="87472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Selectors:</a:t>
            </a: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-</a:t>
            </a:r>
            <a:r>
              <a:rPr kumimoji="1" lang="en-US" altLang="zh-CN" sz="1227" dirty="0" err="1">
                <a:latin typeface="微软雅黑"/>
                <a:ea typeface="微软雅黑"/>
                <a:cs typeface="微软雅黑"/>
              </a:rPr>
              <a:t>app:mynode</a:t>
            </a:r>
            <a:endParaRPr kumimoji="1" lang="en-US" altLang="zh-CN" sz="1227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227" dirty="0">
                <a:latin typeface="微软雅黑"/>
                <a:ea typeface="微软雅黑"/>
                <a:cs typeface="微软雅黑"/>
              </a:rPr>
              <a:t>   -</a:t>
            </a:r>
            <a:r>
              <a:rPr kumimoji="1" lang="en-US" altLang="zh-CN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version</a:t>
            </a:r>
            <a:r>
              <a:rPr kumimoji="1" lang="zh-CN" altLang="en-US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zh-CN" sz="1227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en-US" altLang="zh-CN" sz="1227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sz="1403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619015" y="3321529"/>
            <a:ext cx="454461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箭头连接符 19"/>
          <p:cNvCxnSpPr>
            <a:stCxn id="8" idx="0"/>
            <a:endCxn id="38" idx="2"/>
          </p:cNvCxnSpPr>
          <p:nvPr/>
        </p:nvCxnSpPr>
        <p:spPr bwMode="auto">
          <a:xfrm flipV="1">
            <a:off x="4260122" y="3689107"/>
            <a:ext cx="931300" cy="642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954437" y="3321529"/>
            <a:ext cx="473970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522513" y="3321529"/>
            <a:ext cx="473970" cy="36757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2" dirty="0">
                <a:latin typeface="微软雅黑"/>
                <a:ea typeface="微软雅黑"/>
                <a:cs typeface="微软雅黑"/>
              </a:rPr>
              <a:t>POD</a:t>
            </a:r>
            <a:endParaRPr lang="zh-CN" altLang="en-US" sz="1052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直线箭头连接符 9"/>
          <p:cNvCxnSpPr>
            <a:stCxn id="8" idx="0"/>
            <a:endCxn id="39" idx="2"/>
          </p:cNvCxnSpPr>
          <p:nvPr/>
        </p:nvCxnSpPr>
        <p:spPr bwMode="auto">
          <a:xfrm flipV="1">
            <a:off x="4260122" y="3689107"/>
            <a:ext cx="1499376" cy="642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线箭头连接符 8"/>
          <p:cNvCxnSpPr>
            <a:stCxn id="8" idx="0"/>
            <a:endCxn id="14" idx="2"/>
          </p:cNvCxnSpPr>
          <p:nvPr/>
        </p:nvCxnSpPr>
        <p:spPr bwMode="auto">
          <a:xfrm flipV="1">
            <a:off x="4260123" y="3685394"/>
            <a:ext cx="394210" cy="646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1735342" y="4331441"/>
            <a:ext cx="5049561" cy="3787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53" tIns="40076" rIns="80153" bIns="40076" numCol="1" rtlCol="0" anchor="t" anchorCtr="0" compatLnSpc="1">
            <a:prstTxWarp prst="textNoShape">
              <a:avLst/>
            </a:prstTxWarp>
          </a:bodyPr>
          <a:lstStyle/>
          <a:p>
            <a:pPr algn="ctr" defTabSz="80156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78" dirty="0">
                <a:latin typeface="微软雅黑"/>
                <a:ea typeface="微软雅黑"/>
                <a:cs typeface="微软雅黑"/>
              </a:rPr>
              <a:t>Service</a:t>
            </a:r>
            <a:endParaRPr lang="zh-CN" altLang="en-US" sz="1578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63577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2F1A5-D692-EB4A-A95F-9D9D917E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小流量</a:t>
            </a:r>
            <a:r>
              <a:rPr kumimoji="1" lang="en-US" altLang="zh-CN" dirty="0"/>
              <a:t>/AB</a:t>
            </a:r>
            <a:r>
              <a:rPr kumimoji="1" lang="zh-CN" altLang="en-US" dirty="0"/>
              <a:t>测试 </a:t>
            </a:r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2C750-BEFA-A743-9EF4-854E1D49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创建两个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，标签和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版本不一样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创建一个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，选择这两个</a:t>
            </a:r>
            <a:r>
              <a:rPr kumimoji="1" lang="en-US" altLang="zh-CN" dirty="0"/>
              <a:t>deploy</a:t>
            </a:r>
            <a:r>
              <a:rPr kumimoji="1" lang="zh-CN" altLang="en-US" dirty="0"/>
              <a:t>，验证流量输出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增大其中一个</a:t>
            </a:r>
            <a:r>
              <a:rPr kumimoji="1" lang="en-US" altLang="zh-CN" dirty="0"/>
              <a:t>deploy</a:t>
            </a:r>
            <a:r>
              <a:rPr kumimoji="1" lang="zh-CN" altLang="en-US" dirty="0"/>
              <a:t>的副本， 看小流量情况</a:t>
            </a:r>
            <a:endParaRPr kumimoji="1" lang="en-US" altLang="zh-CN" dirty="0"/>
          </a:p>
          <a:p>
            <a:pPr lvl="1"/>
            <a:r>
              <a:rPr lang="en" altLang="zh-CN" dirty="0" err="1"/>
              <a:t>kubectl</a:t>
            </a:r>
            <a:r>
              <a:rPr lang="en" altLang="zh-CN" dirty="0"/>
              <a:t> scale deploy mynode-v1 --replicas=2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修改其中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的定义选择，看</a:t>
            </a:r>
            <a:r>
              <a:rPr kumimoji="1" lang="en-US" altLang="zh-CN" dirty="0"/>
              <a:t>A/B</a:t>
            </a:r>
            <a:r>
              <a:rPr kumimoji="1" lang="zh-CN" altLang="en-US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3411129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54192-7202-2540-B64D-647BCDAF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重要的</a:t>
            </a:r>
            <a:r>
              <a:rPr kumimoji="1" lang="en-US" altLang="zh-CN" dirty="0"/>
              <a:t>paper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10E5E-AE9B-6547-B30C-ED4508B3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Borg</a:t>
            </a:r>
            <a:r>
              <a:rPr lang="en-US" altLang="zh-CN" dirty="0"/>
              <a:t>,</a:t>
            </a:r>
            <a:r>
              <a:rPr lang="en-US" altLang="zh-CN" b="1" dirty="0"/>
              <a:t> Omega</a:t>
            </a:r>
            <a:r>
              <a:rPr lang="en-US" altLang="zh-CN" dirty="0"/>
              <a:t>,</a:t>
            </a:r>
            <a:r>
              <a:rPr lang="en-US" altLang="zh-CN" b="1" dirty="0"/>
              <a:t> and Kubernetes</a:t>
            </a:r>
          </a:p>
          <a:p>
            <a:pPr marL="0" indent="0">
              <a:buNone/>
            </a:pPr>
            <a:r>
              <a:rPr lang="en-US" altLang="zh-CN" b="1" dirty="0"/>
              <a:t>Lessons learned from three container-management systems over a decade</a:t>
            </a:r>
            <a:endParaRPr kumimoji="1" lang="en-US" altLang="zh-CN" dirty="0"/>
          </a:p>
          <a:p>
            <a:pPr>
              <a:buFont typeface="Arial"/>
              <a:buChar char="•"/>
            </a:pPr>
            <a:r>
              <a:rPr kumimoji="1" lang="en-US" altLang="zh-CN" dirty="0">
                <a:hlinkClick r:id="rId2"/>
              </a:rPr>
              <a:t>https://queue.acm.org/detail.cfm?id=2898444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kumimoji="1" lang="zh-CN" altLang="en-US" dirty="0"/>
              <a:t>打包的好处</a:t>
            </a:r>
            <a:endParaRPr kumimoji="1" lang="en-US" altLang="zh-CN" dirty="0"/>
          </a:p>
          <a:p>
            <a:pPr lvl="1">
              <a:buFont typeface="Arial"/>
              <a:buChar char="•"/>
            </a:pPr>
            <a:r>
              <a:rPr kumimoji="1" lang="en-US" altLang="zh-CN" dirty="0"/>
              <a:t>Label</a:t>
            </a:r>
            <a:r>
              <a:rPr kumimoji="1" lang="zh-CN" altLang="en-US" dirty="0"/>
              <a:t>的好处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24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</a:t>
            </a:r>
            <a:r>
              <a:rPr kumimoji="1" lang="en-US" altLang="zh-CN" dirty="0" err="1"/>
              <a:t>kubernetes</a:t>
            </a:r>
            <a:r>
              <a:rPr kumimoji="1" lang="en-US" altLang="zh-CN" dirty="0"/>
              <a:t> win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Google 15</a:t>
            </a:r>
            <a:r>
              <a:rPr kumimoji="1" lang="zh-CN" altLang="en-US" dirty="0"/>
              <a:t>年的经验：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Pod/Deployment/Service/Label</a:t>
            </a:r>
          </a:p>
          <a:p>
            <a:pPr lvl="1"/>
            <a:r>
              <a:rPr kumimoji="1" lang="zh-CN" altLang="en-US"/>
              <a:t>声明式编程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多云和混云的工业环境</a:t>
            </a:r>
          </a:p>
        </p:txBody>
      </p:sp>
    </p:spTree>
    <p:extLst>
      <p:ext uri="{BB962C8B-B14F-4D97-AF65-F5344CB8AC3E}">
        <p14:creationId xmlns:p14="http://schemas.microsoft.com/office/powerpoint/2010/main" val="42304363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460A6-ABF2-2841-838F-5DB9EE99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K8s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 ML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49FB8-36F1-014C-B52D-8084F109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1. </a:t>
            </a:r>
            <a:r>
              <a:rPr kumimoji="1" lang="zh-CN" altLang="en-US" sz="2800" dirty="0"/>
              <a:t>预测场景</a:t>
            </a:r>
            <a:endParaRPr kumimoji="1" lang="en-US" altLang="zh-CN" sz="2800" dirty="0"/>
          </a:p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训练场景</a:t>
            </a:r>
            <a:endParaRPr kumimoji="1" lang="en-US" altLang="zh-CN" sz="2800" dirty="0"/>
          </a:p>
          <a:p>
            <a:pPr lvl="1"/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Kubeflow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</a:t>
            </a:r>
            <a:r>
              <a:rPr kumimoji="1" lang="en-US" altLang="zh-CN" sz="2400" dirty="0"/>
              <a:t>Paddle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EDL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351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261BE-6536-884F-A7AB-72C14F2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</a:t>
            </a:r>
            <a:r>
              <a:rPr kumimoji="1" lang="en-US" altLang="zh-CN" dirty="0"/>
              <a:t>ML+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00A1-C44F-F64C-83BB-C2BE4C60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/>
              <a:t>Baidu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AIStudio</a:t>
            </a:r>
            <a:endParaRPr kumimoji="1"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/>
              <a:t>Coursera</a:t>
            </a: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35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Kubernetes</a:t>
            </a:r>
            <a:r>
              <a:rPr kumimoji="1" lang="zh-CN" altLang="en-US" dirty="0"/>
              <a:t>名字的由来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发音：</a:t>
            </a:r>
            <a:r>
              <a:rPr lang="da-DK" altLang="zh-CN" dirty="0"/>
              <a:t>[</a:t>
            </a:r>
            <a:r>
              <a:rPr lang="en-US" altLang="zh-CN" dirty="0" err="1"/>
              <a:t>koo</a:t>
            </a:r>
            <a:r>
              <a:rPr lang="en-US" altLang="zh-CN" dirty="0"/>
              <a:t>-</a:t>
            </a:r>
            <a:r>
              <a:rPr lang="en-US" altLang="zh-CN" dirty="0" err="1"/>
              <a:t>ber</a:t>
            </a:r>
            <a:r>
              <a:rPr lang="en-US" altLang="zh-CN" dirty="0"/>
              <a:t>-nay’ </a:t>
            </a:r>
            <a:r>
              <a:rPr lang="en-US" altLang="zh-CN" dirty="0" err="1"/>
              <a:t>tace</a:t>
            </a:r>
            <a:r>
              <a:rPr lang="da-DK" altLang="zh-CN" dirty="0"/>
              <a:t>]</a:t>
            </a:r>
          </a:p>
          <a:p>
            <a:r>
              <a:rPr lang="zh-CN" altLang="en-US" dirty="0"/>
              <a:t>来源是希腊语”舵手“的意思，</a:t>
            </a:r>
            <a:r>
              <a:rPr lang="en-US" altLang="zh-CN" dirty="0"/>
              <a:t>logo</a:t>
            </a:r>
            <a:r>
              <a:rPr lang="zh-CN" altLang="en-US" dirty="0"/>
              <a:t>中也带有</a:t>
            </a:r>
            <a:r>
              <a:rPr lang="en-US" altLang="zh-CN" dirty="0"/>
              <a:t>7</a:t>
            </a:r>
            <a:r>
              <a:rPr lang="zh-CN" altLang="en-US" dirty="0"/>
              <a:t>个轮辐，是纪念星际迷航的意思</a:t>
            </a:r>
          </a:p>
          <a:p>
            <a:endParaRPr kumimoji="1" lang="zh-CN" altLang="en-US" dirty="0"/>
          </a:p>
        </p:txBody>
      </p:sp>
      <p:pic>
        <p:nvPicPr>
          <p:cNvPr id="5" name="图片 4" descr="屏幕快照 2018-08-09 下午2.0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0" y="2913877"/>
            <a:ext cx="3533260" cy="27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995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7F33-26E2-0A4E-B98A-8C543AF1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1CCD0-4138-FB4D-AEAD-3462ED89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K8S</a:t>
            </a:r>
            <a:r>
              <a:rPr kumimoji="1" lang="zh-CN" altLang="en-US" dirty="0"/>
              <a:t>越来越流行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lang="en" altLang="zh-CN" dirty="0">
                <a:hlinkClick r:id="rId2"/>
              </a:rPr>
              <a:t>https://kubernetes.io/docs/tutorials/kubernetes-basics/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57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2C99-FECE-B046-8D81-93417B0C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BD78-D35D-0540-BCED-C5FD4E7E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 </a:t>
            </a:r>
            <a:r>
              <a:rPr kumimoji="1" lang="zh-CN" altLang="en-US" sz="3200" dirty="0"/>
              <a:t>使用</a:t>
            </a:r>
            <a:r>
              <a:rPr kumimoji="1" lang="en-US" altLang="zh-CN" sz="3200" dirty="0" err="1"/>
              <a:t>minikube</a:t>
            </a:r>
            <a:r>
              <a:rPr kumimoji="1" lang="zh-CN" altLang="en-US" sz="3200" dirty="0"/>
              <a:t> 单机版本练习</a:t>
            </a:r>
            <a:endParaRPr kumimoji="1" lang="en-US" altLang="zh-CN" sz="3200" dirty="0"/>
          </a:p>
          <a:p>
            <a:pPr>
              <a:buFont typeface="Wingdings" pitchFamily="2" charset="2"/>
              <a:buChar char="l"/>
            </a:pPr>
            <a:endParaRPr kumimoji="1" lang="en-US" altLang="zh-CN" sz="3200" dirty="0"/>
          </a:p>
          <a:p>
            <a:pPr>
              <a:buFont typeface="Wingdings" pitchFamily="2" charset="2"/>
              <a:buChar char="l"/>
            </a:pPr>
            <a:endParaRPr kumimoji="1" lang="en-US" altLang="zh-CN" sz="3200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3200" dirty="0"/>
              <a:t>使用在线环境 </a:t>
            </a:r>
            <a:r>
              <a:rPr lang="en" altLang="zh-CN" sz="3200" dirty="0">
                <a:hlinkClick r:id="rId2"/>
              </a:rPr>
              <a:t>https://www.katacoda.com/</a:t>
            </a:r>
            <a:r>
              <a:rPr kumimoji="1" lang="zh-CN" altLang="en-US" sz="3200" dirty="0"/>
              <a:t> 练习</a:t>
            </a:r>
          </a:p>
        </p:txBody>
      </p:sp>
    </p:spTree>
    <p:extLst>
      <p:ext uri="{BB962C8B-B14F-4D97-AF65-F5344CB8AC3E}">
        <p14:creationId xmlns:p14="http://schemas.microsoft.com/office/powerpoint/2010/main" val="373558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的创始人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7841" y="1407934"/>
          <a:ext cx="7193208" cy="360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6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+mn-cs"/>
                        </a:rPr>
                        <a:t>Craig </a:t>
                      </a:r>
                      <a:r>
                        <a:rPr lang="en-US" altLang="zh-CN" sz="1600" b="1" kern="1200" dirty="0" err="1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+mn-cs"/>
                        </a:rPr>
                        <a:t>McLuckie</a:t>
                      </a:r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+mn-cs"/>
                        </a:rPr>
                        <a:t>Joe Beda</a:t>
                      </a:r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+mn-cs"/>
                        </a:rPr>
                        <a:t>Brendan Burns</a:t>
                      </a:r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21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549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曾任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Google cloud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的产品经理，现任创业公司</a:t>
                      </a:r>
                      <a:r>
                        <a:rPr lang="en-US" altLang="zh-CN" sz="1400" dirty="0" err="1">
                          <a:latin typeface="微软雅黑"/>
                          <a:ea typeface="微软雅黑"/>
                        </a:rPr>
                        <a:t>Heptio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的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CEO</a:t>
                      </a:r>
                      <a:endParaRPr lang="zh-CN" altLang="en-US" sz="1400" dirty="0">
                        <a:latin typeface="微软雅黑"/>
                        <a:ea typeface="微软雅黑"/>
                      </a:endParaRPr>
                    </a:p>
                  </a:txBody>
                  <a:tcPr marL="80153" marR="80153" marT="40076" marB="4007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曾任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Google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的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Senior Staff 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软件工程师，现任创业公司</a:t>
                      </a:r>
                      <a:r>
                        <a:rPr lang="en-US" altLang="zh-CN" sz="1400" dirty="0" err="1">
                          <a:latin typeface="微软雅黑"/>
                          <a:ea typeface="微软雅黑"/>
                        </a:rPr>
                        <a:t>Heptio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的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CTO</a:t>
                      </a:r>
                    </a:p>
                  </a:txBody>
                  <a:tcPr marL="80153" marR="80153" marT="40076" marB="4007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曾任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Google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的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</a:rPr>
                        <a:t>Senior Staff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</a:rPr>
                        <a:t>软件工程师，现任微软杰出工程师</a:t>
                      </a:r>
                    </a:p>
                  </a:txBody>
                  <a:tcPr marL="80153" marR="80153" marT="40076" marB="400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图片 8" descr="屏幕快照 2018-08-09 下午2.2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0" y="2045369"/>
            <a:ext cx="1669852" cy="1814572"/>
          </a:xfrm>
          <a:prstGeom prst="rect">
            <a:avLst/>
          </a:prstGeom>
        </p:spPr>
      </p:pic>
      <p:pic>
        <p:nvPicPr>
          <p:cNvPr id="10" name="图片 9" descr="屏幕快照 2018-08-09 下午2.2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10" y="2045369"/>
            <a:ext cx="1614190" cy="1736646"/>
          </a:xfrm>
          <a:prstGeom prst="rect">
            <a:avLst/>
          </a:prstGeom>
        </p:spPr>
      </p:pic>
      <p:pic>
        <p:nvPicPr>
          <p:cNvPr id="11" name="图片 10" descr="屏幕快照 2018-08-09 下午2.29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03" y="2045369"/>
            <a:ext cx="1658719" cy="18034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C730C1-9804-514F-B3EF-394CBA1F2DD7}"/>
              </a:ext>
            </a:extLst>
          </p:cNvPr>
          <p:cNvSpPr txBox="1"/>
          <p:nvPr/>
        </p:nvSpPr>
        <p:spPr>
          <a:xfrm>
            <a:off x="3250210" y="5341353"/>
            <a:ext cx="1956705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2" dirty="0"/>
              <a:t>现任</a:t>
            </a:r>
            <a:r>
              <a:rPr kumimoji="1" lang="en-US" altLang="zh-CN" sz="1052" dirty="0"/>
              <a:t>CNCF TOC</a:t>
            </a:r>
            <a:r>
              <a:rPr kumimoji="1" lang="zh-CN" altLang="en-US" sz="1052" dirty="0"/>
              <a:t> </a:t>
            </a:r>
            <a:r>
              <a:rPr kumimoji="1" lang="en-US" altLang="zh-CN" sz="1052" dirty="0"/>
              <a:t>member</a:t>
            </a:r>
            <a:endParaRPr kumimoji="1" lang="zh-CN" altLang="en-US" sz="1578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EA8FEC-2D7C-EA46-A823-C591EABEA95E}"/>
              </a:ext>
            </a:extLst>
          </p:cNvPr>
          <p:cNvSpPr txBox="1"/>
          <p:nvPr/>
        </p:nvSpPr>
        <p:spPr>
          <a:xfrm>
            <a:off x="5657818" y="5341352"/>
            <a:ext cx="1956705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2" dirty="0"/>
              <a:t>现任</a:t>
            </a:r>
            <a:r>
              <a:rPr kumimoji="1" lang="en-US" altLang="zh-CN" sz="1052" dirty="0"/>
              <a:t>CNCF TOC</a:t>
            </a:r>
            <a:r>
              <a:rPr kumimoji="1" lang="zh-CN" altLang="en-US" sz="1052" dirty="0"/>
              <a:t> </a:t>
            </a:r>
            <a:r>
              <a:rPr kumimoji="1" lang="en-US" altLang="zh-CN" sz="1052" dirty="0"/>
              <a:t>member</a:t>
            </a:r>
            <a:endParaRPr kumimoji="1" lang="zh-CN" altLang="en-US" sz="1578" dirty="0"/>
          </a:p>
        </p:txBody>
      </p:sp>
    </p:spTree>
    <p:extLst>
      <p:ext uri="{BB962C8B-B14F-4D97-AF65-F5344CB8AC3E}">
        <p14:creationId xmlns:p14="http://schemas.microsoft.com/office/powerpoint/2010/main" val="8417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K8S</a:t>
            </a:r>
            <a:r>
              <a:rPr kumimoji="1" lang="zh-CN" altLang="en-US" sz="3600" dirty="0"/>
              <a:t>发展历史：</a:t>
            </a:r>
            <a:r>
              <a:rPr kumimoji="1" lang="en-US" altLang="zh-CN" sz="3600" dirty="0"/>
              <a:t>Google</a:t>
            </a:r>
            <a:r>
              <a:rPr kumimoji="1" lang="zh-CN" altLang="en-US" sz="3600" dirty="0"/>
              <a:t>内部项目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kumimoji="1" lang="en-US" altLang="zh-CN" sz="2104" dirty="0"/>
              <a:t>2003-2004 Google</a:t>
            </a:r>
            <a:r>
              <a:rPr kumimoji="1" lang="zh-CN" altLang="en-US" sz="2104" dirty="0"/>
              <a:t>开始研发</a:t>
            </a:r>
            <a:r>
              <a:rPr kumimoji="1" lang="en-US" altLang="zh-CN" sz="2104" dirty="0"/>
              <a:t>Borg</a:t>
            </a:r>
            <a:r>
              <a:rPr kumimoji="1" lang="zh-CN" altLang="en-US" sz="2104" dirty="0"/>
              <a:t>系统，即容器管理系统，支撑</a:t>
            </a:r>
            <a:r>
              <a:rPr kumimoji="1" lang="en-US" altLang="zh-CN" sz="2104" dirty="0"/>
              <a:t>Google</a:t>
            </a:r>
            <a:r>
              <a:rPr kumimoji="1" lang="zh-CN" altLang="en-US" sz="2104" dirty="0"/>
              <a:t>的内部服务</a:t>
            </a:r>
            <a:endParaRPr kumimoji="1" lang="en-US" altLang="zh-CN" sz="2104" dirty="0"/>
          </a:p>
          <a:p>
            <a:pPr>
              <a:buFont typeface="Wingdings" pitchFamily="2" charset="2"/>
              <a:buChar char="ü"/>
            </a:pPr>
            <a:r>
              <a:rPr kumimoji="1" lang="zh-CN" altLang="zh-CN" sz="2104" dirty="0"/>
              <a:t>2</a:t>
            </a:r>
            <a:r>
              <a:rPr kumimoji="1" lang="en-US" altLang="zh-CN" sz="2104" dirty="0"/>
              <a:t>013</a:t>
            </a:r>
            <a:r>
              <a:rPr kumimoji="1" lang="zh-CN" altLang="en-US" sz="2104" dirty="0"/>
              <a:t>年还是</a:t>
            </a:r>
            <a:r>
              <a:rPr kumimoji="1" lang="en-US" altLang="zh-CN" sz="2104" dirty="0"/>
              <a:t>VM</a:t>
            </a:r>
            <a:r>
              <a:rPr kumimoji="1" lang="zh-CN" altLang="en-US" sz="2104" dirty="0"/>
              <a:t>流行的阶段，</a:t>
            </a:r>
            <a:r>
              <a:rPr kumimoji="1" lang="en-US" altLang="zh-CN" sz="2104" dirty="0"/>
              <a:t>AWS</a:t>
            </a:r>
            <a:r>
              <a:rPr kumimoji="1" lang="zh-CN" altLang="en-US" sz="2104" dirty="0"/>
              <a:t>是绝对王者，但是</a:t>
            </a:r>
            <a:r>
              <a:rPr kumimoji="1" lang="en-US" altLang="zh-CN" sz="2104" dirty="0"/>
              <a:t>VM</a:t>
            </a:r>
            <a:r>
              <a:rPr kumimoji="1" lang="zh-CN" altLang="en-US" sz="2104" dirty="0"/>
              <a:t>相对</a:t>
            </a:r>
            <a:r>
              <a:rPr kumimoji="1" lang="en-US" altLang="zh-CN" sz="2104" dirty="0"/>
              <a:t>container</a:t>
            </a:r>
            <a:r>
              <a:rPr kumimoji="1" lang="zh-CN" altLang="en-US" sz="2104" dirty="0"/>
              <a:t>的弱点决定了容器是趋势</a:t>
            </a:r>
            <a:endParaRPr kumimoji="1" lang="en-US" altLang="zh-CN" sz="2104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sz="2104" dirty="0" err="1"/>
              <a:t>Docker</a:t>
            </a:r>
            <a:r>
              <a:rPr kumimoji="1" lang="zh-CN" altLang="en-US" sz="2104" dirty="0"/>
              <a:t>的出现给容器化的打包／发布／部署提供了非常方便的方式</a:t>
            </a:r>
            <a:r>
              <a:rPr kumimoji="1" lang="zh-CN" altLang="zh-CN" sz="2104" dirty="0"/>
              <a:t>，</a:t>
            </a:r>
            <a:r>
              <a:rPr kumimoji="1" lang="zh-CN" altLang="en-US" sz="2104" dirty="0"/>
              <a:t>市场还需要一个容器管理（或叫编排）的工具</a:t>
            </a:r>
            <a:endParaRPr kumimoji="1" lang="en-US" altLang="zh-CN" sz="2104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sz="2104" dirty="0"/>
              <a:t>Google</a:t>
            </a:r>
            <a:r>
              <a:rPr kumimoji="1" lang="zh-CN" altLang="en-US" sz="2104" dirty="0"/>
              <a:t>内部有容器运维</a:t>
            </a:r>
            <a:r>
              <a:rPr kumimoji="1" lang="en-US" altLang="zh-CN" sz="2104" dirty="0"/>
              <a:t>10</a:t>
            </a:r>
            <a:r>
              <a:rPr kumimoji="1" lang="zh-CN" altLang="en-US" sz="2104" dirty="0"/>
              <a:t>多年的经验和技术</a:t>
            </a:r>
            <a:r>
              <a:rPr kumimoji="1" lang="en-US" altLang="zh-CN" sz="2104" dirty="0"/>
              <a:t>Borg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zh-CN" sz="2104" dirty="0"/>
              <a:t>3</a:t>
            </a:r>
            <a:r>
              <a:rPr kumimoji="1" lang="zh-CN" altLang="en-US" sz="2104" dirty="0"/>
              <a:t>位创始人希望开发一个开源的</a:t>
            </a:r>
            <a:r>
              <a:rPr kumimoji="1" lang="en-US" altLang="zh-CN" sz="2104" dirty="0"/>
              <a:t>Borg</a:t>
            </a:r>
            <a:r>
              <a:rPr kumimoji="1" lang="zh-CN" altLang="en-US" sz="2104" dirty="0"/>
              <a:t>版本</a:t>
            </a:r>
            <a:endParaRPr kumimoji="1" lang="en-US" altLang="zh-CN" sz="2104" dirty="0"/>
          </a:p>
          <a:p>
            <a:pPr>
              <a:buFont typeface="Wingdings" pitchFamily="2" charset="2"/>
              <a:buChar char="ü"/>
            </a:pPr>
            <a:r>
              <a:rPr kumimoji="1" lang="en-US" altLang="zh-CN" sz="2104" dirty="0"/>
              <a:t>3</a:t>
            </a:r>
            <a:r>
              <a:rPr kumimoji="1" lang="zh-CN" altLang="en-US" sz="2104" dirty="0"/>
              <a:t>位创始人到处游说，得到</a:t>
            </a:r>
            <a:r>
              <a:rPr kumimoji="1" lang="en-US" altLang="zh-CN" sz="2104" dirty="0"/>
              <a:t>Cloud VP Eric Brewer</a:t>
            </a:r>
            <a:r>
              <a:rPr kumimoji="1" lang="zh-CN" altLang="en-US" sz="2104" dirty="0"/>
              <a:t>的支持</a:t>
            </a:r>
            <a:endParaRPr kumimoji="1" lang="en-US" altLang="zh-CN" sz="2104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sz="2104" dirty="0"/>
              <a:t>并引见给</a:t>
            </a:r>
            <a:r>
              <a:rPr kumimoji="1" lang="en-US" altLang="zh-CN" sz="2104" dirty="0"/>
              <a:t>SVP </a:t>
            </a:r>
            <a:r>
              <a:rPr kumimoji="1" lang="en-US" altLang="zh-CN" sz="2104" dirty="0" err="1"/>
              <a:t>Urs</a:t>
            </a:r>
            <a:r>
              <a:rPr kumimoji="1" lang="en-US" altLang="zh-CN" sz="2104" dirty="0"/>
              <a:t> </a:t>
            </a:r>
            <a:r>
              <a:rPr kumimoji="1" lang="en-US" altLang="zh-CN" sz="2104" dirty="0" err="1"/>
              <a:t>Holzle</a:t>
            </a:r>
            <a:r>
              <a:rPr kumimoji="1" lang="zh-CN" altLang="en-US" sz="2104" dirty="0"/>
              <a:t>，组成研发</a:t>
            </a:r>
            <a:r>
              <a:rPr kumimoji="1" lang="en-US" altLang="zh-CN" sz="2104" dirty="0"/>
              <a:t>Team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zh-CN" sz="2104" dirty="0"/>
              <a:t>2</a:t>
            </a:r>
            <a:r>
              <a:rPr kumimoji="1" lang="en-US" altLang="zh-CN" sz="2104" dirty="0"/>
              <a:t>013</a:t>
            </a:r>
            <a:r>
              <a:rPr kumimoji="1" lang="zh-CN" altLang="en-US" sz="2104" dirty="0"/>
              <a:t>年秋季完成内部原型的开发</a:t>
            </a:r>
            <a:endParaRPr kumimoji="1" lang="en-US" altLang="zh-CN" sz="2104" dirty="0"/>
          </a:p>
          <a:p>
            <a:pPr lvl="1"/>
            <a:endParaRPr kumimoji="1" lang="en-US" altLang="zh-CN" sz="1753" dirty="0"/>
          </a:p>
          <a:p>
            <a:endParaRPr kumimoji="1" lang="en-US" altLang="zh-CN" sz="2104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5608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BUAA_Paddle_课程.potx</Template>
  <TotalTime>26004</TotalTime>
  <Words>4027</Words>
  <Application>Microsoft Macintosh PowerPoint</Application>
  <PresentationFormat>自定义</PresentationFormat>
  <Paragraphs>711</Paragraphs>
  <Slides>71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6" baseType="lpstr">
      <vt:lpstr>微软雅黑</vt:lpstr>
      <vt:lpstr>Arial</vt:lpstr>
      <vt:lpstr>Calibri</vt:lpstr>
      <vt:lpstr>Wingdings</vt:lpstr>
      <vt:lpstr>怀旧</vt:lpstr>
      <vt:lpstr>深度学习 &amp; 云计算基础  kubernetes基础</vt:lpstr>
      <vt:lpstr>Why ML need Cloud？</vt:lpstr>
      <vt:lpstr>回顾：互联网典型场景</vt:lpstr>
      <vt:lpstr>有了Docker，then？</vt:lpstr>
      <vt:lpstr>Agenda</vt:lpstr>
      <vt:lpstr>What is Kubernetes</vt:lpstr>
      <vt:lpstr>Kubernetes名字的由来</vt:lpstr>
      <vt:lpstr>K8S的创始人</vt:lpstr>
      <vt:lpstr>K8S发展历史：Google内部项目</vt:lpstr>
      <vt:lpstr>K8S发展历史：对外开源</vt:lpstr>
      <vt:lpstr>Why kubernetes win？</vt:lpstr>
      <vt:lpstr>Kubernetes 特性 (From Kubernetes官网）</vt:lpstr>
      <vt:lpstr>云原生的系统架构图</vt:lpstr>
      <vt:lpstr>K8s的集群架构-全景图</vt:lpstr>
      <vt:lpstr>K8s的集群架构-Master &amp; Workers</vt:lpstr>
      <vt:lpstr>K8s的集群架构-API server &amp; client</vt:lpstr>
      <vt:lpstr>K8s的集群架构-Worker &amp; kubelet</vt:lpstr>
      <vt:lpstr>K8s的集群架构-Yaml file</vt:lpstr>
      <vt:lpstr>K8s的集群架构-Pod &amp; Container</vt:lpstr>
      <vt:lpstr>K8s的集群架构-Controller</vt:lpstr>
      <vt:lpstr>K8s的集群架构-kube-proxy</vt:lpstr>
      <vt:lpstr>K8s的集群架构-全景图</vt:lpstr>
      <vt:lpstr>更多架构</vt:lpstr>
      <vt:lpstr>整体架构（图来自youtube）</vt:lpstr>
      <vt:lpstr>抽象和概念</vt:lpstr>
      <vt:lpstr>K8S的概念和术语（1）-Pod</vt:lpstr>
      <vt:lpstr>Why Pod has 1 to N Container?</vt:lpstr>
      <vt:lpstr>容器的设计模式</vt:lpstr>
      <vt:lpstr>K8S的概念和术语（2）-Deployment</vt:lpstr>
      <vt:lpstr>Why ReplicaSet &amp; Deployment</vt:lpstr>
      <vt:lpstr>K8S的概念和术语（3）-Service</vt:lpstr>
      <vt:lpstr>Why Service?</vt:lpstr>
      <vt:lpstr>3个基本概念的逻辑关系</vt:lpstr>
      <vt:lpstr>K8S的概念和术语（4）</vt:lpstr>
      <vt:lpstr>Label和selector应用</vt:lpstr>
      <vt:lpstr>Label/selector的其他应用</vt:lpstr>
      <vt:lpstr>Service的几种类型</vt:lpstr>
      <vt:lpstr>Service IP访问图示</vt:lpstr>
      <vt:lpstr>K8S的概念和术语（5）</vt:lpstr>
      <vt:lpstr>K8S的概念和术语（6）</vt:lpstr>
      <vt:lpstr>命令行的使用-kubectl</vt:lpstr>
      <vt:lpstr>Kubectl举例</vt:lpstr>
      <vt:lpstr>Demo: 所用例子</vt:lpstr>
      <vt:lpstr>创建deploy和pod</vt:lpstr>
      <vt:lpstr>创建Service</vt:lpstr>
      <vt:lpstr>使用标签</vt:lpstr>
      <vt:lpstr>常见的运维任务</vt:lpstr>
      <vt:lpstr>Sample: Deployment &amp; ReplicaSet &amp; Pod </vt:lpstr>
      <vt:lpstr>操作一: 扩容/缩容（Scale）</vt:lpstr>
      <vt:lpstr>操作一: demo</vt:lpstr>
      <vt:lpstr>操作二：更新（Rolling update）</vt:lpstr>
      <vt:lpstr>操作二：更新（Rolling update）</vt:lpstr>
      <vt:lpstr>滚动更新演示：step 1</vt:lpstr>
      <vt:lpstr>滚动更新演示：step 2</vt:lpstr>
      <vt:lpstr>滚动更新演示：step 3</vt:lpstr>
      <vt:lpstr>版本更新/回滚：update &amp; rollback</vt:lpstr>
      <vt:lpstr>操作三： 小流量/AB测试</vt:lpstr>
      <vt:lpstr>基本概念：Canary Deployment</vt:lpstr>
      <vt:lpstr>金丝雀部署：step1 已有一个deploy</vt:lpstr>
      <vt:lpstr>金丝雀：step2 再创建一个deploy</vt:lpstr>
      <vt:lpstr>A/B测试: blue/green deploy</vt:lpstr>
      <vt:lpstr>A/B 测试demo：step 1</vt:lpstr>
      <vt:lpstr>A/B 测试demo： step 2再创建一个deploy</vt:lpstr>
      <vt:lpstr>A/B 测试demo：step 3 更新service 配置</vt:lpstr>
      <vt:lpstr>小流量/AB测试 Demo</vt:lpstr>
      <vt:lpstr>重要的paper</vt:lpstr>
      <vt:lpstr>Why kubernetes win？</vt:lpstr>
      <vt:lpstr>How to use K8s + Docker on ML</vt:lpstr>
      <vt:lpstr>常见ML+ Cloud</vt:lpstr>
      <vt:lpstr>总结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武敏</dc:creator>
  <cp:lastModifiedBy>谭 中意</cp:lastModifiedBy>
  <cp:revision>239</cp:revision>
  <dcterms:created xsi:type="dcterms:W3CDTF">2014-04-29T09:26:26Z</dcterms:created>
  <dcterms:modified xsi:type="dcterms:W3CDTF">2020-04-24T08:26:35Z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4eed1396-652e-48af-a096-58850838b021">
    <vt:lpwstr>b731afe6-WrNiFuO9Li0yxBHDC8eZYERBHSiU7O5L+vDLTg==-500ddfd78926</vt:lpwstr>
  </property>
</Properties>
</file>