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1"/>
  </p:notesMasterIdLst>
  <p:sldIdLst>
    <p:sldId id="305" r:id="rId2"/>
    <p:sldId id="307" r:id="rId3"/>
    <p:sldId id="274" r:id="rId4"/>
    <p:sldId id="303" r:id="rId5"/>
    <p:sldId id="314" r:id="rId6"/>
    <p:sldId id="309" r:id="rId7"/>
    <p:sldId id="293" r:id="rId8"/>
    <p:sldId id="295" r:id="rId9"/>
    <p:sldId id="277" r:id="rId10"/>
    <p:sldId id="280" r:id="rId11"/>
    <p:sldId id="310" r:id="rId12"/>
    <p:sldId id="311" r:id="rId13"/>
    <p:sldId id="313" r:id="rId14"/>
    <p:sldId id="286" r:id="rId15"/>
    <p:sldId id="283" r:id="rId16"/>
    <p:sldId id="296" r:id="rId17"/>
    <p:sldId id="297" r:id="rId18"/>
    <p:sldId id="306" r:id="rId19"/>
    <p:sldId id="301" r:id="rId20"/>
  </p:sldIdLst>
  <p:sldSz cx="9144000" cy="5143500" type="screen16x9"/>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SHOAIB" initials="SS" lastIdx="1" clrIdx="0">
    <p:extLst>
      <p:ext uri="{19B8F6BF-5375-455C-9EA6-DF929625EA0E}">
        <p15:presenceInfo xmlns:p15="http://schemas.microsoft.com/office/powerpoint/2012/main" userId="S::201710100881@presidencyuniversity.in::41487520-abf3-44aa-9f57-acb90cb2621d" providerId="AD"/>
      </p:ext>
    </p:extLst>
  </p:cmAuthor>
  <p:cmAuthor id="2" name="Guest User" initials="GU" lastIdx="1" clrIdx="1">
    <p:extLst>
      <p:ext uri="{19B8F6BF-5375-455C-9EA6-DF929625EA0E}">
        <p15:presenceInfo xmlns:p15="http://schemas.microsoft.com/office/powerpoint/2012/main" userId="S::urn:spo:anon#50a7ef9dc8d79247d45b105ad5e6916b149a1025979b52ff0645357cf06928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8E6"/>
    <a:srgbClr val="000000"/>
    <a:srgbClr val="8BFF21"/>
    <a:srgbClr val="71FC24"/>
    <a:srgbClr val="70D94B"/>
    <a:srgbClr val="40F927"/>
    <a:srgbClr val="99FF66"/>
    <a:srgbClr val="444C60"/>
    <a:srgbClr val="3A3A3A"/>
    <a:srgbClr val="4B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373" dt="2021-03-22T11:47:10.168"/>
    <p1510:client id="{1B64877D-8C87-B520-CB48-7034AF3ADB2C}" v="15" dt="2021-03-21T14:38:33.876"/>
    <p1510:client id="{2CABB69F-90F7-0000-862C-9C52CCE34EBF}" v="992" dt="2021-03-22T08:02:44.073"/>
    <p1510:client id="{2F79B69F-00F2-0000-7E26-229AB1FEC6D1}" v="3" dt="2021-03-21T15:28:13.720"/>
    <p1510:client id="{2F7A114D-A25B-DBC9-EFDE-24D9A2226A5E}" v="6" dt="2021-03-21T11:44:38.038"/>
    <p1510:client id="{4073B69F-F026-0000-862C-9765C5790030}" v="2086" dt="2021-03-21T16:05:56.083"/>
    <p1510:client id="{671322B5-AB09-A347-935E-6F7DFB6CF7A5}" v="3" dt="2021-03-21T14:53:47.745"/>
    <p1510:client id="{676DB69F-D0E3-0000-862C-9C1956477BBE}" v="56" dt="2021-03-21T12:03:59.595"/>
    <p1510:client id="{8466B69F-205B-0000-7E26-2EAC14F1B2EA}" v="894" dt="2021-03-21T10:43:33.248"/>
    <p1510:client id="{A1B5C339-CDB0-121B-5111-E732D7E680E8}" v="58" dt="2021-03-21T09:50:41.651"/>
    <p1510:client id="{A473B69F-3057-0000-84C8-A1FDE1310525}" v="634" dt="2021-03-21T14:16:39.854"/>
    <p1510:client id="{BD42C1F3-2EA5-21D3-7218-8888CF76793C}" v="171" dt="2021-03-21T15:35:04.241"/>
    <p1510:client id="{BD58DC77-D6F4-D116-B9A5-78ADCD98AED5}" v="8" dt="2021-03-21T11:54:06.133"/>
    <p1510:client id="{ED78B69F-C0C5-0000-809A-DE332978DCEE}" v="41" dt="2021-03-21T15:27:13.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10" y="6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50a7ef9dc8d79247d45b105ad5e6916b149a1025979b52ff0645357cf06928ca::" providerId="AD" clId="Web-{ED78B69F-C0C5-0000-809A-DE332978DCEE}"/>
    <pc:docChg chg="modSld">
      <pc:chgData name="Guest User" userId="S::urn:spo:anon#50a7ef9dc8d79247d45b105ad5e6916b149a1025979b52ff0645357cf06928ca::" providerId="AD" clId="Web-{ED78B69F-C0C5-0000-809A-DE332978DCEE}" dt="2021-03-21T15:27:13.747" v="25" actId="1076"/>
      <pc:docMkLst>
        <pc:docMk/>
      </pc:docMkLst>
      <pc:sldChg chg="addSp modSp">
        <pc:chgData name="Guest User" userId="S::urn:spo:anon#50a7ef9dc8d79247d45b105ad5e6916b149a1025979b52ff0645357cf06928ca::" providerId="AD" clId="Web-{ED78B69F-C0C5-0000-809A-DE332978DCEE}" dt="2021-03-21T15:27:13.747" v="25" actId="1076"/>
        <pc:sldMkLst>
          <pc:docMk/>
          <pc:sldMk cId="1101633878" sldId="280"/>
        </pc:sldMkLst>
        <pc:spChg chg="add mod">
          <ac:chgData name="Guest User" userId="S::urn:spo:anon#50a7ef9dc8d79247d45b105ad5e6916b149a1025979b52ff0645357cf06928ca::" providerId="AD" clId="Web-{ED78B69F-C0C5-0000-809A-DE332978DCEE}" dt="2021-03-21T15:25:41.053" v="13" actId="20577"/>
          <ac:spMkLst>
            <pc:docMk/>
            <pc:sldMk cId="1101633878" sldId="280"/>
            <ac:spMk id="2" creationId="{94C26FB3-B951-4D37-9794-33F3447154FF}"/>
          </ac:spMkLst>
        </pc:spChg>
        <pc:picChg chg="add mod">
          <ac:chgData name="Guest User" userId="S::urn:spo:anon#50a7ef9dc8d79247d45b105ad5e6916b149a1025979b52ff0645357cf06928ca::" providerId="AD" clId="Web-{ED78B69F-C0C5-0000-809A-DE332978DCEE}" dt="2021-03-21T15:27:13.747" v="25" actId="1076"/>
          <ac:picMkLst>
            <pc:docMk/>
            <pc:sldMk cId="1101633878" sldId="280"/>
            <ac:picMk id="3" creationId="{16723156-2DD1-4A0B-A01E-E91EEBC4D822}"/>
          </ac:picMkLst>
        </pc:picChg>
      </pc:sldChg>
    </pc:docChg>
  </pc:docChgLst>
  <pc:docChgLst>
    <pc:chgData name="UTSAV DEEP" userId="54533520-cfc4-42c1-97f2-16285af584da" providerId="ADAL" clId="{671322B5-AB09-A347-935E-6F7DFB6CF7A5}"/>
    <pc:docChg chg="modSld">
      <pc:chgData name="UTSAV DEEP" userId="54533520-cfc4-42c1-97f2-16285af584da" providerId="ADAL" clId="{671322B5-AB09-A347-935E-6F7DFB6CF7A5}" dt="2021-03-21T14:53:47.745" v="2" actId="1076"/>
      <pc:docMkLst>
        <pc:docMk/>
      </pc:docMkLst>
      <pc:sldChg chg="modSp">
        <pc:chgData name="UTSAV DEEP" userId="54533520-cfc4-42c1-97f2-16285af584da" providerId="ADAL" clId="{671322B5-AB09-A347-935E-6F7DFB6CF7A5}" dt="2021-03-21T14:53:47.745" v="2" actId="1076"/>
        <pc:sldMkLst>
          <pc:docMk/>
          <pc:sldMk cId="3312347883" sldId="303"/>
        </pc:sldMkLst>
        <pc:spChg chg="mod">
          <ac:chgData name="UTSAV DEEP" userId="54533520-cfc4-42c1-97f2-16285af584da" providerId="ADAL" clId="{671322B5-AB09-A347-935E-6F7DFB6CF7A5}" dt="2021-03-21T14:53:47.745" v="2" actId="1076"/>
          <ac:spMkLst>
            <pc:docMk/>
            <pc:sldMk cId="3312347883" sldId="303"/>
            <ac:spMk id="2" creationId="{3F0E9CA6-D44D-48B8-9F4C-550CA0BEDBE6}"/>
          </ac:spMkLst>
        </pc:spChg>
      </pc:sldChg>
    </pc:docChg>
  </pc:docChgLst>
  <pc:docChgLst>
    <pc:chgData name="Guest User" userId="S::urn:spo:anon#50a7ef9dc8d79247d45b105ad5e6916b149a1025979b52ff0645357cf06928ca::" providerId="AD" clId="Web-{A1B5C339-CDB0-121B-5111-E732D7E680E8}"/>
    <pc:docChg chg="modSld">
      <pc:chgData name="Guest User" userId="S::urn:spo:anon#50a7ef9dc8d79247d45b105ad5e6916b149a1025979b52ff0645357cf06928ca::" providerId="AD" clId="Web-{A1B5C339-CDB0-121B-5111-E732D7E680E8}" dt="2021-03-21T09:50:19.979" v="29" actId="20577"/>
      <pc:docMkLst>
        <pc:docMk/>
      </pc:docMkLst>
      <pc:sldChg chg="modSp">
        <pc:chgData name="Guest User" userId="S::urn:spo:anon#50a7ef9dc8d79247d45b105ad5e6916b149a1025979b52ff0645357cf06928ca::" providerId="AD" clId="Web-{A1B5C339-CDB0-121B-5111-E732D7E680E8}" dt="2021-03-21T09:50:19.979" v="29" actId="20577"/>
        <pc:sldMkLst>
          <pc:docMk/>
          <pc:sldMk cId="3493133391" sldId="297"/>
        </pc:sldMkLst>
        <pc:spChg chg="mod">
          <ac:chgData name="Guest User" userId="S::urn:spo:anon#50a7ef9dc8d79247d45b105ad5e6916b149a1025979b52ff0645357cf06928ca::" providerId="AD" clId="Web-{A1B5C339-CDB0-121B-5111-E732D7E680E8}" dt="2021-03-21T09:50:19.979" v="29" actId="20577"/>
          <ac:spMkLst>
            <pc:docMk/>
            <pc:sldMk cId="3493133391" sldId="297"/>
            <ac:spMk id="11" creationId="{0E660819-C07A-469B-AF4B-F15BFF313FA4}"/>
          </ac:spMkLst>
        </pc:spChg>
      </pc:sldChg>
    </pc:docChg>
  </pc:docChgLst>
  <pc:docChgLst>
    <pc:chgData name="Guest User" userId="S::urn:spo:anon#50a7ef9dc8d79247d45b105ad5e6916b149a1025979b52ff0645357cf06928ca::" providerId="AD" clId="Web-{BD42C1F3-2EA5-21D3-7218-8888CF76793C}"/>
    <pc:docChg chg="modSld">
      <pc:chgData name="Guest User" userId="S::urn:spo:anon#50a7ef9dc8d79247d45b105ad5e6916b149a1025979b52ff0645357cf06928ca::" providerId="AD" clId="Web-{BD42C1F3-2EA5-21D3-7218-8888CF76793C}" dt="2021-03-21T15:35:00.038" v="118" actId="20577"/>
      <pc:docMkLst>
        <pc:docMk/>
      </pc:docMkLst>
      <pc:sldChg chg="addSp modSp">
        <pc:chgData name="Guest User" userId="S::urn:spo:anon#50a7ef9dc8d79247d45b105ad5e6916b149a1025979b52ff0645357cf06928ca::" providerId="AD" clId="Web-{BD42C1F3-2EA5-21D3-7218-8888CF76793C}" dt="2021-03-21T15:35:00.038" v="118" actId="20577"/>
        <pc:sldMkLst>
          <pc:docMk/>
          <pc:sldMk cId="3312347883" sldId="303"/>
        </pc:sldMkLst>
        <pc:spChg chg="mod">
          <ac:chgData name="Guest User" userId="S::urn:spo:anon#50a7ef9dc8d79247d45b105ad5e6916b149a1025979b52ff0645357cf06928ca::" providerId="AD" clId="Web-{BD42C1F3-2EA5-21D3-7218-8888CF76793C}" dt="2021-03-21T15:35:00.038" v="118" actId="20577"/>
          <ac:spMkLst>
            <pc:docMk/>
            <pc:sldMk cId="3312347883" sldId="303"/>
            <ac:spMk id="2" creationId="{3F0E9CA6-D44D-48B8-9F4C-550CA0BEDBE6}"/>
          </ac:spMkLst>
        </pc:spChg>
        <pc:picChg chg="add mod">
          <ac:chgData name="Guest User" userId="S::urn:spo:anon#50a7ef9dc8d79247d45b105ad5e6916b149a1025979b52ff0645357cf06928ca::" providerId="AD" clId="Web-{BD42C1F3-2EA5-21D3-7218-8888CF76793C}" dt="2021-03-21T15:29:48.384" v="117" actId="1076"/>
          <ac:picMkLst>
            <pc:docMk/>
            <pc:sldMk cId="3312347883" sldId="303"/>
            <ac:picMk id="4" creationId="{EDD15614-1B65-4287-91C6-1339B1B20CC2}"/>
          </ac:picMkLst>
        </pc:picChg>
      </pc:sldChg>
      <pc:sldChg chg="modSp">
        <pc:chgData name="Guest User" userId="S::urn:spo:anon#50a7ef9dc8d79247d45b105ad5e6916b149a1025979b52ff0645357cf06928ca::" providerId="AD" clId="Web-{BD42C1F3-2EA5-21D3-7218-8888CF76793C}" dt="2021-03-21T15:29:20.305" v="109" actId="20577"/>
        <pc:sldMkLst>
          <pc:docMk/>
          <pc:sldMk cId="388959085" sldId="309"/>
        </pc:sldMkLst>
        <pc:spChg chg="mod">
          <ac:chgData name="Guest User" userId="S::urn:spo:anon#50a7ef9dc8d79247d45b105ad5e6916b149a1025979b52ff0645357cf06928ca::" providerId="AD" clId="Web-{BD42C1F3-2EA5-21D3-7218-8888CF76793C}" dt="2021-03-21T15:29:20.305" v="109" actId="20577"/>
          <ac:spMkLst>
            <pc:docMk/>
            <pc:sldMk cId="388959085" sldId="309"/>
            <ac:spMk id="2" creationId="{122B4231-4E68-4A64-8165-69F5E47FD9C7}"/>
          </ac:spMkLst>
        </pc:spChg>
        <pc:spChg chg="mod">
          <ac:chgData name="Guest User" userId="S::urn:spo:anon#50a7ef9dc8d79247d45b105ad5e6916b149a1025979b52ff0645357cf06928ca::" providerId="AD" clId="Web-{BD42C1F3-2EA5-21D3-7218-8888CF76793C}" dt="2021-03-21T15:28:59.398" v="101" actId="20577"/>
          <ac:spMkLst>
            <pc:docMk/>
            <pc:sldMk cId="388959085" sldId="309"/>
            <ac:spMk id="3" creationId="{00000000-0000-0000-0000-000000000000}"/>
          </ac:spMkLst>
        </pc:spChg>
      </pc:sldChg>
    </pc:docChg>
  </pc:docChgLst>
  <pc:docChgLst>
    <pc:chgData name="Guest User" userId="S::urn:spo:anon#50a7ef9dc8d79247d45b105ad5e6916b149a1025979b52ff0645357cf06928ca::" providerId="AD" clId="Web-{00000000-0000-0000-0000-000000000000}"/>
    <pc:docChg chg="delSld modSld">
      <pc:chgData name="Guest User" userId="S::urn:spo:anon#50a7ef9dc8d79247d45b105ad5e6916b149a1025979b52ff0645357cf06928ca::" providerId="AD" clId="Web-{00000000-0000-0000-0000-000000000000}" dt="2021-03-22T11:47:10.168" v="215" actId="1076"/>
      <pc:docMkLst>
        <pc:docMk/>
      </pc:docMkLst>
      <pc:sldChg chg="modSp">
        <pc:chgData name="Guest User" userId="S::urn:spo:anon#50a7ef9dc8d79247d45b105ad5e6916b149a1025979b52ff0645357cf06928ca::" providerId="AD" clId="Web-{00000000-0000-0000-0000-000000000000}" dt="2021-03-22T11:47:10.168" v="215" actId="1076"/>
        <pc:sldMkLst>
          <pc:docMk/>
          <pc:sldMk cId="1101633878" sldId="280"/>
        </pc:sldMkLst>
        <pc:spChg chg="mod">
          <ac:chgData name="Guest User" userId="S::urn:spo:anon#50a7ef9dc8d79247d45b105ad5e6916b149a1025979b52ff0645357cf06928ca::" providerId="AD" clId="Web-{00000000-0000-0000-0000-000000000000}" dt="2021-03-22T11:46:47.635" v="207" actId="20577"/>
          <ac:spMkLst>
            <pc:docMk/>
            <pc:sldMk cId="1101633878" sldId="280"/>
            <ac:spMk id="4" creationId="{00000000-0000-0000-0000-000000000000}"/>
          </ac:spMkLst>
        </pc:spChg>
        <pc:picChg chg="mod">
          <ac:chgData name="Guest User" userId="S::urn:spo:anon#50a7ef9dc8d79247d45b105ad5e6916b149a1025979b52ff0645357cf06928ca::" providerId="AD" clId="Web-{00000000-0000-0000-0000-000000000000}" dt="2021-03-22T11:47:10.168" v="215" actId="1076"/>
          <ac:picMkLst>
            <pc:docMk/>
            <pc:sldMk cId="1101633878" sldId="280"/>
            <ac:picMk id="3" creationId="{16723156-2DD1-4A0B-A01E-E91EEBC4D822}"/>
          </ac:picMkLst>
        </pc:picChg>
      </pc:sldChg>
      <pc:sldChg chg="modSp">
        <pc:chgData name="Guest User" userId="S::urn:spo:anon#50a7ef9dc8d79247d45b105ad5e6916b149a1025979b52ff0645357cf06928ca::" providerId="AD" clId="Web-{00000000-0000-0000-0000-000000000000}" dt="2021-03-21T15:09:12.742" v="132" actId="20577"/>
        <pc:sldMkLst>
          <pc:docMk/>
          <pc:sldMk cId="4170783713" sldId="283"/>
        </pc:sldMkLst>
        <pc:spChg chg="mod">
          <ac:chgData name="Guest User" userId="S::urn:spo:anon#50a7ef9dc8d79247d45b105ad5e6916b149a1025979b52ff0645357cf06928ca::" providerId="AD" clId="Web-{00000000-0000-0000-0000-000000000000}" dt="2021-03-21T15:09:12.742" v="132" actId="20577"/>
          <ac:spMkLst>
            <pc:docMk/>
            <pc:sldMk cId="4170783713" sldId="283"/>
            <ac:spMk id="11" creationId="{0E660819-C07A-469B-AF4B-F15BFF313FA4}"/>
          </ac:spMkLst>
        </pc:spChg>
      </pc:sldChg>
      <pc:sldChg chg="modSp">
        <pc:chgData name="Guest User" userId="S::urn:spo:anon#50a7ef9dc8d79247d45b105ad5e6916b149a1025979b52ff0645357cf06928ca::" providerId="AD" clId="Web-{00000000-0000-0000-0000-000000000000}" dt="2021-03-21T11:45:15.870" v="2" actId="20577"/>
        <pc:sldMkLst>
          <pc:docMk/>
          <pc:sldMk cId="109100692" sldId="286"/>
        </pc:sldMkLst>
        <pc:spChg chg="mod">
          <ac:chgData name="Guest User" userId="S::urn:spo:anon#50a7ef9dc8d79247d45b105ad5e6916b149a1025979b52ff0645357cf06928ca::" providerId="AD" clId="Web-{00000000-0000-0000-0000-000000000000}" dt="2021-03-21T11:45:15.870" v="2" actId="20577"/>
          <ac:spMkLst>
            <pc:docMk/>
            <pc:sldMk cId="109100692" sldId="286"/>
            <ac:spMk id="5" creationId="{28EA70FE-CE4F-4A2D-A664-4F5DC8C494BD}"/>
          </ac:spMkLst>
        </pc:spChg>
      </pc:sldChg>
      <pc:sldChg chg="del">
        <pc:chgData name="Guest User" userId="S::urn:spo:anon#50a7ef9dc8d79247d45b105ad5e6916b149a1025979b52ff0645357cf06928ca::" providerId="AD" clId="Web-{00000000-0000-0000-0000-000000000000}" dt="2021-03-21T11:48:15.977" v="4"/>
        <pc:sldMkLst>
          <pc:docMk/>
          <pc:sldMk cId="2464325618" sldId="287"/>
        </pc:sldMkLst>
      </pc:sldChg>
      <pc:sldChg chg="modSp">
        <pc:chgData name="Guest User" userId="S::urn:spo:anon#50a7ef9dc8d79247d45b105ad5e6916b149a1025979b52ff0645357cf06928ca::" providerId="AD" clId="Web-{00000000-0000-0000-0000-000000000000}" dt="2021-03-22T08:15:49.149" v="164"/>
        <pc:sldMkLst>
          <pc:docMk/>
          <pc:sldMk cId="3836486885" sldId="293"/>
        </pc:sldMkLst>
        <pc:graphicFrameChg chg="mod modGraphic">
          <ac:chgData name="Guest User" userId="S::urn:spo:anon#50a7ef9dc8d79247d45b105ad5e6916b149a1025979b52ff0645357cf06928ca::" providerId="AD" clId="Web-{00000000-0000-0000-0000-000000000000}" dt="2021-03-22T08:15:49.149" v="164"/>
          <ac:graphicFrameMkLst>
            <pc:docMk/>
            <pc:sldMk cId="3836486885" sldId="293"/>
            <ac:graphicFrameMk id="9" creationId="{24FE6288-341F-498E-87EB-FAAEBB0FB6AD}"/>
          </ac:graphicFrameMkLst>
        </pc:graphicFrameChg>
        <pc:cxnChg chg="mod">
          <ac:chgData name="Guest User" userId="S::urn:spo:anon#50a7ef9dc8d79247d45b105ad5e6916b149a1025979b52ff0645357cf06928ca::" providerId="AD" clId="Web-{00000000-0000-0000-0000-000000000000}" dt="2021-03-22T08:15:36.117" v="154" actId="1076"/>
          <ac:cxnSpMkLst>
            <pc:docMk/>
            <pc:sldMk cId="3836486885" sldId="293"/>
            <ac:cxnSpMk id="13" creationId="{96848335-8852-4DB8-9D57-7A59D2E67938}"/>
          </ac:cxnSpMkLst>
        </pc:cxnChg>
      </pc:sldChg>
      <pc:sldChg chg="modSp">
        <pc:chgData name="Guest User" userId="S::urn:spo:anon#50a7ef9dc8d79247d45b105ad5e6916b149a1025979b52ff0645357cf06928ca::" providerId="AD" clId="Web-{00000000-0000-0000-0000-000000000000}" dt="2021-03-22T08:17:12.649" v="190"/>
        <pc:sldMkLst>
          <pc:docMk/>
          <pc:sldMk cId="93449829" sldId="295"/>
        </pc:sldMkLst>
        <pc:spChg chg="mod">
          <ac:chgData name="Guest User" userId="S::urn:spo:anon#50a7ef9dc8d79247d45b105ad5e6916b149a1025979b52ff0645357cf06928ca::" providerId="AD" clId="Web-{00000000-0000-0000-0000-000000000000}" dt="2021-03-22T08:16:35.477" v="180" actId="20577"/>
          <ac:spMkLst>
            <pc:docMk/>
            <pc:sldMk cId="93449829" sldId="295"/>
            <ac:spMk id="4" creationId="{C6159CF2-9CCA-493C-8AD3-B24C7E2B0CD5}"/>
          </ac:spMkLst>
        </pc:spChg>
        <pc:graphicFrameChg chg="mod modGraphic">
          <ac:chgData name="Guest User" userId="S::urn:spo:anon#50a7ef9dc8d79247d45b105ad5e6916b149a1025979b52ff0645357cf06928ca::" providerId="AD" clId="Web-{00000000-0000-0000-0000-000000000000}" dt="2021-03-22T08:17:12.649" v="190"/>
          <ac:graphicFrameMkLst>
            <pc:docMk/>
            <pc:sldMk cId="93449829" sldId="295"/>
            <ac:graphicFrameMk id="9" creationId="{24FE6288-341F-498E-87EB-FAAEBB0FB6AD}"/>
          </ac:graphicFrameMkLst>
        </pc:graphicFrameChg>
        <pc:cxnChg chg="mod">
          <ac:chgData name="Guest User" userId="S::urn:spo:anon#50a7ef9dc8d79247d45b105ad5e6916b149a1025979b52ff0645357cf06928ca::" providerId="AD" clId="Web-{00000000-0000-0000-0000-000000000000}" dt="2021-03-22T08:16:22.070" v="169" actId="14100"/>
          <ac:cxnSpMkLst>
            <pc:docMk/>
            <pc:sldMk cId="93449829" sldId="295"/>
            <ac:cxnSpMk id="13" creationId="{96848335-8852-4DB8-9D57-7A59D2E67938}"/>
          </ac:cxnSpMkLst>
        </pc:cxnChg>
      </pc:sldChg>
      <pc:sldChg chg="modSp">
        <pc:chgData name="Guest User" userId="S::urn:spo:anon#50a7ef9dc8d79247d45b105ad5e6916b149a1025979b52ff0645357cf06928ca::" providerId="AD" clId="Web-{00000000-0000-0000-0000-000000000000}" dt="2021-03-21T11:48:34.978" v="10" actId="20577"/>
        <pc:sldMkLst>
          <pc:docMk/>
          <pc:sldMk cId="2448944952" sldId="307"/>
        </pc:sldMkLst>
        <pc:spChg chg="mod">
          <ac:chgData name="Guest User" userId="S::urn:spo:anon#50a7ef9dc8d79247d45b105ad5e6916b149a1025979b52ff0645357cf06928ca::" providerId="AD" clId="Web-{00000000-0000-0000-0000-000000000000}" dt="2021-03-21T11:48:34.978" v="10" actId="20577"/>
          <ac:spMkLst>
            <pc:docMk/>
            <pc:sldMk cId="2448944952" sldId="307"/>
            <ac:spMk id="23" creationId="{CE5B2BE0-88AA-4F34-A2D0-D80C947C4B4D}"/>
          </ac:spMkLst>
        </pc:spChg>
      </pc:sldChg>
      <pc:sldChg chg="addSp delSp modSp">
        <pc:chgData name="Guest User" userId="S::urn:spo:anon#50a7ef9dc8d79247d45b105ad5e6916b149a1025979b52ff0645357cf06928ca::" providerId="AD" clId="Web-{00000000-0000-0000-0000-000000000000}" dt="2021-03-21T15:00:24.322" v="130" actId="1076"/>
        <pc:sldMkLst>
          <pc:docMk/>
          <pc:sldMk cId="1744971101" sldId="310"/>
        </pc:sldMkLst>
        <pc:spChg chg="add del mod">
          <ac:chgData name="Guest User" userId="S::urn:spo:anon#50a7ef9dc8d79247d45b105ad5e6916b149a1025979b52ff0645357cf06928ca::" providerId="AD" clId="Web-{00000000-0000-0000-0000-000000000000}" dt="2021-03-21T15:00:24.322" v="130" actId="1076"/>
          <ac:spMkLst>
            <pc:docMk/>
            <pc:sldMk cId="1744971101" sldId="310"/>
            <ac:spMk id="2" creationId="{A5CF435B-6DD9-4BA1-B46C-39DB2A6A3B1A}"/>
          </ac:spMkLst>
        </pc:spChg>
      </pc:sldChg>
      <pc:sldChg chg="modSp del">
        <pc:chgData name="Guest User" userId="S::urn:spo:anon#50a7ef9dc8d79247d45b105ad5e6916b149a1025979b52ff0645357cf06928ca::" providerId="AD" clId="Web-{00000000-0000-0000-0000-000000000000}" dt="2021-03-21T14:59:48.600" v="120"/>
        <pc:sldMkLst>
          <pc:docMk/>
          <pc:sldMk cId="421549001" sldId="312"/>
        </pc:sldMkLst>
        <pc:spChg chg="mod">
          <ac:chgData name="Guest User" userId="S::urn:spo:anon#50a7ef9dc8d79247d45b105ad5e6916b149a1025979b52ff0645357cf06928ca::" providerId="AD" clId="Web-{00000000-0000-0000-0000-000000000000}" dt="2021-03-21T14:48:27.136" v="119" actId="1076"/>
          <ac:spMkLst>
            <pc:docMk/>
            <pc:sldMk cId="421549001" sldId="312"/>
            <ac:spMk id="4" creationId="{613CF293-E15D-4F00-BBDA-69680E20C9E0}"/>
          </ac:spMkLst>
        </pc:spChg>
      </pc:sldChg>
    </pc:docChg>
  </pc:docChgLst>
  <pc:docChgLst>
    <pc:chgData name="Guest User" userId="S::urn:spo:anon#50a7ef9dc8d79247d45b105ad5e6916b149a1025979b52ff0645357cf06928ca::" providerId="AD" clId="Web-{2CABB69F-90F7-0000-862C-9C52CCE34EBF}"/>
    <pc:docChg chg="addSld delSld modSld sldOrd">
      <pc:chgData name="Guest User" userId="S::urn:spo:anon#50a7ef9dc8d79247d45b105ad5e6916b149a1025979b52ff0645357cf06928ca::" providerId="AD" clId="Web-{2CABB69F-90F7-0000-862C-9C52CCE34EBF}" dt="2021-03-22T08:02:44.073" v="613"/>
      <pc:docMkLst>
        <pc:docMk/>
      </pc:docMkLst>
      <pc:sldChg chg="addSp delSp modSp mod setBg">
        <pc:chgData name="Guest User" userId="S::urn:spo:anon#50a7ef9dc8d79247d45b105ad5e6916b149a1025979b52ff0645357cf06928ca::" providerId="AD" clId="Web-{2CABB69F-90F7-0000-862C-9C52CCE34EBF}" dt="2021-03-22T07:35:22.614" v="454" actId="20577"/>
        <pc:sldMkLst>
          <pc:docMk/>
          <pc:sldMk cId="4103309497" sldId="277"/>
        </pc:sldMkLst>
        <pc:spChg chg="mod">
          <ac:chgData name="Guest User" userId="S::urn:spo:anon#50a7ef9dc8d79247d45b105ad5e6916b149a1025979b52ff0645357cf06928ca::" providerId="AD" clId="Web-{2CABB69F-90F7-0000-862C-9C52CCE34EBF}" dt="2021-03-22T06:58:06.867" v="120" actId="20577"/>
          <ac:spMkLst>
            <pc:docMk/>
            <pc:sldMk cId="4103309497" sldId="277"/>
            <ac:spMk id="2" creationId="{00000000-0000-0000-0000-000000000000}"/>
          </ac:spMkLst>
        </pc:spChg>
        <pc:spChg chg="mod ord">
          <ac:chgData name="Guest User" userId="S::urn:spo:anon#50a7ef9dc8d79247d45b105ad5e6916b149a1025979b52ff0645357cf06928ca::" providerId="AD" clId="Web-{2CABB69F-90F7-0000-862C-9C52CCE34EBF}" dt="2021-03-22T07:35:22.614" v="454" actId="20577"/>
          <ac:spMkLst>
            <pc:docMk/>
            <pc:sldMk cId="4103309497" sldId="277"/>
            <ac:spMk id="3" creationId="{00000000-0000-0000-0000-000000000000}"/>
          </ac:spMkLst>
        </pc:spChg>
        <pc:spChg chg="add del">
          <ac:chgData name="Guest User" userId="S::urn:spo:anon#50a7ef9dc8d79247d45b105ad5e6916b149a1025979b52ff0645357cf06928ca::" providerId="AD" clId="Web-{2CABB69F-90F7-0000-862C-9C52CCE34EBF}" dt="2021-03-22T06:36:26.288" v="87"/>
          <ac:spMkLst>
            <pc:docMk/>
            <pc:sldMk cId="4103309497" sldId="277"/>
            <ac:spMk id="74" creationId="{79BB35BC-D5C2-4C8B-A22A-A71E6191913B}"/>
          </ac:spMkLst>
        </pc:spChg>
        <pc:spChg chg="add del">
          <ac:chgData name="Guest User" userId="S::urn:spo:anon#50a7ef9dc8d79247d45b105ad5e6916b149a1025979b52ff0645357cf06928ca::" providerId="AD" clId="Web-{2CABB69F-90F7-0000-862C-9C52CCE34EBF}" dt="2021-03-22T06:36:47.210" v="89"/>
          <ac:spMkLst>
            <pc:docMk/>
            <pc:sldMk cId="4103309497" sldId="277"/>
            <ac:spMk id="76" creationId="{3EBE8569-6AEC-4B8C-8D53-2DE337CDBA65}"/>
          </ac:spMkLst>
        </pc:spChg>
        <pc:spChg chg="add del">
          <ac:chgData name="Guest User" userId="S::urn:spo:anon#50a7ef9dc8d79247d45b105ad5e6916b149a1025979b52ff0645357cf06928ca::" providerId="AD" clId="Web-{2CABB69F-90F7-0000-862C-9C52CCE34EBF}" dt="2021-03-22T06:36:47.210" v="89"/>
          <ac:spMkLst>
            <pc:docMk/>
            <pc:sldMk cId="4103309497" sldId="277"/>
            <ac:spMk id="78" creationId="{55D4142C-5077-457F-A6AD-3FECFDB39685}"/>
          </ac:spMkLst>
        </pc:spChg>
        <pc:spChg chg="add del">
          <ac:chgData name="Guest User" userId="S::urn:spo:anon#50a7ef9dc8d79247d45b105ad5e6916b149a1025979b52ff0645357cf06928ca::" providerId="AD" clId="Web-{2CABB69F-90F7-0000-862C-9C52CCE34EBF}" dt="2021-03-22T06:36:47.210" v="89"/>
          <ac:spMkLst>
            <pc:docMk/>
            <pc:sldMk cId="4103309497" sldId="277"/>
            <ac:spMk id="80" creationId="{7A5F0580-5EE9-419F-96EE-B6529EF6E7D0}"/>
          </ac:spMkLst>
        </pc:spChg>
        <pc:spChg chg="add del">
          <ac:chgData name="Guest User" userId="S::urn:spo:anon#50a7ef9dc8d79247d45b105ad5e6916b149a1025979b52ff0645357cf06928ca::" providerId="AD" clId="Web-{2CABB69F-90F7-0000-862C-9C52CCE34EBF}" dt="2021-03-22T06:36:47.210" v="89"/>
          <ac:spMkLst>
            <pc:docMk/>
            <pc:sldMk cId="4103309497" sldId="277"/>
            <ac:spMk id="1031" creationId="{8FC9BE17-9A7B-462D-AE50-3D8777387304}"/>
          </ac:spMkLst>
        </pc:spChg>
        <pc:picChg chg="mod ord">
          <ac:chgData name="Guest User" userId="S::urn:spo:anon#50a7ef9dc8d79247d45b105ad5e6916b149a1025979b52ff0645357cf06928ca::" providerId="AD" clId="Web-{2CABB69F-90F7-0000-862C-9C52CCE34EBF}" dt="2021-03-22T06:36:47.210" v="89"/>
          <ac:picMkLst>
            <pc:docMk/>
            <pc:sldMk cId="4103309497" sldId="277"/>
            <ac:picMk id="1029" creationId="{05E7347B-1470-47D7-8C1C-AECB5F9158D9}"/>
          </ac:picMkLst>
        </pc:picChg>
      </pc:sldChg>
      <pc:sldChg chg="modSp">
        <pc:chgData name="Guest User" userId="S::urn:spo:anon#50a7ef9dc8d79247d45b105ad5e6916b149a1025979b52ff0645357cf06928ca::" providerId="AD" clId="Web-{2CABB69F-90F7-0000-862C-9C52CCE34EBF}" dt="2021-03-22T07:03:43.465" v="131" actId="1076"/>
        <pc:sldMkLst>
          <pc:docMk/>
          <pc:sldMk cId="1101633878" sldId="280"/>
        </pc:sldMkLst>
        <pc:picChg chg="mod">
          <ac:chgData name="Guest User" userId="S::urn:spo:anon#50a7ef9dc8d79247d45b105ad5e6916b149a1025979b52ff0645357cf06928ca::" providerId="AD" clId="Web-{2CABB69F-90F7-0000-862C-9C52CCE34EBF}" dt="2021-03-22T07:03:43.465" v="131" actId="1076"/>
          <ac:picMkLst>
            <pc:docMk/>
            <pc:sldMk cId="1101633878" sldId="280"/>
            <ac:picMk id="3" creationId="{16723156-2DD1-4A0B-A01E-E91EEBC4D822}"/>
          </ac:picMkLst>
        </pc:picChg>
      </pc:sldChg>
      <pc:sldChg chg="addSp delSp">
        <pc:chgData name="Guest User" userId="S::urn:spo:anon#50a7ef9dc8d79247d45b105ad5e6916b149a1025979b52ff0645357cf06928ca::" providerId="AD" clId="Web-{2CABB69F-90F7-0000-862C-9C52CCE34EBF}" dt="2021-03-22T07:41:22.385" v="482"/>
        <pc:sldMkLst>
          <pc:docMk/>
          <pc:sldMk cId="109100692" sldId="286"/>
        </pc:sldMkLst>
        <pc:picChg chg="add del">
          <ac:chgData name="Guest User" userId="S::urn:spo:anon#50a7ef9dc8d79247d45b105ad5e6916b149a1025979b52ff0645357cf06928ca::" providerId="AD" clId="Web-{2CABB69F-90F7-0000-862C-9C52CCE34EBF}" dt="2021-03-22T07:41:22.385" v="482"/>
          <ac:picMkLst>
            <pc:docMk/>
            <pc:sldMk cId="109100692" sldId="286"/>
            <ac:picMk id="2" creationId="{D47BCF5A-99F2-41F9-978B-B635322E54E7}"/>
          </ac:picMkLst>
        </pc:picChg>
      </pc:sldChg>
      <pc:sldChg chg="addSp delSp modSp">
        <pc:chgData name="Guest User" userId="S::urn:spo:anon#50a7ef9dc8d79247d45b105ad5e6916b149a1025979b52ff0645357cf06928ca::" providerId="AD" clId="Web-{2CABB69F-90F7-0000-862C-9C52CCE34EBF}" dt="2021-03-22T07:58:35.960" v="556"/>
        <pc:sldMkLst>
          <pc:docMk/>
          <pc:sldMk cId="3836486885" sldId="293"/>
        </pc:sldMkLst>
        <pc:spChg chg="add del">
          <ac:chgData name="Guest User" userId="S::urn:spo:anon#50a7ef9dc8d79247d45b105ad5e6916b149a1025979b52ff0645357cf06928ca::" providerId="AD" clId="Web-{2CABB69F-90F7-0000-862C-9C52CCE34EBF}" dt="2021-03-22T07:57:55.288" v="544"/>
          <ac:spMkLst>
            <pc:docMk/>
            <pc:sldMk cId="3836486885" sldId="293"/>
            <ac:spMk id="2" creationId="{151DF27F-1A4C-4C4C-B27A-E025BF3C80D7}"/>
          </ac:spMkLst>
        </pc:spChg>
        <pc:spChg chg="mod">
          <ac:chgData name="Guest User" userId="S::urn:spo:anon#50a7ef9dc8d79247d45b105ad5e6916b149a1025979b52ff0645357cf06928ca::" providerId="AD" clId="Web-{2CABB69F-90F7-0000-862C-9C52CCE34EBF}" dt="2021-03-22T06:48:43.969" v="91" actId="1076"/>
          <ac:spMkLst>
            <pc:docMk/>
            <pc:sldMk cId="3836486885" sldId="293"/>
            <ac:spMk id="3" creationId="{53A39730-B86A-4BB2-AD14-04F347ECF1F6}"/>
          </ac:spMkLst>
        </pc:spChg>
        <pc:spChg chg="add del">
          <ac:chgData name="Guest User" userId="S::urn:spo:anon#50a7ef9dc8d79247d45b105ad5e6916b149a1025979b52ff0645357cf06928ca::" providerId="AD" clId="Web-{2CABB69F-90F7-0000-862C-9C52CCE34EBF}" dt="2021-03-22T07:12:29.003" v="184"/>
          <ac:spMkLst>
            <pc:docMk/>
            <pc:sldMk cId="3836486885" sldId="293"/>
            <ac:spMk id="14" creationId="{6A2A4F21-1474-B445-AC64-BB39958FB4F6}"/>
          </ac:spMkLst>
        </pc:spChg>
        <pc:spChg chg="del mod">
          <ac:chgData name="Guest User" userId="S::urn:spo:anon#50a7ef9dc8d79247d45b105ad5e6916b149a1025979b52ff0645357cf06928ca::" providerId="AD" clId="Web-{2CABB69F-90F7-0000-862C-9C52CCE34EBF}" dt="2021-03-22T07:58:16.991" v="550"/>
          <ac:spMkLst>
            <pc:docMk/>
            <pc:sldMk cId="3836486885" sldId="293"/>
            <ac:spMk id="19" creationId="{873C90FD-B81F-4B41-8C35-7DED81185403}"/>
          </ac:spMkLst>
        </pc:spChg>
        <pc:graphicFrameChg chg="mod modGraphic">
          <ac:chgData name="Guest User" userId="S::urn:spo:anon#50a7ef9dc8d79247d45b105ad5e6916b149a1025979b52ff0645357cf06928ca::" providerId="AD" clId="Web-{2CABB69F-90F7-0000-862C-9C52CCE34EBF}" dt="2021-03-22T07:58:35.960" v="556"/>
          <ac:graphicFrameMkLst>
            <pc:docMk/>
            <pc:sldMk cId="3836486885" sldId="293"/>
            <ac:graphicFrameMk id="9" creationId="{24FE6288-341F-498E-87EB-FAAEBB0FB6AD}"/>
          </ac:graphicFrameMkLst>
        </pc:graphicFrameChg>
      </pc:sldChg>
      <pc:sldChg chg="delSp modSp addCm delCm">
        <pc:chgData name="Guest User" userId="S::urn:spo:anon#50a7ef9dc8d79247d45b105ad5e6916b149a1025979b52ff0645357cf06928ca::" providerId="AD" clId="Web-{2CABB69F-90F7-0000-862C-9C52CCE34EBF}" dt="2021-03-22T08:02:44.073" v="613"/>
        <pc:sldMkLst>
          <pc:docMk/>
          <pc:sldMk cId="93449829" sldId="295"/>
        </pc:sldMkLst>
        <pc:spChg chg="mod">
          <ac:chgData name="Guest User" userId="S::urn:spo:anon#50a7ef9dc8d79247d45b105ad5e6916b149a1025979b52ff0645357cf06928ca::" providerId="AD" clId="Web-{2CABB69F-90F7-0000-862C-9C52CCE34EBF}" dt="2021-03-22T08:01:32.041" v="587" actId="20577"/>
          <ac:spMkLst>
            <pc:docMk/>
            <pc:sldMk cId="93449829" sldId="295"/>
            <ac:spMk id="4" creationId="{C6159CF2-9CCA-493C-8AD3-B24C7E2B0CD5}"/>
          </ac:spMkLst>
        </pc:spChg>
        <pc:spChg chg="mod">
          <ac:chgData name="Guest User" userId="S::urn:spo:anon#50a7ef9dc8d79247d45b105ad5e6916b149a1025979b52ff0645357cf06928ca::" providerId="AD" clId="Web-{2CABB69F-90F7-0000-862C-9C52CCE34EBF}" dt="2021-03-22T08:01:01.603" v="572" actId="1076"/>
          <ac:spMkLst>
            <pc:docMk/>
            <pc:sldMk cId="93449829" sldId="295"/>
            <ac:spMk id="6" creationId="{DA6C7BAC-0E89-4B21-AAA9-9E9BBCC50DD3}"/>
          </ac:spMkLst>
        </pc:spChg>
        <pc:spChg chg="del mod">
          <ac:chgData name="Guest User" userId="S::urn:spo:anon#50a7ef9dc8d79247d45b105ad5e6916b149a1025979b52ff0645357cf06928ca::" providerId="AD" clId="Web-{2CABB69F-90F7-0000-862C-9C52CCE34EBF}" dt="2021-03-22T08:01:00.650" v="569"/>
          <ac:spMkLst>
            <pc:docMk/>
            <pc:sldMk cId="93449829" sldId="295"/>
            <ac:spMk id="15" creationId="{B591B9BE-1511-4884-96E9-B19BD412CB57}"/>
          </ac:spMkLst>
        </pc:spChg>
        <pc:graphicFrameChg chg="mod modGraphic">
          <ac:chgData name="Guest User" userId="S::urn:spo:anon#50a7ef9dc8d79247d45b105ad5e6916b149a1025979b52ff0645357cf06928ca::" providerId="AD" clId="Web-{2CABB69F-90F7-0000-862C-9C52CCE34EBF}" dt="2021-03-22T08:02:44.073" v="613"/>
          <ac:graphicFrameMkLst>
            <pc:docMk/>
            <pc:sldMk cId="93449829" sldId="295"/>
            <ac:graphicFrameMk id="9" creationId="{24FE6288-341F-498E-87EB-FAAEBB0FB6AD}"/>
          </ac:graphicFrameMkLst>
        </pc:graphicFrameChg>
        <pc:cxnChg chg="mod">
          <ac:chgData name="Guest User" userId="S::urn:spo:anon#50a7ef9dc8d79247d45b105ad5e6916b149a1025979b52ff0645357cf06928ca::" providerId="AD" clId="Web-{2CABB69F-90F7-0000-862C-9C52CCE34EBF}" dt="2021-03-22T08:01:06.181" v="573" actId="1076"/>
          <ac:cxnSpMkLst>
            <pc:docMk/>
            <pc:sldMk cId="93449829" sldId="295"/>
            <ac:cxnSpMk id="13" creationId="{96848335-8852-4DB8-9D57-7A59D2E67938}"/>
          </ac:cxnSpMkLst>
        </pc:cxnChg>
      </pc:sldChg>
      <pc:sldChg chg="modSp">
        <pc:chgData name="Guest User" userId="S::urn:spo:anon#50a7ef9dc8d79247d45b105ad5e6916b149a1025979b52ff0645357cf06928ca::" providerId="AD" clId="Web-{2CABB69F-90F7-0000-862C-9C52CCE34EBF}" dt="2021-03-22T07:40:47.900" v="477" actId="20577"/>
        <pc:sldMkLst>
          <pc:docMk/>
          <pc:sldMk cId="1210432648" sldId="296"/>
        </pc:sldMkLst>
        <pc:spChg chg="mod">
          <ac:chgData name="Guest User" userId="S::urn:spo:anon#50a7ef9dc8d79247d45b105ad5e6916b149a1025979b52ff0645357cf06928ca::" providerId="AD" clId="Web-{2CABB69F-90F7-0000-862C-9C52CCE34EBF}" dt="2021-03-22T07:15:40.365" v="261" actId="20577"/>
          <ac:spMkLst>
            <pc:docMk/>
            <pc:sldMk cId="1210432648" sldId="296"/>
            <ac:spMk id="4" creationId="{00000000-0000-0000-0000-000000000000}"/>
          </ac:spMkLst>
        </pc:spChg>
        <pc:spChg chg="mod">
          <ac:chgData name="Guest User" userId="S::urn:spo:anon#50a7ef9dc8d79247d45b105ad5e6916b149a1025979b52ff0645357cf06928ca::" providerId="AD" clId="Web-{2CABB69F-90F7-0000-862C-9C52CCE34EBF}" dt="2021-03-22T07:40:47.900" v="477" actId="20577"/>
          <ac:spMkLst>
            <pc:docMk/>
            <pc:sldMk cId="1210432648" sldId="296"/>
            <ac:spMk id="11" creationId="{0E660819-C07A-469B-AF4B-F15BFF313FA4}"/>
          </ac:spMkLst>
        </pc:spChg>
      </pc:sldChg>
      <pc:sldChg chg="modSp">
        <pc:chgData name="Guest User" userId="S::urn:spo:anon#50a7ef9dc8d79247d45b105ad5e6916b149a1025979b52ff0645357cf06928ca::" providerId="AD" clId="Web-{2CABB69F-90F7-0000-862C-9C52CCE34EBF}" dt="2021-03-22T07:40:57.587" v="480" actId="20577"/>
        <pc:sldMkLst>
          <pc:docMk/>
          <pc:sldMk cId="3493133391" sldId="297"/>
        </pc:sldMkLst>
        <pc:spChg chg="mod">
          <ac:chgData name="Guest User" userId="S::urn:spo:anon#50a7ef9dc8d79247d45b105ad5e6916b149a1025979b52ff0645357cf06928ca::" providerId="AD" clId="Web-{2CABB69F-90F7-0000-862C-9C52CCE34EBF}" dt="2021-03-22T07:07:18.015" v="147" actId="20577"/>
          <ac:spMkLst>
            <pc:docMk/>
            <pc:sldMk cId="3493133391" sldId="297"/>
            <ac:spMk id="4" creationId="{00000000-0000-0000-0000-000000000000}"/>
          </ac:spMkLst>
        </pc:spChg>
        <pc:spChg chg="mod">
          <ac:chgData name="Guest User" userId="S::urn:spo:anon#50a7ef9dc8d79247d45b105ad5e6916b149a1025979b52ff0645357cf06928ca::" providerId="AD" clId="Web-{2CABB69F-90F7-0000-862C-9C52CCE34EBF}" dt="2021-03-22T07:40:57.587" v="480" actId="20577"/>
          <ac:spMkLst>
            <pc:docMk/>
            <pc:sldMk cId="3493133391" sldId="297"/>
            <ac:spMk id="11" creationId="{0E660819-C07A-469B-AF4B-F15BFF313FA4}"/>
          </ac:spMkLst>
        </pc:spChg>
      </pc:sldChg>
      <pc:sldChg chg="addSp delSp modSp">
        <pc:chgData name="Guest User" userId="S::urn:spo:anon#50a7ef9dc8d79247d45b105ad5e6916b149a1025979b52ff0645357cf06928ca::" providerId="AD" clId="Web-{2CABB69F-90F7-0000-862C-9C52CCE34EBF}" dt="2021-03-22T07:27:51.765" v="363" actId="1076"/>
        <pc:sldMkLst>
          <pc:docMk/>
          <pc:sldMk cId="3312347883" sldId="303"/>
        </pc:sldMkLst>
        <pc:spChg chg="mod">
          <ac:chgData name="Guest User" userId="S::urn:spo:anon#50a7ef9dc8d79247d45b105ad5e6916b149a1025979b52ff0645357cf06928ca::" providerId="AD" clId="Web-{2CABB69F-90F7-0000-862C-9C52CCE34EBF}" dt="2021-03-22T07:27:51.765" v="363" actId="1076"/>
          <ac:spMkLst>
            <pc:docMk/>
            <pc:sldMk cId="3312347883" sldId="303"/>
            <ac:spMk id="2" creationId="{3F0E9CA6-D44D-48B8-9F4C-550CA0BEDBE6}"/>
          </ac:spMkLst>
        </pc:spChg>
        <pc:spChg chg="mod">
          <ac:chgData name="Guest User" userId="S::urn:spo:anon#50a7ef9dc8d79247d45b105ad5e6916b149a1025979b52ff0645357cf06928ca::" providerId="AD" clId="Web-{2CABB69F-90F7-0000-862C-9C52CCE34EBF}" dt="2021-03-22T06:13:22.005" v="85" actId="20577"/>
          <ac:spMkLst>
            <pc:docMk/>
            <pc:sldMk cId="3312347883" sldId="303"/>
            <ac:spMk id="5" creationId="{970A1CBF-6E61-4BBB-93C9-40E0FBAD6405}"/>
          </ac:spMkLst>
        </pc:spChg>
        <pc:spChg chg="add del mod">
          <ac:chgData name="Guest User" userId="S::urn:spo:anon#50a7ef9dc8d79247d45b105ad5e6916b149a1025979b52ff0645357cf06928ca::" providerId="AD" clId="Web-{2CABB69F-90F7-0000-862C-9C52CCE34EBF}" dt="2021-03-22T07:21:50.713" v="334"/>
          <ac:spMkLst>
            <pc:docMk/>
            <pc:sldMk cId="3312347883" sldId="303"/>
            <ac:spMk id="6" creationId="{E3866CE8-0C31-4070-B50E-D9E8CCD0B8A1}"/>
          </ac:spMkLst>
        </pc:spChg>
        <pc:picChg chg="del">
          <ac:chgData name="Guest User" userId="S::urn:spo:anon#50a7ef9dc8d79247d45b105ad5e6916b149a1025979b52ff0645357cf06928ca::" providerId="AD" clId="Web-{2CABB69F-90F7-0000-862C-9C52CCE34EBF}" dt="2021-03-22T07:17:01.522" v="268"/>
          <ac:picMkLst>
            <pc:docMk/>
            <pc:sldMk cId="3312347883" sldId="303"/>
            <ac:picMk id="4" creationId="{EDD15614-1B65-4287-91C6-1339B1B20CC2}"/>
          </ac:picMkLst>
        </pc:picChg>
      </pc:sldChg>
      <pc:sldChg chg="addSp delSp modSp del mod setBg">
        <pc:chgData name="Guest User" userId="S::urn:spo:anon#50a7ef9dc8d79247d45b105ad5e6916b149a1025979b52ff0645357cf06928ca::" providerId="AD" clId="Web-{2CABB69F-90F7-0000-862C-9C52CCE34EBF}" dt="2021-03-22T07:54:17.301" v="503"/>
        <pc:sldMkLst>
          <pc:docMk/>
          <pc:sldMk cId="3878146738" sldId="304"/>
        </pc:sldMkLst>
        <pc:spChg chg="add mod">
          <ac:chgData name="Guest User" userId="S::urn:spo:anon#50a7ef9dc8d79247d45b105ad5e6916b149a1025979b52ff0645357cf06928ca::" providerId="AD" clId="Web-{2CABB69F-90F7-0000-862C-9C52CCE34EBF}" dt="2021-03-22T07:54:12.566" v="502"/>
          <ac:spMkLst>
            <pc:docMk/>
            <pc:sldMk cId="3878146738" sldId="304"/>
            <ac:spMk id="3" creationId="{49A46967-5C44-4B68-A751-34C5718FC42C}"/>
          </ac:spMkLst>
        </pc:spChg>
        <pc:spChg chg="del mod">
          <ac:chgData name="Guest User" userId="S::urn:spo:anon#50a7ef9dc8d79247d45b105ad5e6916b149a1025979b52ff0645357cf06928ca::" providerId="AD" clId="Web-{2CABB69F-90F7-0000-862C-9C52CCE34EBF}" dt="2021-03-22T07:54:12.566" v="502"/>
          <ac:spMkLst>
            <pc:docMk/>
            <pc:sldMk cId="3878146738" sldId="304"/>
            <ac:spMk id="22" creationId="{29B361EA-5624-43C5-8A6D-938B30A0E526}"/>
          </ac:spMkLst>
        </pc:spChg>
        <pc:spChg chg="add del mod">
          <ac:chgData name="Guest User" userId="S::urn:spo:anon#50a7ef9dc8d79247d45b105ad5e6916b149a1025979b52ff0645357cf06928ca::" providerId="AD" clId="Web-{2CABB69F-90F7-0000-862C-9C52CCE34EBF}" dt="2021-03-22T07:54:12.457" v="501"/>
          <ac:spMkLst>
            <pc:docMk/>
            <pc:sldMk cId="3878146738" sldId="304"/>
            <ac:spMk id="23" creationId="{CE5B2BE0-88AA-4F34-A2D0-D80C947C4B4D}"/>
          </ac:spMkLst>
        </pc:spChg>
        <pc:spChg chg="add">
          <ac:chgData name="Guest User" userId="S::urn:spo:anon#50a7ef9dc8d79247d45b105ad5e6916b149a1025979b52ff0645357cf06928ca::" providerId="AD" clId="Web-{2CABB69F-90F7-0000-862C-9C52CCE34EBF}" dt="2021-03-22T07:09:53.485" v="168"/>
          <ac:spMkLst>
            <pc:docMk/>
            <pc:sldMk cId="3878146738" sldId="304"/>
            <ac:spMk id="33" creationId="{9425D4AB-CD98-4DD6-9398-3C8961DE032F}"/>
          </ac:spMkLst>
        </pc:spChg>
        <pc:spChg chg="add">
          <ac:chgData name="Guest User" userId="S::urn:spo:anon#50a7ef9dc8d79247d45b105ad5e6916b149a1025979b52ff0645357cf06928ca::" providerId="AD" clId="Web-{2CABB69F-90F7-0000-862C-9C52CCE34EBF}" dt="2021-03-22T07:09:53.485" v="168"/>
          <ac:spMkLst>
            <pc:docMk/>
            <pc:sldMk cId="3878146738" sldId="304"/>
            <ac:spMk id="37" creationId="{D8B47C9F-A960-4902-8507-38F18DD3D00E}"/>
          </ac:spMkLst>
        </pc:spChg>
        <pc:spChg chg="add">
          <ac:chgData name="Guest User" userId="S::urn:spo:anon#50a7ef9dc8d79247d45b105ad5e6916b149a1025979b52ff0645357cf06928ca::" providerId="AD" clId="Web-{2CABB69F-90F7-0000-862C-9C52CCE34EBF}" dt="2021-03-22T07:09:53.485" v="168"/>
          <ac:spMkLst>
            <pc:docMk/>
            <pc:sldMk cId="3878146738" sldId="304"/>
            <ac:spMk id="39" creationId="{D4E15E95-445D-4A45-BC1E-8468CE17050B}"/>
          </ac:spMkLst>
        </pc:spChg>
        <pc:spChg chg="add">
          <ac:chgData name="Guest User" userId="S::urn:spo:anon#50a7ef9dc8d79247d45b105ad5e6916b149a1025979b52ff0645357cf06928ca::" providerId="AD" clId="Web-{2CABB69F-90F7-0000-862C-9C52CCE34EBF}" dt="2021-03-22T07:09:53.485" v="168"/>
          <ac:spMkLst>
            <pc:docMk/>
            <pc:sldMk cId="3878146738" sldId="304"/>
            <ac:spMk id="41" creationId="{133B9781-B73C-44F8-97CB-D1807A63BB41}"/>
          </ac:spMkLst>
        </pc:spChg>
        <pc:spChg chg="add">
          <ac:chgData name="Guest User" userId="S::urn:spo:anon#50a7ef9dc8d79247d45b105ad5e6916b149a1025979b52ff0645357cf06928ca::" providerId="AD" clId="Web-{2CABB69F-90F7-0000-862C-9C52CCE34EBF}" dt="2021-03-22T07:09:53.485" v="168"/>
          <ac:spMkLst>
            <pc:docMk/>
            <pc:sldMk cId="3878146738" sldId="304"/>
            <ac:spMk id="43" creationId="{1FCEDCAD-7B1A-4AE2-818E-D93A48758C20}"/>
          </ac:spMkLst>
        </pc:spChg>
        <pc:picChg chg="add del mod ord">
          <ac:chgData name="Guest User" userId="S::urn:spo:anon#50a7ef9dc8d79247d45b105ad5e6916b149a1025979b52ff0645357cf06928ca::" providerId="AD" clId="Web-{2CABB69F-90F7-0000-862C-9C52CCE34EBF}" dt="2021-03-22T07:53:11.050" v="494"/>
          <ac:picMkLst>
            <pc:docMk/>
            <pc:sldMk cId="3878146738" sldId="304"/>
            <ac:picMk id="24" creationId="{DF4416F5-C041-41FF-8F8C-A1C513330674}"/>
          </ac:picMkLst>
        </pc:picChg>
        <pc:picChg chg="mod">
          <ac:chgData name="Guest User" userId="S::urn:spo:anon#50a7ef9dc8d79247d45b105ad5e6916b149a1025979b52ff0645357cf06928ca::" providerId="AD" clId="Web-{2CABB69F-90F7-0000-862C-9C52CCE34EBF}" dt="2021-03-22T07:09:53.485" v="168"/>
          <ac:picMkLst>
            <pc:docMk/>
            <pc:sldMk cId="3878146738" sldId="304"/>
            <ac:picMk id="25" creationId="{F6ABEAB4-22BE-4E03-99B7-202D83F91AE0}"/>
          </ac:picMkLst>
        </pc:picChg>
        <pc:picChg chg="mod">
          <ac:chgData name="Guest User" userId="S::urn:spo:anon#50a7ef9dc8d79247d45b105ad5e6916b149a1025979b52ff0645357cf06928ca::" providerId="AD" clId="Web-{2CABB69F-90F7-0000-862C-9C52CCE34EBF}" dt="2021-03-22T07:09:53.485" v="168"/>
          <ac:picMkLst>
            <pc:docMk/>
            <pc:sldMk cId="3878146738" sldId="304"/>
            <ac:picMk id="26" creationId="{05414F8D-FBC1-43D1-A1D2-028DF45F7D63}"/>
          </ac:picMkLst>
        </pc:picChg>
        <pc:picChg chg="add del mod ord">
          <ac:chgData name="Guest User" userId="S::urn:spo:anon#50a7ef9dc8d79247d45b105ad5e6916b149a1025979b52ff0645357cf06928ca::" providerId="AD" clId="Web-{2CABB69F-90F7-0000-862C-9C52CCE34EBF}" dt="2021-03-22T07:53:48.550" v="499"/>
          <ac:picMkLst>
            <pc:docMk/>
            <pc:sldMk cId="3878146738" sldId="304"/>
            <ac:picMk id="27" creationId="{4C9A6850-93EC-4418-8039-8D22D33787E6}"/>
          </ac:picMkLst>
        </pc:picChg>
        <pc:picChg chg="add">
          <ac:chgData name="Guest User" userId="S::urn:spo:anon#50a7ef9dc8d79247d45b105ad5e6916b149a1025979b52ff0645357cf06928ca::" providerId="AD" clId="Web-{2CABB69F-90F7-0000-862C-9C52CCE34EBF}" dt="2021-03-22T07:09:53.485" v="168"/>
          <ac:picMkLst>
            <pc:docMk/>
            <pc:sldMk cId="3878146738" sldId="304"/>
            <ac:picMk id="35" creationId="{97818316-E7CB-4E73-AF79-E9CAB873E723}"/>
          </ac:picMkLst>
        </pc:picChg>
      </pc:sldChg>
      <pc:sldChg chg="modSp">
        <pc:chgData name="Guest User" userId="S::urn:spo:anon#50a7ef9dc8d79247d45b105ad5e6916b149a1025979b52ff0645357cf06928ca::" providerId="AD" clId="Web-{2CABB69F-90F7-0000-862C-9C52CCE34EBF}" dt="2021-03-22T07:49:40.157" v="490" actId="20577"/>
        <pc:sldMkLst>
          <pc:docMk/>
          <pc:sldMk cId="1335584241" sldId="306"/>
        </pc:sldMkLst>
        <pc:spChg chg="mod">
          <ac:chgData name="Guest User" userId="S::urn:spo:anon#50a7ef9dc8d79247d45b105ad5e6916b149a1025979b52ff0645357cf06928ca::" providerId="AD" clId="Web-{2CABB69F-90F7-0000-862C-9C52CCE34EBF}" dt="2021-03-22T07:49:40.157" v="490" actId="20577"/>
          <ac:spMkLst>
            <pc:docMk/>
            <pc:sldMk cId="1335584241" sldId="306"/>
            <ac:spMk id="11" creationId="{0E660819-C07A-469B-AF4B-F15BFF313FA4}"/>
          </ac:spMkLst>
        </pc:spChg>
      </pc:sldChg>
      <pc:sldChg chg="modSp">
        <pc:chgData name="Guest User" userId="S::urn:spo:anon#50a7ef9dc8d79247d45b105ad5e6916b149a1025979b52ff0645357cf06928ca::" providerId="AD" clId="Web-{2CABB69F-90F7-0000-862C-9C52CCE34EBF}" dt="2021-03-22T06:49:30.376" v="97" actId="20577"/>
        <pc:sldMkLst>
          <pc:docMk/>
          <pc:sldMk cId="2448944952" sldId="307"/>
        </pc:sldMkLst>
        <pc:spChg chg="mod">
          <ac:chgData name="Guest User" userId="S::urn:spo:anon#50a7ef9dc8d79247d45b105ad5e6916b149a1025979b52ff0645357cf06928ca::" providerId="AD" clId="Web-{2CABB69F-90F7-0000-862C-9C52CCE34EBF}" dt="2021-03-22T06:49:30.376" v="97" actId="20577"/>
          <ac:spMkLst>
            <pc:docMk/>
            <pc:sldMk cId="2448944952" sldId="307"/>
            <ac:spMk id="23" creationId="{CE5B2BE0-88AA-4F34-A2D0-D80C947C4B4D}"/>
          </ac:spMkLst>
        </pc:spChg>
      </pc:sldChg>
      <pc:sldChg chg="modSp">
        <pc:chgData name="Guest User" userId="S::urn:spo:anon#50a7ef9dc8d79247d45b105ad5e6916b149a1025979b52ff0645357cf06928ca::" providerId="AD" clId="Web-{2CABB69F-90F7-0000-862C-9C52CCE34EBF}" dt="2021-03-22T07:30:16.782" v="405" actId="1076"/>
        <pc:sldMkLst>
          <pc:docMk/>
          <pc:sldMk cId="388959085" sldId="309"/>
        </pc:sldMkLst>
        <pc:spChg chg="mod">
          <ac:chgData name="Guest User" userId="S::urn:spo:anon#50a7ef9dc8d79247d45b105ad5e6916b149a1025979b52ff0645357cf06928ca::" providerId="AD" clId="Web-{2CABB69F-90F7-0000-862C-9C52CCE34EBF}" dt="2021-03-22T07:30:16.782" v="405" actId="1076"/>
          <ac:spMkLst>
            <pc:docMk/>
            <pc:sldMk cId="388959085" sldId="309"/>
            <ac:spMk id="2" creationId="{122B4231-4E68-4A64-8165-69F5E47FD9C7}"/>
          </ac:spMkLst>
        </pc:spChg>
        <pc:spChg chg="mod">
          <ac:chgData name="Guest User" userId="S::urn:spo:anon#50a7ef9dc8d79247d45b105ad5e6916b149a1025979b52ff0645357cf06928ca::" providerId="AD" clId="Web-{2CABB69F-90F7-0000-862C-9C52CCE34EBF}" dt="2021-03-22T07:30:11.048" v="404" actId="1076"/>
          <ac:spMkLst>
            <pc:docMk/>
            <pc:sldMk cId="388959085" sldId="309"/>
            <ac:spMk id="3" creationId="{00000000-0000-0000-0000-000000000000}"/>
          </ac:spMkLst>
        </pc:spChg>
        <pc:spChg chg="mod">
          <ac:chgData name="Guest User" userId="S::urn:spo:anon#50a7ef9dc8d79247d45b105ad5e6916b149a1025979b52ff0645357cf06928ca::" providerId="AD" clId="Web-{2CABB69F-90F7-0000-862C-9C52CCE34EBF}" dt="2021-03-22T06:13:11.239" v="81" actId="20577"/>
          <ac:spMkLst>
            <pc:docMk/>
            <pc:sldMk cId="388959085" sldId="309"/>
            <ac:spMk id="5" creationId="{970A1CBF-6E61-4BBB-93C9-40E0FBAD6405}"/>
          </ac:spMkLst>
        </pc:spChg>
      </pc:sldChg>
      <pc:sldChg chg="modSp">
        <pc:chgData name="Guest User" userId="S::urn:spo:anon#50a7ef9dc8d79247d45b105ad5e6916b149a1025979b52ff0645357cf06928ca::" providerId="AD" clId="Web-{2CABB69F-90F7-0000-862C-9C52CCE34EBF}" dt="2021-03-22T07:36:35.631" v="469" actId="20577"/>
        <pc:sldMkLst>
          <pc:docMk/>
          <pc:sldMk cId="1744971101" sldId="310"/>
        </pc:sldMkLst>
        <pc:spChg chg="mod">
          <ac:chgData name="Guest User" userId="S::urn:spo:anon#50a7ef9dc8d79247d45b105ad5e6916b149a1025979b52ff0645357cf06928ca::" providerId="AD" clId="Web-{2CABB69F-90F7-0000-862C-9C52CCE34EBF}" dt="2021-03-22T07:36:35.631" v="469" actId="20577"/>
          <ac:spMkLst>
            <pc:docMk/>
            <pc:sldMk cId="1744971101" sldId="310"/>
            <ac:spMk id="2" creationId="{A5CF435B-6DD9-4BA1-B46C-39DB2A6A3B1A}"/>
          </ac:spMkLst>
        </pc:spChg>
      </pc:sldChg>
      <pc:sldChg chg="modSp">
        <pc:chgData name="Guest User" userId="S::urn:spo:anon#50a7ef9dc8d79247d45b105ad5e6916b149a1025979b52ff0645357cf06928ca::" providerId="AD" clId="Web-{2CABB69F-90F7-0000-862C-9C52CCE34EBF}" dt="2021-03-22T07:36:48.162" v="472" actId="20577"/>
        <pc:sldMkLst>
          <pc:docMk/>
          <pc:sldMk cId="4029941606" sldId="311"/>
        </pc:sldMkLst>
        <pc:spChg chg="mod">
          <ac:chgData name="Guest User" userId="S::urn:spo:anon#50a7ef9dc8d79247d45b105ad5e6916b149a1025979b52ff0645357cf06928ca::" providerId="AD" clId="Web-{2CABB69F-90F7-0000-862C-9C52CCE34EBF}" dt="2021-03-22T07:36:48.162" v="472" actId="20577"/>
          <ac:spMkLst>
            <pc:docMk/>
            <pc:sldMk cId="4029941606" sldId="311"/>
            <ac:spMk id="2" creationId="{A5CF435B-6DD9-4BA1-B46C-39DB2A6A3B1A}"/>
          </ac:spMkLst>
        </pc:spChg>
      </pc:sldChg>
      <pc:sldChg chg="modSp">
        <pc:chgData name="Guest User" userId="S::urn:spo:anon#50a7ef9dc8d79247d45b105ad5e6916b149a1025979b52ff0645357cf06928ca::" providerId="AD" clId="Web-{2CABB69F-90F7-0000-862C-9C52CCE34EBF}" dt="2021-03-22T07:49:18.719" v="484" actId="20577"/>
        <pc:sldMkLst>
          <pc:docMk/>
          <pc:sldMk cId="2753768460" sldId="313"/>
        </pc:sldMkLst>
        <pc:spChg chg="mod">
          <ac:chgData name="Guest User" userId="S::urn:spo:anon#50a7ef9dc8d79247d45b105ad5e6916b149a1025979b52ff0645357cf06928ca::" providerId="AD" clId="Web-{2CABB69F-90F7-0000-862C-9C52CCE34EBF}" dt="2021-03-22T07:36:52.319" v="473" actId="20577"/>
          <ac:spMkLst>
            <pc:docMk/>
            <pc:sldMk cId="2753768460" sldId="313"/>
            <ac:spMk id="2" creationId="{A5CF435B-6DD9-4BA1-B46C-39DB2A6A3B1A}"/>
          </ac:spMkLst>
        </pc:spChg>
        <pc:spChg chg="mod">
          <ac:chgData name="Guest User" userId="S::urn:spo:anon#50a7ef9dc8d79247d45b105ad5e6916b149a1025979b52ff0645357cf06928ca::" providerId="AD" clId="Web-{2CABB69F-90F7-0000-862C-9C52CCE34EBF}" dt="2021-03-22T07:49:18.719" v="484" actId="20577"/>
          <ac:spMkLst>
            <pc:docMk/>
            <pc:sldMk cId="2753768460" sldId="313"/>
            <ac:spMk id="4" creationId="{DA6CF370-CB03-4059-8282-851DDB0BEA1E}"/>
          </ac:spMkLst>
        </pc:spChg>
      </pc:sldChg>
      <pc:sldChg chg="addSp delSp modSp new mod setBg">
        <pc:chgData name="Guest User" userId="S::urn:spo:anon#50a7ef9dc8d79247d45b105ad5e6916b149a1025979b52ff0645357cf06928ca::" providerId="AD" clId="Web-{2CABB69F-90F7-0000-862C-9C52CCE34EBF}" dt="2021-03-22T07:34:20.692" v="442" actId="1076"/>
        <pc:sldMkLst>
          <pc:docMk/>
          <pc:sldMk cId="3821306447" sldId="314"/>
        </pc:sldMkLst>
        <pc:spChg chg="mod">
          <ac:chgData name="Guest User" userId="S::urn:spo:anon#50a7ef9dc8d79247d45b105ad5e6916b149a1025979b52ff0645357cf06928ca::" providerId="AD" clId="Web-{2CABB69F-90F7-0000-862C-9C52CCE34EBF}" dt="2021-03-22T07:32:58.159" v="429" actId="1076"/>
          <ac:spMkLst>
            <pc:docMk/>
            <pc:sldMk cId="3821306447" sldId="314"/>
            <ac:spMk id="2" creationId="{A26857A9-F1F1-4D05-8D6D-01E3D1AD6A7C}"/>
          </ac:spMkLst>
        </pc:spChg>
        <pc:spChg chg="del">
          <ac:chgData name="Guest User" userId="S::urn:spo:anon#50a7ef9dc8d79247d45b105ad5e6916b149a1025979b52ff0645357cf06928ca::" providerId="AD" clId="Web-{2CABB69F-90F7-0000-862C-9C52CCE34EBF}" dt="2021-03-22T06:07:25.063" v="15"/>
          <ac:spMkLst>
            <pc:docMk/>
            <pc:sldMk cId="3821306447" sldId="314"/>
            <ac:spMk id="3" creationId="{FEFE488B-675B-4EC0-AB84-EE271134AEDA}"/>
          </ac:spMkLst>
        </pc:spChg>
        <pc:spChg chg="add del mod">
          <ac:chgData name="Guest User" userId="S::urn:spo:anon#50a7ef9dc8d79247d45b105ad5e6916b149a1025979b52ff0645357cf06928ca::" providerId="AD" clId="Web-{2CABB69F-90F7-0000-862C-9C52CCE34EBF}" dt="2021-03-22T07:31:51.127" v="407"/>
          <ac:spMkLst>
            <pc:docMk/>
            <pc:sldMk cId="3821306447" sldId="314"/>
            <ac:spMk id="6" creationId="{43F2DD8A-7369-4FA4-A3CD-3233791DB32A}"/>
          </ac:spMkLst>
        </pc:spChg>
        <pc:spChg chg="add del">
          <ac:chgData name="Guest User" userId="S::urn:spo:anon#50a7ef9dc8d79247d45b105ad5e6916b149a1025979b52ff0645357cf06928ca::" providerId="AD" clId="Web-{2CABB69F-90F7-0000-862C-9C52CCE34EBF}" dt="2021-03-22T07:33:54.582" v="433"/>
          <ac:spMkLst>
            <pc:docMk/>
            <pc:sldMk cId="3821306447" sldId="314"/>
            <ac:spMk id="7" creationId="{A40C70A3-D293-49BB-BEC4-8AADCD40671F}"/>
          </ac:spMkLst>
        </pc:spChg>
        <pc:spChg chg="add">
          <ac:chgData name="Guest User" userId="S::urn:spo:anon#50a7ef9dc8d79247d45b105ad5e6916b149a1025979b52ff0645357cf06928ca::" providerId="AD" clId="Web-{2CABB69F-90F7-0000-862C-9C52CCE34EBF}" dt="2021-03-22T06:07:30.610" v="16"/>
          <ac:spMkLst>
            <pc:docMk/>
            <pc:sldMk cId="3821306447" sldId="314"/>
            <ac:spMk id="9" creationId="{A8384FB5-9ADC-4DDC-881B-597D56F5B15D}"/>
          </ac:spMkLst>
        </pc:spChg>
        <pc:spChg chg="add">
          <ac:chgData name="Guest User" userId="S::urn:spo:anon#50a7ef9dc8d79247d45b105ad5e6916b149a1025979b52ff0645357cf06928ca::" providerId="AD" clId="Web-{2CABB69F-90F7-0000-862C-9C52CCE34EBF}" dt="2021-03-22T06:07:30.610" v="16"/>
          <ac:spMkLst>
            <pc:docMk/>
            <pc:sldMk cId="3821306447" sldId="314"/>
            <ac:spMk id="11" creationId="{91E5A9A7-95C6-4F4F-B00E-C82E07FE62EF}"/>
          </ac:spMkLst>
        </pc:spChg>
        <pc:spChg chg="add">
          <ac:chgData name="Guest User" userId="S::urn:spo:anon#50a7ef9dc8d79247d45b105ad5e6916b149a1025979b52ff0645357cf06928ca::" providerId="AD" clId="Web-{2CABB69F-90F7-0000-862C-9C52CCE34EBF}" dt="2021-03-22T06:07:30.610" v="16"/>
          <ac:spMkLst>
            <pc:docMk/>
            <pc:sldMk cId="3821306447" sldId="314"/>
            <ac:spMk id="13" creationId="{D07DD2DE-F619-49DD-B5E7-03A290FF4ED1}"/>
          </ac:spMkLst>
        </pc:spChg>
        <pc:spChg chg="add">
          <ac:chgData name="Guest User" userId="S::urn:spo:anon#50a7ef9dc8d79247d45b105ad5e6916b149a1025979b52ff0645357cf06928ca::" providerId="AD" clId="Web-{2CABB69F-90F7-0000-862C-9C52CCE34EBF}" dt="2021-03-22T06:07:30.610" v="16"/>
          <ac:spMkLst>
            <pc:docMk/>
            <pc:sldMk cId="3821306447" sldId="314"/>
            <ac:spMk id="15" creationId="{85149191-5F60-4A28-AAFF-039F96B0F3EC}"/>
          </ac:spMkLst>
        </pc:spChg>
        <pc:spChg chg="add">
          <ac:chgData name="Guest User" userId="S::urn:spo:anon#50a7ef9dc8d79247d45b105ad5e6916b149a1025979b52ff0645357cf06928ca::" providerId="AD" clId="Web-{2CABB69F-90F7-0000-862C-9C52CCE34EBF}" dt="2021-03-22T06:07:30.610" v="16"/>
          <ac:spMkLst>
            <pc:docMk/>
            <pc:sldMk cId="3821306447" sldId="314"/>
            <ac:spMk id="17" creationId="{F8260ED5-17F7-4158-B241-D51DD4CF1B7E}"/>
          </ac:spMkLst>
        </pc:spChg>
        <pc:picChg chg="add del mod ord">
          <ac:chgData name="Guest User" userId="S::urn:spo:anon#50a7ef9dc8d79247d45b105ad5e6916b149a1025979b52ff0645357cf06928ca::" providerId="AD" clId="Web-{2CABB69F-90F7-0000-862C-9C52CCE34EBF}" dt="2021-03-22T07:31:48.018" v="406"/>
          <ac:picMkLst>
            <pc:docMk/>
            <pc:sldMk cId="3821306447" sldId="314"/>
            <ac:picMk id="4" creationId="{E8B230A1-DE92-45CA-9E91-6113BB208CD1}"/>
          </ac:picMkLst>
        </pc:picChg>
        <pc:picChg chg="add mod">
          <ac:chgData name="Guest User" userId="S::urn:spo:anon#50a7ef9dc8d79247d45b105ad5e6916b149a1025979b52ff0645357cf06928ca::" providerId="AD" clId="Web-{2CABB69F-90F7-0000-862C-9C52CCE34EBF}" dt="2021-03-22T07:34:20.692" v="442" actId="1076"/>
          <ac:picMkLst>
            <pc:docMk/>
            <pc:sldMk cId="3821306447" sldId="314"/>
            <ac:picMk id="8" creationId="{78642C1C-1727-4C71-A282-8433D4965F24}"/>
          </ac:picMkLst>
        </pc:picChg>
      </pc:sldChg>
      <pc:sldChg chg="addSp delSp modSp add ord replId">
        <pc:chgData name="Guest User" userId="S::urn:spo:anon#50a7ef9dc8d79247d45b105ad5e6916b149a1025979b52ff0645357cf06928ca::" providerId="AD" clId="Web-{2CABB69F-90F7-0000-862C-9C52CCE34EBF}" dt="2021-03-22T07:56:11.271" v="526" actId="1076"/>
        <pc:sldMkLst>
          <pc:docMk/>
          <pc:sldMk cId="1554952858" sldId="315"/>
        </pc:sldMkLst>
        <pc:spChg chg="mod">
          <ac:chgData name="Guest User" userId="S::urn:spo:anon#50a7ef9dc8d79247d45b105ad5e6916b149a1025979b52ff0645357cf06928ca::" providerId="AD" clId="Web-{2CABB69F-90F7-0000-862C-9C52CCE34EBF}" dt="2021-03-22T07:55:59.740" v="525" actId="1076"/>
          <ac:spMkLst>
            <pc:docMk/>
            <pc:sldMk cId="1554952858" sldId="315"/>
            <ac:spMk id="2" creationId="{A26857A9-F1F1-4D05-8D6D-01E3D1AD6A7C}"/>
          </ac:spMkLst>
        </pc:spChg>
        <pc:spChg chg="add del mod">
          <ac:chgData name="Guest User" userId="S::urn:spo:anon#50a7ef9dc8d79247d45b105ad5e6916b149a1025979b52ff0645357cf06928ca::" providerId="AD" clId="Web-{2CABB69F-90F7-0000-862C-9C52CCE34EBF}" dt="2021-03-22T07:55:05.223" v="513"/>
          <ac:spMkLst>
            <pc:docMk/>
            <pc:sldMk cId="1554952858" sldId="315"/>
            <ac:spMk id="10" creationId="{1775BAD2-453C-4CCE-9500-0CD739027174}"/>
          </ac:spMkLst>
        </pc:spChg>
        <pc:spChg chg="add mod">
          <ac:chgData name="Guest User" userId="S::urn:spo:anon#50a7ef9dc8d79247d45b105ad5e6916b149a1025979b52ff0645357cf06928ca::" providerId="AD" clId="Web-{2CABB69F-90F7-0000-862C-9C52CCE34EBF}" dt="2021-03-22T07:56:11.271" v="526" actId="1076"/>
          <ac:spMkLst>
            <pc:docMk/>
            <pc:sldMk cId="1554952858" sldId="315"/>
            <ac:spMk id="12" creationId="{A0673C31-A380-43BA-97F2-852738244D19}"/>
          </ac:spMkLst>
        </pc:spChg>
        <pc:picChg chg="del">
          <ac:chgData name="Guest User" userId="S::urn:spo:anon#50a7ef9dc8d79247d45b105ad5e6916b149a1025979b52ff0645357cf06928ca::" providerId="AD" clId="Web-{2CABB69F-90F7-0000-862C-9C52CCE34EBF}" dt="2021-03-22T07:54:48.989" v="508"/>
          <ac:picMkLst>
            <pc:docMk/>
            <pc:sldMk cId="1554952858" sldId="315"/>
            <ac:picMk id="8" creationId="{78642C1C-1727-4C71-A282-8433D4965F24}"/>
          </ac:picMkLst>
        </pc:picChg>
      </pc:sldChg>
      <pc:sldChg chg="new del">
        <pc:chgData name="Guest User" userId="S::urn:spo:anon#50a7ef9dc8d79247d45b105ad5e6916b149a1025979b52ff0645357cf06928ca::" providerId="AD" clId="Web-{2CABB69F-90F7-0000-862C-9C52CCE34EBF}" dt="2021-03-22T07:54:35.473" v="505"/>
        <pc:sldMkLst>
          <pc:docMk/>
          <pc:sldMk cId="2335903959" sldId="315"/>
        </pc:sldMkLst>
      </pc:sldChg>
      <pc:sldChg chg="addSp modSp new del mod setBg">
        <pc:chgData name="Guest User" userId="S::urn:spo:anon#50a7ef9dc8d79247d45b105ad5e6916b149a1025979b52ff0645357cf06928ca::" providerId="AD" clId="Web-{2CABB69F-90F7-0000-862C-9C52CCE34EBF}" dt="2021-03-22T06:10:05.893" v="48"/>
        <pc:sldMkLst>
          <pc:docMk/>
          <pc:sldMk cId="2535689764" sldId="315"/>
        </pc:sldMkLst>
        <pc:spChg chg="mod">
          <ac:chgData name="Guest User" userId="S::urn:spo:anon#50a7ef9dc8d79247d45b105ad5e6916b149a1025979b52ff0645357cf06928ca::" providerId="AD" clId="Web-{2CABB69F-90F7-0000-862C-9C52CCE34EBF}" dt="2021-03-22T06:09:15.845" v="41" actId="1076"/>
          <ac:spMkLst>
            <pc:docMk/>
            <pc:sldMk cId="2535689764" sldId="315"/>
            <ac:spMk id="2" creationId="{FCEE1C49-799C-4B78-80B1-8A65B2FEA3E7}"/>
          </ac:spMkLst>
        </pc:spChg>
        <pc:spChg chg="mod">
          <ac:chgData name="Guest User" userId="S::urn:spo:anon#50a7ef9dc8d79247d45b105ad5e6916b149a1025979b52ff0645357cf06928ca::" providerId="AD" clId="Web-{2CABB69F-90F7-0000-862C-9C52CCE34EBF}" dt="2021-03-22T06:09:35.502" v="47"/>
          <ac:spMkLst>
            <pc:docMk/>
            <pc:sldMk cId="2535689764" sldId="315"/>
            <ac:spMk id="3" creationId="{6C8FBC34-3DB6-46D6-BCAC-58402FB381C9}"/>
          </ac:spMkLst>
        </pc:spChg>
        <pc:spChg chg="add">
          <ac:chgData name="Guest User" userId="S::urn:spo:anon#50a7ef9dc8d79247d45b105ad5e6916b149a1025979b52ff0645357cf06928ca::" providerId="AD" clId="Web-{2CABB69F-90F7-0000-862C-9C52CCE34EBF}" dt="2021-03-22T06:08:26.423" v="25"/>
          <ac:spMkLst>
            <pc:docMk/>
            <pc:sldMk cId="2535689764" sldId="315"/>
            <ac:spMk id="8" creationId="{09588DA8-065E-4F6F-8EFD-43104AB2E0CF}"/>
          </ac:spMkLst>
        </pc:spChg>
        <pc:spChg chg="add">
          <ac:chgData name="Guest User" userId="S::urn:spo:anon#50a7ef9dc8d79247d45b105ad5e6916b149a1025979b52ff0645357cf06928ca::" providerId="AD" clId="Web-{2CABB69F-90F7-0000-862C-9C52CCE34EBF}" dt="2021-03-22T06:08:26.423" v="25"/>
          <ac:spMkLst>
            <pc:docMk/>
            <pc:sldMk cId="2535689764" sldId="315"/>
            <ac:spMk id="10" creationId="{C4285719-470E-454C-AF62-8323075F1F5B}"/>
          </ac:spMkLst>
        </pc:spChg>
        <pc:spChg chg="add">
          <ac:chgData name="Guest User" userId="S::urn:spo:anon#50a7ef9dc8d79247d45b105ad5e6916b149a1025979b52ff0645357cf06928ca::" providerId="AD" clId="Web-{2CABB69F-90F7-0000-862C-9C52CCE34EBF}" dt="2021-03-22T06:08:26.423" v="25"/>
          <ac:spMkLst>
            <pc:docMk/>
            <pc:sldMk cId="2535689764" sldId="315"/>
            <ac:spMk id="12" creationId="{CD9FE4EF-C4D8-49A0-B2FF-81D8DB7D8A24}"/>
          </ac:spMkLst>
        </pc:spChg>
        <pc:spChg chg="add">
          <ac:chgData name="Guest User" userId="S::urn:spo:anon#50a7ef9dc8d79247d45b105ad5e6916b149a1025979b52ff0645357cf06928ca::" providerId="AD" clId="Web-{2CABB69F-90F7-0000-862C-9C52CCE34EBF}" dt="2021-03-22T06:08:26.423" v="25"/>
          <ac:spMkLst>
            <pc:docMk/>
            <pc:sldMk cId="2535689764" sldId="315"/>
            <ac:spMk id="14" creationId="{4300840D-0A0B-4512-BACA-B439D5B9C57C}"/>
          </ac:spMkLst>
        </pc:spChg>
        <pc:spChg chg="add">
          <ac:chgData name="Guest User" userId="S::urn:spo:anon#50a7ef9dc8d79247d45b105ad5e6916b149a1025979b52ff0645357cf06928ca::" providerId="AD" clId="Web-{2CABB69F-90F7-0000-862C-9C52CCE34EBF}" dt="2021-03-22T06:08:26.423" v="25"/>
          <ac:spMkLst>
            <pc:docMk/>
            <pc:sldMk cId="2535689764" sldId="315"/>
            <ac:spMk id="16" creationId="{D2B78728-A580-49A7-84F9-6EF6F583ADE0}"/>
          </ac:spMkLst>
        </pc:spChg>
        <pc:spChg chg="add">
          <ac:chgData name="Guest User" userId="S::urn:spo:anon#50a7ef9dc8d79247d45b105ad5e6916b149a1025979b52ff0645357cf06928ca::" providerId="AD" clId="Web-{2CABB69F-90F7-0000-862C-9C52CCE34EBF}" dt="2021-03-22T06:08:26.423" v="25"/>
          <ac:spMkLst>
            <pc:docMk/>
            <pc:sldMk cId="2535689764" sldId="315"/>
            <ac:spMk id="18" creationId="{38FAA1A1-D861-433F-88FA-1E9D6FD31D11}"/>
          </ac:spMkLst>
        </pc:spChg>
        <pc:spChg chg="add">
          <ac:chgData name="Guest User" userId="S::urn:spo:anon#50a7ef9dc8d79247d45b105ad5e6916b149a1025979b52ff0645357cf06928ca::" providerId="AD" clId="Web-{2CABB69F-90F7-0000-862C-9C52CCE34EBF}" dt="2021-03-22T06:08:26.423" v="25"/>
          <ac:spMkLst>
            <pc:docMk/>
            <pc:sldMk cId="2535689764" sldId="315"/>
            <ac:spMk id="20" creationId="{8D71EDA1-87BF-4D5D-AB79-F346FD19278A}"/>
          </ac:spMkLst>
        </pc:spChg>
      </pc:sldChg>
    </pc:docChg>
  </pc:docChgLst>
  <pc:docChgLst>
    <pc:chgData name="SYED ATIF" userId="S::201710100874@presidencyuniversity.in::b1abd8cd-a0e1-44e7-aa16-313575ed9730" providerId="AD" clId="Web-{2F79B69F-00F2-0000-7E26-229AB1FEC6D1}"/>
    <pc:docChg chg="modSld">
      <pc:chgData name="SYED ATIF" userId="S::201710100874@presidencyuniversity.in::b1abd8cd-a0e1-44e7-aa16-313575ed9730" providerId="AD" clId="Web-{2F79B69F-00F2-0000-7E26-229AB1FEC6D1}" dt="2021-03-21T15:28:11.251" v="1"/>
      <pc:docMkLst>
        <pc:docMk/>
      </pc:docMkLst>
      <pc:sldChg chg="addSp delSp">
        <pc:chgData name="SYED ATIF" userId="S::201710100874@presidencyuniversity.in::b1abd8cd-a0e1-44e7-aa16-313575ed9730" providerId="AD" clId="Web-{2F79B69F-00F2-0000-7E26-229AB1FEC6D1}" dt="2021-03-21T15:28:11.251" v="1"/>
        <pc:sldMkLst>
          <pc:docMk/>
          <pc:sldMk cId="1101633878" sldId="280"/>
        </pc:sldMkLst>
        <pc:picChg chg="add del">
          <ac:chgData name="SYED ATIF" userId="S::201710100874@presidencyuniversity.in::b1abd8cd-a0e1-44e7-aa16-313575ed9730" providerId="AD" clId="Web-{2F79B69F-00F2-0000-7E26-229AB1FEC6D1}" dt="2021-03-21T15:28:11.251" v="1"/>
          <ac:picMkLst>
            <pc:docMk/>
            <pc:sldMk cId="1101633878" sldId="280"/>
            <ac:picMk id="3" creationId="{16723156-2DD1-4A0B-A01E-E91EEBC4D822}"/>
          </ac:picMkLst>
        </pc:picChg>
      </pc:sldChg>
    </pc:docChg>
  </pc:docChgLst>
  <pc:docChgLst>
    <pc:chgData name="Guest User" userId="S::urn:spo:anon#50a7ef9dc8d79247d45b105ad5e6916b149a1025979b52ff0645357cf06928ca::" providerId="AD" clId="Web-{8466B69F-205B-0000-7E26-2EAC14F1B2EA}"/>
    <pc:docChg chg="addSld delSld modSld sldOrd">
      <pc:chgData name="Guest User" userId="S::urn:spo:anon#50a7ef9dc8d79247d45b105ad5e6916b149a1025979b52ff0645357cf06928ca::" providerId="AD" clId="Web-{8466B69F-205B-0000-7E26-2EAC14F1B2EA}" dt="2021-03-21T10:43:30.686" v="472" actId="20577"/>
      <pc:docMkLst>
        <pc:docMk/>
      </pc:docMkLst>
      <pc:sldChg chg="addSp delSp modSp ord">
        <pc:chgData name="Guest User" userId="S::urn:spo:anon#50a7ef9dc8d79247d45b105ad5e6916b149a1025979b52ff0645357cf06928ca::" providerId="AD" clId="Web-{8466B69F-205B-0000-7E26-2EAC14F1B2EA}" dt="2021-03-21T10:26:02.803" v="266"/>
        <pc:sldMkLst>
          <pc:docMk/>
          <pc:sldMk cId="363920370" sldId="274"/>
        </pc:sldMkLst>
        <pc:spChg chg="mod">
          <ac:chgData name="Guest User" userId="S::urn:spo:anon#50a7ef9dc8d79247d45b105ad5e6916b149a1025979b52ff0645357cf06928ca::" providerId="AD" clId="Web-{8466B69F-205B-0000-7E26-2EAC14F1B2EA}" dt="2021-03-21T10:25:53.084" v="264" actId="1076"/>
          <ac:spMkLst>
            <pc:docMk/>
            <pc:sldMk cId="363920370" sldId="274"/>
            <ac:spMk id="2" creationId="{00000000-0000-0000-0000-000000000000}"/>
          </ac:spMkLst>
        </pc:spChg>
        <pc:spChg chg="add del mod">
          <ac:chgData name="Guest User" userId="S::urn:spo:anon#50a7ef9dc8d79247d45b105ad5e6916b149a1025979b52ff0645357cf06928ca::" providerId="AD" clId="Web-{8466B69F-205B-0000-7E26-2EAC14F1B2EA}" dt="2021-03-21T10:26:02.803" v="266"/>
          <ac:spMkLst>
            <pc:docMk/>
            <pc:sldMk cId="363920370" sldId="274"/>
            <ac:spMk id="4" creationId="{0051498E-AE22-4EF0-BCF2-761FADC2B4F7}"/>
          </ac:spMkLst>
        </pc:spChg>
        <pc:spChg chg="del">
          <ac:chgData name="Guest User" userId="S::urn:spo:anon#50a7ef9dc8d79247d45b105ad5e6916b149a1025979b52ff0645357cf06928ca::" providerId="AD" clId="Web-{8466B69F-205B-0000-7E26-2EAC14F1B2EA}" dt="2021-03-21T10:25:59.943" v="265"/>
          <ac:spMkLst>
            <pc:docMk/>
            <pc:sldMk cId="363920370" sldId="274"/>
            <ac:spMk id="5" creationId="{5E0FB4F3-0948-46D7-956C-46462CFA0126}"/>
          </ac:spMkLst>
        </pc:spChg>
      </pc:sldChg>
      <pc:sldChg chg="modSp ord">
        <pc:chgData name="Guest User" userId="S::urn:spo:anon#50a7ef9dc8d79247d45b105ad5e6916b149a1025979b52ff0645357cf06928ca::" providerId="AD" clId="Web-{8466B69F-205B-0000-7E26-2EAC14F1B2EA}" dt="2021-03-21T10:28:05.667" v="319"/>
        <pc:sldMkLst>
          <pc:docMk/>
          <pc:sldMk cId="4103309497" sldId="277"/>
        </pc:sldMkLst>
        <pc:spChg chg="mod">
          <ac:chgData name="Guest User" userId="S::urn:spo:anon#50a7ef9dc8d79247d45b105ad5e6916b149a1025979b52ff0645357cf06928ca::" providerId="AD" clId="Web-{8466B69F-205B-0000-7E26-2EAC14F1B2EA}" dt="2021-03-21T10:25:10.238" v="251" actId="20577"/>
          <ac:spMkLst>
            <pc:docMk/>
            <pc:sldMk cId="4103309497" sldId="277"/>
            <ac:spMk id="2" creationId="{00000000-0000-0000-0000-000000000000}"/>
          </ac:spMkLst>
        </pc:spChg>
        <pc:spChg chg="mod">
          <ac:chgData name="Guest User" userId="S::urn:spo:anon#50a7ef9dc8d79247d45b105ad5e6916b149a1025979b52ff0645357cf06928ca::" providerId="AD" clId="Web-{8466B69F-205B-0000-7E26-2EAC14F1B2EA}" dt="2021-03-21T10:24:41.644" v="242" actId="1076"/>
          <ac:spMkLst>
            <pc:docMk/>
            <pc:sldMk cId="4103309497" sldId="277"/>
            <ac:spMk id="3" creationId="{00000000-0000-0000-0000-000000000000}"/>
          </ac:spMkLst>
        </pc:spChg>
      </pc:sldChg>
      <pc:sldChg chg="modSp">
        <pc:chgData name="Guest User" userId="S::urn:spo:anon#50a7ef9dc8d79247d45b105ad5e6916b149a1025979b52ff0645357cf06928ca::" providerId="AD" clId="Web-{8466B69F-205B-0000-7E26-2EAC14F1B2EA}" dt="2021-03-21T10:05:50.895" v="81" actId="20577"/>
        <pc:sldMkLst>
          <pc:docMk/>
          <pc:sldMk cId="4170783713" sldId="283"/>
        </pc:sldMkLst>
        <pc:spChg chg="mod">
          <ac:chgData name="Guest User" userId="S::urn:spo:anon#50a7ef9dc8d79247d45b105ad5e6916b149a1025979b52ff0645357cf06928ca::" providerId="AD" clId="Web-{8466B69F-205B-0000-7E26-2EAC14F1B2EA}" dt="2021-03-21T10:05:50.895" v="81" actId="20577"/>
          <ac:spMkLst>
            <pc:docMk/>
            <pc:sldMk cId="4170783713" sldId="283"/>
            <ac:spMk id="11" creationId="{0E660819-C07A-469B-AF4B-F15BFF313FA4}"/>
          </ac:spMkLst>
        </pc:spChg>
      </pc:sldChg>
      <pc:sldChg chg="modSp">
        <pc:chgData name="Guest User" userId="S::urn:spo:anon#50a7ef9dc8d79247d45b105ad5e6916b149a1025979b52ff0645357cf06928ca::" providerId="AD" clId="Web-{8466B69F-205B-0000-7E26-2EAC14F1B2EA}" dt="2021-03-21T10:04:24.627" v="21" actId="20577"/>
        <pc:sldMkLst>
          <pc:docMk/>
          <pc:sldMk cId="109100692" sldId="286"/>
        </pc:sldMkLst>
        <pc:spChg chg="mod">
          <ac:chgData name="Guest User" userId="S::urn:spo:anon#50a7ef9dc8d79247d45b105ad5e6916b149a1025979b52ff0645357cf06928ca::" providerId="AD" clId="Web-{8466B69F-205B-0000-7E26-2EAC14F1B2EA}" dt="2021-03-21T10:04:24.627" v="21" actId="20577"/>
          <ac:spMkLst>
            <pc:docMk/>
            <pc:sldMk cId="109100692" sldId="286"/>
            <ac:spMk id="5" creationId="{28EA70FE-CE4F-4A2D-A664-4F5DC8C494BD}"/>
          </ac:spMkLst>
        </pc:spChg>
      </pc:sldChg>
      <pc:sldChg chg="modSp">
        <pc:chgData name="Guest User" userId="S::urn:spo:anon#50a7ef9dc8d79247d45b105ad5e6916b149a1025979b52ff0645357cf06928ca::" providerId="AD" clId="Web-{8466B69F-205B-0000-7E26-2EAC14F1B2EA}" dt="2021-03-21T10:34:22.587" v="395" actId="20577"/>
        <pc:sldMkLst>
          <pc:docMk/>
          <pc:sldMk cId="1210432648" sldId="296"/>
        </pc:sldMkLst>
        <pc:spChg chg="mod">
          <ac:chgData name="Guest User" userId="S::urn:spo:anon#50a7ef9dc8d79247d45b105ad5e6916b149a1025979b52ff0645357cf06928ca::" providerId="AD" clId="Web-{8466B69F-205B-0000-7E26-2EAC14F1B2EA}" dt="2021-03-21T10:34:22.587" v="395" actId="20577"/>
          <ac:spMkLst>
            <pc:docMk/>
            <pc:sldMk cId="1210432648" sldId="296"/>
            <ac:spMk id="11" creationId="{0E660819-C07A-469B-AF4B-F15BFF313FA4}"/>
          </ac:spMkLst>
        </pc:spChg>
      </pc:sldChg>
      <pc:sldChg chg="modSp">
        <pc:chgData name="Guest User" userId="S::urn:spo:anon#50a7ef9dc8d79247d45b105ad5e6916b149a1025979b52ff0645357cf06928ca::" providerId="AD" clId="Web-{8466B69F-205B-0000-7E26-2EAC14F1B2EA}" dt="2021-03-21T10:43:30.686" v="472" actId="20577"/>
        <pc:sldMkLst>
          <pc:docMk/>
          <pc:sldMk cId="3493133391" sldId="297"/>
        </pc:sldMkLst>
        <pc:spChg chg="mod">
          <ac:chgData name="Guest User" userId="S::urn:spo:anon#50a7ef9dc8d79247d45b105ad5e6916b149a1025979b52ff0645357cf06928ca::" providerId="AD" clId="Web-{8466B69F-205B-0000-7E26-2EAC14F1B2EA}" dt="2021-03-21T10:43:30.686" v="472" actId="20577"/>
          <ac:spMkLst>
            <pc:docMk/>
            <pc:sldMk cId="3493133391" sldId="297"/>
            <ac:spMk id="11" creationId="{0E660819-C07A-469B-AF4B-F15BFF313FA4}"/>
          </ac:spMkLst>
        </pc:spChg>
      </pc:sldChg>
      <pc:sldChg chg="del">
        <pc:chgData name="Guest User" userId="S::urn:spo:anon#50a7ef9dc8d79247d45b105ad5e6916b149a1025979b52ff0645357cf06928ca::" providerId="AD" clId="Web-{8466B69F-205B-0000-7E26-2EAC14F1B2EA}" dt="2021-03-21T10:01:57.793" v="0"/>
        <pc:sldMkLst>
          <pc:docMk/>
          <pc:sldMk cId="4007102268" sldId="300"/>
        </pc:sldMkLst>
      </pc:sldChg>
      <pc:sldChg chg="modSp add del">
        <pc:chgData name="Guest User" userId="S::urn:spo:anon#50a7ef9dc8d79247d45b105ad5e6916b149a1025979b52ff0645357cf06928ca::" providerId="AD" clId="Web-{8466B69F-205B-0000-7E26-2EAC14F1B2EA}" dt="2021-03-21T10:26:21.850" v="276" actId="20577"/>
        <pc:sldMkLst>
          <pc:docMk/>
          <pc:sldMk cId="3312347883" sldId="303"/>
        </pc:sldMkLst>
        <pc:spChg chg="mod">
          <ac:chgData name="Guest User" userId="S::urn:spo:anon#50a7ef9dc8d79247d45b105ad5e6916b149a1025979b52ff0645357cf06928ca::" providerId="AD" clId="Web-{8466B69F-205B-0000-7E26-2EAC14F1B2EA}" dt="2021-03-21T10:23:27.672" v="231" actId="20577"/>
          <ac:spMkLst>
            <pc:docMk/>
            <pc:sldMk cId="3312347883" sldId="303"/>
            <ac:spMk id="3" creationId="{00000000-0000-0000-0000-000000000000}"/>
          </ac:spMkLst>
        </pc:spChg>
        <pc:spChg chg="mod">
          <ac:chgData name="Guest User" userId="S::urn:spo:anon#50a7ef9dc8d79247d45b105ad5e6916b149a1025979b52ff0645357cf06928ca::" providerId="AD" clId="Web-{8466B69F-205B-0000-7E26-2EAC14F1B2EA}" dt="2021-03-21T10:26:21.850" v="276" actId="20577"/>
          <ac:spMkLst>
            <pc:docMk/>
            <pc:sldMk cId="3312347883" sldId="303"/>
            <ac:spMk id="5" creationId="{970A1CBF-6E61-4BBB-93C9-40E0FBAD6405}"/>
          </ac:spMkLst>
        </pc:spChg>
      </pc:sldChg>
      <pc:sldChg chg="modSp ord">
        <pc:chgData name="Guest User" userId="S::urn:spo:anon#50a7ef9dc8d79247d45b105ad5e6916b149a1025979b52ff0645357cf06928ca::" providerId="AD" clId="Web-{8466B69F-205B-0000-7E26-2EAC14F1B2EA}" dt="2021-03-21T10:19:54.633" v="228" actId="20577"/>
        <pc:sldMkLst>
          <pc:docMk/>
          <pc:sldMk cId="3878146738" sldId="304"/>
        </pc:sldMkLst>
        <pc:spChg chg="mod">
          <ac:chgData name="Guest User" userId="S::urn:spo:anon#50a7ef9dc8d79247d45b105ad5e6916b149a1025979b52ff0645357cf06928ca::" providerId="AD" clId="Web-{8466B69F-205B-0000-7E26-2EAC14F1B2EA}" dt="2021-03-21T10:19:54.633" v="228" actId="20577"/>
          <ac:spMkLst>
            <pc:docMk/>
            <pc:sldMk cId="3878146738" sldId="304"/>
            <ac:spMk id="23" creationId="{CE5B2BE0-88AA-4F34-A2D0-D80C947C4B4D}"/>
          </ac:spMkLst>
        </pc:spChg>
      </pc:sldChg>
      <pc:sldChg chg="modSp">
        <pc:chgData name="Guest User" userId="S::urn:spo:anon#50a7ef9dc8d79247d45b105ad5e6916b149a1025979b52ff0645357cf06928ca::" providerId="AD" clId="Web-{8466B69F-205B-0000-7E26-2EAC14F1B2EA}" dt="2021-03-21T10:38:50.988" v="411" actId="20577"/>
        <pc:sldMkLst>
          <pc:docMk/>
          <pc:sldMk cId="3786311045" sldId="305"/>
        </pc:sldMkLst>
        <pc:spChg chg="mod">
          <ac:chgData name="Guest User" userId="S::urn:spo:anon#50a7ef9dc8d79247d45b105ad5e6916b149a1025979b52ff0645357cf06928ca::" providerId="AD" clId="Web-{8466B69F-205B-0000-7E26-2EAC14F1B2EA}" dt="2021-03-21T10:37:46.251" v="409" actId="20577"/>
          <ac:spMkLst>
            <pc:docMk/>
            <pc:sldMk cId="3786311045" sldId="305"/>
            <ac:spMk id="4" creationId="{31D82547-893C-4516-B640-26017B01128F}"/>
          </ac:spMkLst>
        </pc:spChg>
        <pc:spChg chg="mod">
          <ac:chgData name="Guest User" userId="S::urn:spo:anon#50a7ef9dc8d79247d45b105ad5e6916b149a1025979b52ff0645357cf06928ca::" providerId="AD" clId="Web-{8466B69F-205B-0000-7E26-2EAC14F1B2EA}" dt="2021-03-21T10:37:36.876" v="408" actId="20577"/>
          <ac:spMkLst>
            <pc:docMk/>
            <pc:sldMk cId="3786311045" sldId="305"/>
            <ac:spMk id="7" creationId="{84524ABA-9959-41AA-9E9A-9889E32887E1}"/>
          </ac:spMkLst>
        </pc:spChg>
        <pc:spChg chg="mod">
          <ac:chgData name="Guest User" userId="S::urn:spo:anon#50a7ef9dc8d79247d45b105ad5e6916b149a1025979b52ff0645357cf06928ca::" providerId="AD" clId="Web-{8466B69F-205B-0000-7E26-2EAC14F1B2EA}" dt="2021-03-21T10:11:04.470" v="113" actId="20577"/>
          <ac:spMkLst>
            <pc:docMk/>
            <pc:sldMk cId="3786311045" sldId="305"/>
            <ac:spMk id="8" creationId="{B357F8ED-C298-4A4A-8E95-7410C1D59F9E}"/>
          </ac:spMkLst>
        </pc:spChg>
        <pc:spChg chg="mod">
          <ac:chgData name="Guest User" userId="S::urn:spo:anon#50a7ef9dc8d79247d45b105ad5e6916b149a1025979b52ff0645357cf06928ca::" providerId="AD" clId="Web-{8466B69F-205B-0000-7E26-2EAC14F1B2EA}" dt="2021-03-21T10:38:50.988" v="411" actId="20577"/>
          <ac:spMkLst>
            <pc:docMk/>
            <pc:sldMk cId="3786311045" sldId="305"/>
            <ac:spMk id="9" creationId="{FB95A505-81E1-4A75-835D-9C463284EA7D}"/>
          </ac:spMkLst>
        </pc:spChg>
        <pc:picChg chg="mod">
          <ac:chgData name="Guest User" userId="S::urn:spo:anon#50a7ef9dc8d79247d45b105ad5e6916b149a1025979b52ff0645357cf06928ca::" providerId="AD" clId="Web-{8466B69F-205B-0000-7E26-2EAC14F1B2EA}" dt="2021-03-21T10:35:28.902" v="401" actId="1076"/>
          <ac:picMkLst>
            <pc:docMk/>
            <pc:sldMk cId="3786311045" sldId="305"/>
            <ac:picMk id="5" creationId="{7FC7D9BD-FED3-49B6-A2F6-5B7ADB3245EC}"/>
          </ac:picMkLst>
        </pc:picChg>
      </pc:sldChg>
      <pc:sldChg chg="modSp">
        <pc:chgData name="Guest User" userId="S::urn:spo:anon#50a7ef9dc8d79247d45b105ad5e6916b149a1025979b52ff0645357cf06928ca::" providerId="AD" clId="Web-{8466B69F-205B-0000-7E26-2EAC14F1B2EA}" dt="2021-03-21T10:34:44.338" v="399" actId="20577"/>
        <pc:sldMkLst>
          <pc:docMk/>
          <pc:sldMk cId="1335584241" sldId="306"/>
        </pc:sldMkLst>
        <pc:spChg chg="mod">
          <ac:chgData name="Guest User" userId="S::urn:spo:anon#50a7ef9dc8d79247d45b105ad5e6916b149a1025979b52ff0645357cf06928ca::" providerId="AD" clId="Web-{8466B69F-205B-0000-7E26-2EAC14F1B2EA}" dt="2021-03-21T10:34:44.338" v="399" actId="20577"/>
          <ac:spMkLst>
            <pc:docMk/>
            <pc:sldMk cId="1335584241" sldId="306"/>
            <ac:spMk id="11" creationId="{0E660819-C07A-469B-AF4B-F15BFF313FA4}"/>
          </ac:spMkLst>
        </pc:spChg>
      </pc:sldChg>
      <pc:sldChg chg="modSp">
        <pc:chgData name="Guest User" userId="S::urn:spo:anon#50a7ef9dc8d79247d45b105ad5e6916b149a1025979b52ff0645357cf06928ca::" providerId="AD" clId="Web-{8466B69F-205B-0000-7E26-2EAC14F1B2EA}" dt="2021-03-21T10:37:21.281" v="407" actId="20577"/>
        <pc:sldMkLst>
          <pc:docMk/>
          <pc:sldMk cId="2448944952" sldId="307"/>
        </pc:sldMkLst>
        <pc:spChg chg="mod">
          <ac:chgData name="Guest User" userId="S::urn:spo:anon#50a7ef9dc8d79247d45b105ad5e6916b149a1025979b52ff0645357cf06928ca::" providerId="AD" clId="Web-{8466B69F-205B-0000-7E26-2EAC14F1B2EA}" dt="2021-03-21T10:37:21.281" v="407" actId="20577"/>
          <ac:spMkLst>
            <pc:docMk/>
            <pc:sldMk cId="2448944952" sldId="307"/>
            <ac:spMk id="23" creationId="{CE5B2BE0-88AA-4F34-A2D0-D80C947C4B4D}"/>
          </ac:spMkLst>
        </pc:spChg>
      </pc:sldChg>
      <pc:sldChg chg="del">
        <pc:chgData name="Guest User" userId="S::urn:spo:anon#50a7ef9dc8d79247d45b105ad5e6916b149a1025979b52ff0645357cf06928ca::" providerId="AD" clId="Web-{8466B69F-205B-0000-7E26-2EAC14F1B2EA}" dt="2021-03-21T10:18:06.017" v="213"/>
        <pc:sldMkLst>
          <pc:docMk/>
          <pc:sldMk cId="203083793" sldId="308"/>
        </pc:sldMkLst>
      </pc:sldChg>
      <pc:sldChg chg="modSp add ord replId">
        <pc:chgData name="Guest User" userId="S::urn:spo:anon#50a7ef9dc8d79247d45b105ad5e6916b149a1025979b52ff0645357cf06928ca::" providerId="AD" clId="Web-{8466B69F-205B-0000-7E26-2EAC14F1B2EA}" dt="2021-03-21T10:27:07.805" v="309" actId="20577"/>
        <pc:sldMkLst>
          <pc:docMk/>
          <pc:sldMk cId="435657686" sldId="308"/>
        </pc:sldMkLst>
        <pc:spChg chg="mod">
          <ac:chgData name="Guest User" userId="S::urn:spo:anon#50a7ef9dc8d79247d45b105ad5e6916b149a1025979b52ff0645357cf06928ca::" providerId="AD" clId="Web-{8466B69F-205B-0000-7E26-2EAC14F1B2EA}" dt="2021-03-21T10:27:07.805" v="309" actId="20577"/>
          <ac:spMkLst>
            <pc:docMk/>
            <pc:sldMk cId="435657686" sldId="308"/>
            <ac:spMk id="5" creationId="{970A1CBF-6E61-4BBB-93C9-40E0FBAD6405}"/>
          </ac:spMkLst>
        </pc:spChg>
      </pc:sldChg>
      <pc:sldChg chg="modSp add replId">
        <pc:chgData name="Guest User" userId="S::urn:spo:anon#50a7ef9dc8d79247d45b105ad5e6916b149a1025979b52ff0645357cf06928ca::" providerId="AD" clId="Web-{8466B69F-205B-0000-7E26-2EAC14F1B2EA}" dt="2021-03-21T10:26:32.273" v="288" actId="20577"/>
        <pc:sldMkLst>
          <pc:docMk/>
          <pc:sldMk cId="388959085" sldId="309"/>
        </pc:sldMkLst>
        <pc:spChg chg="mod">
          <ac:chgData name="Guest User" userId="S::urn:spo:anon#50a7ef9dc8d79247d45b105ad5e6916b149a1025979b52ff0645357cf06928ca::" providerId="AD" clId="Web-{8466B69F-205B-0000-7E26-2EAC14F1B2EA}" dt="2021-03-21T10:26:32.273" v="288" actId="20577"/>
          <ac:spMkLst>
            <pc:docMk/>
            <pc:sldMk cId="388959085" sldId="309"/>
            <ac:spMk id="5" creationId="{970A1CBF-6E61-4BBB-93C9-40E0FBAD6405}"/>
          </ac:spMkLst>
        </pc:spChg>
      </pc:sldChg>
      <pc:sldChg chg="modSp add ord replId">
        <pc:chgData name="Guest User" userId="S::urn:spo:anon#50a7ef9dc8d79247d45b105ad5e6916b149a1025979b52ff0645357cf06928ca::" providerId="AD" clId="Web-{8466B69F-205B-0000-7E26-2EAC14F1B2EA}" dt="2021-03-21T10:40:01.084" v="419" actId="20577"/>
        <pc:sldMkLst>
          <pc:docMk/>
          <pc:sldMk cId="1744971101" sldId="310"/>
        </pc:sldMkLst>
        <pc:spChg chg="mod">
          <ac:chgData name="Guest User" userId="S::urn:spo:anon#50a7ef9dc8d79247d45b105ad5e6916b149a1025979b52ff0645357cf06928ca::" providerId="AD" clId="Web-{8466B69F-205B-0000-7E26-2EAC14F1B2EA}" dt="2021-03-21T10:40:01.084" v="419" actId="20577"/>
          <ac:spMkLst>
            <pc:docMk/>
            <pc:sldMk cId="1744971101" sldId="310"/>
            <ac:spMk id="5" creationId="{970A1CBF-6E61-4BBB-93C9-40E0FBAD6405}"/>
          </ac:spMkLst>
        </pc:spChg>
      </pc:sldChg>
    </pc:docChg>
  </pc:docChgLst>
  <pc:docChgLst>
    <pc:chgData name="SYED SHOAIB" userId="41487520-abf3-44aa-9f57-acb90cb2621d" providerId="ADAL" clId="{2C1AA42F-9415-814E-8FAE-1F204E035851}"/>
    <pc:docChg chg="modSld">
      <pc:chgData name="SYED SHOAIB" userId="41487520-abf3-44aa-9f57-acb90cb2621d" providerId="ADAL" clId="{2C1AA42F-9415-814E-8FAE-1F204E035851}" dt="2021-03-21T18:53:57.974" v="3" actId="22"/>
      <pc:docMkLst>
        <pc:docMk/>
      </pc:docMkLst>
      <pc:sldChg chg="addSp modSp">
        <pc:chgData name="SYED SHOAIB" userId="41487520-abf3-44aa-9f57-acb90cb2621d" providerId="ADAL" clId="{2C1AA42F-9415-814E-8FAE-1F204E035851}" dt="2021-03-21T18:53:57.974" v="3" actId="22"/>
        <pc:sldMkLst>
          <pc:docMk/>
          <pc:sldMk cId="3836486885" sldId="293"/>
        </pc:sldMkLst>
        <pc:spChg chg="mod">
          <ac:chgData name="SYED SHOAIB" userId="41487520-abf3-44aa-9f57-acb90cb2621d" providerId="ADAL" clId="{2C1AA42F-9415-814E-8FAE-1F204E035851}" dt="2021-03-21T18:53:18.338" v="2" actId="14100"/>
          <ac:spMkLst>
            <pc:docMk/>
            <pc:sldMk cId="3836486885" sldId="293"/>
            <ac:spMk id="3" creationId="{53A39730-B86A-4BB2-AD14-04F347ECF1F6}"/>
          </ac:spMkLst>
        </pc:spChg>
        <pc:spChg chg="add">
          <ac:chgData name="SYED SHOAIB" userId="41487520-abf3-44aa-9f57-acb90cb2621d" providerId="ADAL" clId="{2C1AA42F-9415-814E-8FAE-1F204E035851}" dt="2021-03-21T18:53:57.974" v="3" actId="22"/>
          <ac:spMkLst>
            <pc:docMk/>
            <pc:sldMk cId="3836486885" sldId="293"/>
            <ac:spMk id="14" creationId="{6A2A4F21-1474-B445-AC64-BB39958FB4F6}"/>
          </ac:spMkLst>
        </pc:spChg>
      </pc:sldChg>
    </pc:docChg>
  </pc:docChgLst>
  <pc:docChgLst>
    <pc:chgData name="Guest User" userId="S::urn:spo:anon#50a7ef9dc8d79247d45b105ad5e6916b149a1025979b52ff0645357cf06928ca::" providerId="AD" clId="Web-{A473B69F-3057-0000-84C8-A1FDE1310525}"/>
    <pc:docChg chg="addSld delSld modSld sldOrd">
      <pc:chgData name="Guest User" userId="S::urn:spo:anon#50a7ef9dc8d79247d45b105ad5e6916b149a1025979b52ff0645357cf06928ca::" providerId="AD" clId="Web-{A473B69F-3057-0000-84C8-A1FDE1310525}" dt="2021-03-21T14:16:39.854" v="362" actId="1076"/>
      <pc:docMkLst>
        <pc:docMk/>
      </pc:docMkLst>
      <pc:sldChg chg="addSp modSp">
        <pc:chgData name="Guest User" userId="S::urn:spo:anon#50a7ef9dc8d79247d45b105ad5e6916b149a1025979b52ff0645357cf06928ca::" providerId="AD" clId="Web-{A473B69F-3057-0000-84C8-A1FDE1310525}" dt="2021-03-21T13:59:46.732" v="215" actId="20577"/>
        <pc:sldMkLst>
          <pc:docMk/>
          <pc:sldMk cId="3312347883" sldId="303"/>
        </pc:sldMkLst>
        <pc:spChg chg="add mod">
          <ac:chgData name="Guest User" userId="S::urn:spo:anon#50a7ef9dc8d79247d45b105ad5e6916b149a1025979b52ff0645357cf06928ca::" providerId="AD" clId="Web-{A473B69F-3057-0000-84C8-A1FDE1310525}" dt="2021-03-21T13:59:46.732" v="215" actId="20577"/>
          <ac:spMkLst>
            <pc:docMk/>
            <pc:sldMk cId="3312347883" sldId="303"/>
            <ac:spMk id="2" creationId="{3F0E9CA6-D44D-48B8-9F4C-550CA0BEDBE6}"/>
          </ac:spMkLst>
        </pc:spChg>
      </pc:sldChg>
      <pc:sldChg chg="del">
        <pc:chgData name="Guest User" userId="S::urn:spo:anon#50a7ef9dc8d79247d45b105ad5e6916b149a1025979b52ff0645357cf06928ca::" providerId="AD" clId="Web-{A473B69F-3057-0000-84C8-A1FDE1310525}" dt="2021-03-21T14:02:37.921" v="263"/>
        <pc:sldMkLst>
          <pc:docMk/>
          <pc:sldMk cId="435657686" sldId="308"/>
        </pc:sldMkLst>
      </pc:sldChg>
      <pc:sldChg chg="addSp modSp">
        <pc:chgData name="Guest User" userId="S::urn:spo:anon#50a7ef9dc8d79247d45b105ad5e6916b149a1025979b52ff0645357cf06928ca::" providerId="AD" clId="Web-{A473B69F-3057-0000-84C8-A1FDE1310525}" dt="2021-03-21T14:02:25.421" v="262" actId="20577"/>
        <pc:sldMkLst>
          <pc:docMk/>
          <pc:sldMk cId="388959085" sldId="309"/>
        </pc:sldMkLst>
        <pc:spChg chg="add mod">
          <ac:chgData name="Guest User" userId="S::urn:spo:anon#50a7ef9dc8d79247d45b105ad5e6916b149a1025979b52ff0645357cf06928ca::" providerId="AD" clId="Web-{A473B69F-3057-0000-84C8-A1FDE1310525}" dt="2021-03-21T14:02:25.421" v="262" actId="20577"/>
          <ac:spMkLst>
            <pc:docMk/>
            <pc:sldMk cId="388959085" sldId="309"/>
            <ac:spMk id="2" creationId="{122B4231-4E68-4A64-8165-69F5E47FD9C7}"/>
          </ac:spMkLst>
        </pc:spChg>
      </pc:sldChg>
      <pc:sldChg chg="modSp">
        <pc:chgData name="Guest User" userId="S::urn:spo:anon#50a7ef9dc8d79247d45b105ad5e6916b149a1025979b52ff0645357cf06928ca::" providerId="AD" clId="Web-{A473B69F-3057-0000-84C8-A1FDE1310525}" dt="2021-03-21T14:03:18.125" v="275" actId="20577"/>
        <pc:sldMkLst>
          <pc:docMk/>
          <pc:sldMk cId="1744971101" sldId="310"/>
        </pc:sldMkLst>
        <pc:spChg chg="mod">
          <ac:chgData name="Guest User" userId="S::urn:spo:anon#50a7ef9dc8d79247d45b105ad5e6916b149a1025979b52ff0645357cf06928ca::" providerId="AD" clId="Web-{A473B69F-3057-0000-84C8-A1FDE1310525}" dt="2021-03-21T14:03:18.125" v="275" actId="20577"/>
          <ac:spMkLst>
            <pc:docMk/>
            <pc:sldMk cId="1744971101" sldId="310"/>
            <ac:spMk id="2" creationId="{A5CF435B-6DD9-4BA1-B46C-39DB2A6A3B1A}"/>
          </ac:spMkLst>
        </pc:spChg>
      </pc:sldChg>
      <pc:sldChg chg="addSp delSp modSp add mod ord replId setBg">
        <pc:chgData name="Guest User" userId="S::urn:spo:anon#50a7ef9dc8d79247d45b105ad5e6916b149a1025979b52ff0645357cf06928ca::" providerId="AD" clId="Web-{A473B69F-3057-0000-84C8-A1FDE1310525}" dt="2021-03-21T14:16:24.650" v="360" actId="1076"/>
        <pc:sldMkLst>
          <pc:docMk/>
          <pc:sldMk cId="4029941606" sldId="311"/>
        </pc:sldMkLst>
        <pc:spChg chg="mod">
          <ac:chgData name="Guest User" userId="S::urn:spo:anon#50a7ef9dc8d79247d45b105ad5e6916b149a1025979b52ff0645357cf06928ca::" providerId="AD" clId="Web-{A473B69F-3057-0000-84C8-A1FDE1310525}" dt="2021-03-21T14:16:24.650" v="360" actId="1076"/>
          <ac:spMkLst>
            <pc:docMk/>
            <pc:sldMk cId="4029941606" sldId="311"/>
            <ac:spMk id="2" creationId="{A5CF435B-6DD9-4BA1-B46C-39DB2A6A3B1A}"/>
          </ac:spMkLst>
        </pc:spChg>
        <pc:spChg chg="mod ord">
          <ac:chgData name="Guest User" userId="S::urn:spo:anon#50a7ef9dc8d79247d45b105ad5e6916b149a1025979b52ff0645357cf06928ca::" providerId="AD" clId="Web-{A473B69F-3057-0000-84C8-A1FDE1310525}" dt="2021-03-21T14:06:02.877" v="286"/>
          <ac:spMkLst>
            <pc:docMk/>
            <pc:sldMk cId="4029941606" sldId="311"/>
            <ac:spMk id="3" creationId="{00000000-0000-0000-0000-000000000000}"/>
          </ac:spMkLst>
        </pc:spChg>
        <pc:spChg chg="add mod">
          <ac:chgData name="Guest User" userId="S::urn:spo:anon#50a7ef9dc8d79247d45b105ad5e6916b149a1025979b52ff0645357cf06928ca::" providerId="AD" clId="Web-{A473B69F-3057-0000-84C8-A1FDE1310525}" dt="2021-03-21T14:08:07.316" v="308" actId="1076"/>
          <ac:spMkLst>
            <pc:docMk/>
            <pc:sldMk cId="4029941606" sldId="311"/>
            <ac:spMk id="4" creationId="{4906FD42-A6B2-402D-ACCB-C7A3E2AE0155}"/>
          </ac:spMkLst>
        </pc:spChg>
        <pc:spChg chg="mod">
          <ac:chgData name="Guest User" userId="S::urn:spo:anon#50a7ef9dc8d79247d45b105ad5e6916b149a1025979b52ff0645357cf06928ca::" providerId="AD" clId="Web-{A473B69F-3057-0000-84C8-A1FDE1310525}" dt="2021-03-21T14:06:02.877" v="286"/>
          <ac:spMkLst>
            <pc:docMk/>
            <pc:sldMk cId="4029941606" sldId="311"/>
            <ac:spMk id="5" creationId="{970A1CBF-6E61-4BBB-93C9-40E0FBAD6405}"/>
          </ac:spMkLst>
        </pc:spChg>
        <pc:spChg chg="add del">
          <ac:chgData name="Guest User" userId="S::urn:spo:anon#50a7ef9dc8d79247d45b105ad5e6916b149a1025979b52ff0645357cf06928ca::" providerId="AD" clId="Web-{A473B69F-3057-0000-84C8-A1FDE1310525}" dt="2021-03-21T14:06:02.877" v="286"/>
          <ac:spMkLst>
            <pc:docMk/>
            <pc:sldMk cId="4029941606" sldId="311"/>
            <ac:spMk id="11" creationId="{F56F5174-31D9-4DBB-AAB7-A1FD7BDB1352}"/>
          </ac:spMkLst>
        </pc:spChg>
        <pc:spChg chg="add del">
          <ac:chgData name="Guest User" userId="S::urn:spo:anon#50a7ef9dc8d79247d45b105ad5e6916b149a1025979b52ff0645357cf06928ca::" providerId="AD" clId="Web-{A473B69F-3057-0000-84C8-A1FDE1310525}" dt="2021-03-21T14:06:02.877" v="286"/>
          <ac:spMkLst>
            <pc:docMk/>
            <pc:sldMk cId="4029941606" sldId="311"/>
            <ac:spMk id="15" creationId="{F9A95BEE-6BB1-4A28-A8E6-A34B2E42EF87}"/>
          </ac:spMkLst>
        </pc:spChg>
        <pc:picChg chg="add mod ord">
          <ac:chgData name="Guest User" userId="S::urn:spo:anon#50a7ef9dc8d79247d45b105ad5e6916b149a1025979b52ff0645357cf06928ca::" providerId="AD" clId="Web-{A473B69F-3057-0000-84C8-A1FDE1310525}" dt="2021-03-21T14:07:43.972" v="303" actId="14100"/>
          <ac:picMkLst>
            <pc:docMk/>
            <pc:sldMk cId="4029941606" sldId="311"/>
            <ac:picMk id="6" creationId="{256AC275-032C-4EDE-A925-326555D31D86}"/>
          </ac:picMkLst>
        </pc:picChg>
        <pc:picChg chg="add mod">
          <ac:chgData name="Guest User" userId="S::urn:spo:anon#50a7ef9dc8d79247d45b105ad5e6916b149a1025979b52ff0645357cf06928ca::" providerId="AD" clId="Web-{A473B69F-3057-0000-84C8-A1FDE1310525}" dt="2021-03-21T14:07:53.644" v="306" actId="14100"/>
          <ac:picMkLst>
            <pc:docMk/>
            <pc:sldMk cId="4029941606" sldId="311"/>
            <ac:picMk id="7" creationId="{9FFB67D2-158B-44B8-BB13-A6D657F4EC3A}"/>
          </ac:picMkLst>
        </pc:picChg>
        <pc:picChg chg="add del">
          <ac:chgData name="Guest User" userId="S::urn:spo:anon#50a7ef9dc8d79247d45b105ad5e6916b149a1025979b52ff0645357cf06928ca::" providerId="AD" clId="Web-{A473B69F-3057-0000-84C8-A1FDE1310525}" dt="2021-03-21T14:06:02.877" v="286"/>
          <ac:picMkLst>
            <pc:docMk/>
            <pc:sldMk cId="4029941606" sldId="311"/>
            <ac:picMk id="13" creationId="{AE113210-7872-481A-ADE6-3A05CCAF5EB2}"/>
          </ac:picMkLst>
        </pc:picChg>
      </pc:sldChg>
      <pc:sldChg chg="add replId">
        <pc:chgData name="Guest User" userId="S::urn:spo:anon#50a7ef9dc8d79247d45b105ad5e6916b149a1025979b52ff0645357cf06928ca::" providerId="AD" clId="Web-{A473B69F-3057-0000-84C8-A1FDE1310525}" dt="2021-03-21T14:08:32.113" v="309"/>
        <pc:sldMkLst>
          <pc:docMk/>
          <pc:sldMk cId="421549001" sldId="312"/>
        </pc:sldMkLst>
      </pc:sldChg>
      <pc:sldChg chg="addSp delSp modSp add replId">
        <pc:chgData name="Guest User" userId="S::urn:spo:anon#50a7ef9dc8d79247d45b105ad5e6916b149a1025979b52ff0645357cf06928ca::" providerId="AD" clId="Web-{A473B69F-3057-0000-84C8-A1FDE1310525}" dt="2021-03-21T14:16:39.854" v="362" actId="1076"/>
        <pc:sldMkLst>
          <pc:docMk/>
          <pc:sldMk cId="2753768460" sldId="313"/>
        </pc:sldMkLst>
        <pc:spChg chg="mod">
          <ac:chgData name="Guest User" userId="S::urn:spo:anon#50a7ef9dc8d79247d45b105ad5e6916b149a1025979b52ff0645357cf06928ca::" providerId="AD" clId="Web-{A473B69F-3057-0000-84C8-A1FDE1310525}" dt="2021-03-21T14:16:39.854" v="362" actId="1076"/>
          <ac:spMkLst>
            <pc:docMk/>
            <pc:sldMk cId="2753768460" sldId="313"/>
            <ac:spMk id="2" creationId="{A5CF435B-6DD9-4BA1-B46C-39DB2A6A3B1A}"/>
          </ac:spMkLst>
        </pc:spChg>
        <pc:spChg chg="add del mod">
          <ac:chgData name="Guest User" userId="S::urn:spo:anon#50a7ef9dc8d79247d45b105ad5e6916b149a1025979b52ff0645357cf06928ca::" providerId="AD" clId="Web-{A473B69F-3057-0000-84C8-A1FDE1310525}" dt="2021-03-21T14:12:45.194" v="340" actId="14100"/>
          <ac:spMkLst>
            <pc:docMk/>
            <pc:sldMk cId="2753768460" sldId="313"/>
            <ac:spMk id="4" creationId="{DA6CF370-CB03-4059-8282-851DDB0BEA1E}"/>
          </ac:spMkLst>
        </pc:spChg>
        <pc:picChg chg="add mod">
          <ac:chgData name="Guest User" userId="S::urn:spo:anon#50a7ef9dc8d79247d45b105ad5e6916b149a1025979b52ff0645357cf06928ca::" providerId="AD" clId="Web-{A473B69F-3057-0000-84C8-A1FDE1310525}" dt="2021-03-21T14:15:52.587" v="358" actId="1076"/>
          <ac:picMkLst>
            <pc:docMk/>
            <pc:sldMk cId="2753768460" sldId="313"/>
            <ac:picMk id="6" creationId="{BFCC0048-CD24-4861-97F3-FE168088097C}"/>
          </ac:picMkLst>
        </pc:picChg>
        <pc:picChg chg="add mod">
          <ac:chgData name="Guest User" userId="S::urn:spo:anon#50a7ef9dc8d79247d45b105ad5e6916b149a1025979b52ff0645357cf06928ca::" providerId="AD" clId="Web-{A473B69F-3057-0000-84C8-A1FDE1310525}" dt="2021-03-21T14:14:56.977" v="346" actId="1076"/>
          <ac:picMkLst>
            <pc:docMk/>
            <pc:sldMk cId="2753768460" sldId="313"/>
            <ac:picMk id="7" creationId="{BC1C471C-2B7A-40F8-B0E7-D88F138ABE6D}"/>
          </ac:picMkLst>
        </pc:picChg>
      </pc:sldChg>
    </pc:docChg>
  </pc:docChgLst>
  <pc:docChgLst>
    <pc:chgData name="Guest User" userId="S::urn:spo:anon#50a7ef9dc8d79247d45b105ad5e6916b149a1025979b52ff0645357cf06928ca::" providerId="AD" clId="Web-{676DB69F-D0E3-0000-862C-9C1956477BBE}"/>
    <pc:docChg chg="modSld">
      <pc:chgData name="Guest User" userId="S::urn:spo:anon#50a7ef9dc8d79247d45b105ad5e6916b149a1025979b52ff0645357cf06928ca::" providerId="AD" clId="Web-{676DB69F-D0E3-0000-862C-9C1956477BBE}" dt="2021-03-21T12:03:57.658" v="27" actId="20577"/>
      <pc:docMkLst>
        <pc:docMk/>
      </pc:docMkLst>
      <pc:sldChg chg="delSp modSp">
        <pc:chgData name="Guest User" userId="S::urn:spo:anon#50a7ef9dc8d79247d45b105ad5e6916b149a1025979b52ff0645357cf06928ca::" providerId="AD" clId="Web-{676DB69F-D0E3-0000-862C-9C1956477BBE}" dt="2021-03-21T12:03:43.767" v="23"/>
        <pc:sldMkLst>
          <pc:docMk/>
          <pc:sldMk cId="3836486885" sldId="293"/>
        </pc:sldMkLst>
        <pc:spChg chg="del mod">
          <ac:chgData name="Guest User" userId="S::urn:spo:anon#50a7ef9dc8d79247d45b105ad5e6916b149a1025979b52ff0645357cf06928ca::" providerId="AD" clId="Web-{676DB69F-D0E3-0000-862C-9C1956477BBE}" dt="2021-03-21T12:02:51.704" v="3"/>
          <ac:spMkLst>
            <pc:docMk/>
            <pc:sldMk cId="3836486885" sldId="293"/>
            <ac:spMk id="16" creationId="{2E1A56B2-6CA3-4E2B-8682-05D7143C678D}"/>
          </ac:spMkLst>
        </pc:spChg>
        <pc:spChg chg="mod">
          <ac:chgData name="Guest User" userId="S::urn:spo:anon#50a7ef9dc8d79247d45b105ad5e6916b149a1025979b52ff0645357cf06928ca::" providerId="AD" clId="Web-{676DB69F-D0E3-0000-862C-9C1956477BBE}" dt="2021-03-21T12:03:33.251" v="15" actId="20577"/>
          <ac:spMkLst>
            <pc:docMk/>
            <pc:sldMk cId="3836486885" sldId="293"/>
            <ac:spMk id="19" creationId="{873C90FD-B81F-4B41-8C35-7DED81185403}"/>
          </ac:spMkLst>
        </pc:spChg>
        <pc:graphicFrameChg chg="mod modGraphic">
          <ac:chgData name="Guest User" userId="S::urn:spo:anon#50a7ef9dc8d79247d45b105ad5e6916b149a1025979b52ff0645357cf06928ca::" providerId="AD" clId="Web-{676DB69F-D0E3-0000-862C-9C1956477BBE}" dt="2021-03-21T12:03:43.767" v="23"/>
          <ac:graphicFrameMkLst>
            <pc:docMk/>
            <pc:sldMk cId="3836486885" sldId="293"/>
            <ac:graphicFrameMk id="9" creationId="{24FE6288-341F-498E-87EB-FAAEBB0FB6AD}"/>
          </ac:graphicFrameMkLst>
        </pc:graphicFrameChg>
      </pc:sldChg>
      <pc:sldChg chg="modSp">
        <pc:chgData name="Guest User" userId="S::urn:spo:anon#50a7ef9dc8d79247d45b105ad5e6916b149a1025979b52ff0645357cf06928ca::" providerId="AD" clId="Web-{676DB69F-D0E3-0000-862C-9C1956477BBE}" dt="2021-03-21T12:03:57.658" v="27" actId="20577"/>
        <pc:sldMkLst>
          <pc:docMk/>
          <pc:sldMk cId="93449829" sldId="295"/>
        </pc:sldMkLst>
        <pc:spChg chg="mod">
          <ac:chgData name="Guest User" userId="S::urn:spo:anon#50a7ef9dc8d79247d45b105ad5e6916b149a1025979b52ff0645357cf06928ca::" providerId="AD" clId="Web-{676DB69F-D0E3-0000-862C-9C1956477BBE}" dt="2021-03-21T12:03:57.658" v="27" actId="20577"/>
          <ac:spMkLst>
            <pc:docMk/>
            <pc:sldMk cId="93449829" sldId="295"/>
            <ac:spMk id="4" creationId="{C6159CF2-9CCA-493C-8AD3-B24C7E2B0CD5}"/>
          </ac:spMkLst>
        </pc:spChg>
        <pc:graphicFrameChg chg="mod modGraphic">
          <ac:chgData name="Guest User" userId="S::urn:spo:anon#50a7ef9dc8d79247d45b105ad5e6916b149a1025979b52ff0645357cf06928ca::" providerId="AD" clId="Web-{676DB69F-D0E3-0000-862C-9C1956477BBE}" dt="2021-03-21T12:03:53.220" v="25"/>
          <ac:graphicFrameMkLst>
            <pc:docMk/>
            <pc:sldMk cId="93449829" sldId="295"/>
            <ac:graphicFrameMk id="9" creationId="{24FE6288-341F-498E-87EB-FAAEBB0FB6AD}"/>
          </ac:graphicFrameMkLst>
        </pc:graphicFrameChg>
      </pc:sldChg>
    </pc:docChg>
  </pc:docChgLst>
  <pc:docChgLst>
    <pc:chgData name="Guest User" userId="S::urn:spo:anon#50a7ef9dc8d79247d45b105ad5e6916b149a1025979b52ff0645357cf06928ca::" providerId="AD" clId="Web-{BD58DC77-D6F4-D116-B9A5-78ADCD98AED5}"/>
    <pc:docChg chg="modSld">
      <pc:chgData name="Guest User" userId="S::urn:spo:anon#50a7ef9dc8d79247d45b105ad5e6916b149a1025979b52ff0645357cf06928ca::" providerId="AD" clId="Web-{BD58DC77-D6F4-D116-B9A5-78ADCD98AED5}" dt="2021-03-21T11:54:06.133" v="4"/>
      <pc:docMkLst>
        <pc:docMk/>
      </pc:docMkLst>
      <pc:sldChg chg="addSp delSp modSp">
        <pc:chgData name="Guest User" userId="S::urn:spo:anon#50a7ef9dc8d79247d45b105ad5e6916b149a1025979b52ff0645357cf06928ca::" providerId="AD" clId="Web-{BD58DC77-D6F4-D116-B9A5-78ADCD98AED5}" dt="2021-03-21T11:54:06.133" v="4"/>
        <pc:sldMkLst>
          <pc:docMk/>
          <pc:sldMk cId="1101633878" sldId="280"/>
        </pc:sldMkLst>
        <pc:spChg chg="del">
          <ac:chgData name="Guest User" userId="S::urn:spo:anon#50a7ef9dc8d79247d45b105ad5e6916b149a1025979b52ff0645357cf06928ca::" providerId="AD" clId="Web-{BD58DC77-D6F4-D116-B9A5-78ADCD98AED5}" dt="2021-03-21T11:54:06.133" v="4"/>
          <ac:spMkLst>
            <pc:docMk/>
            <pc:sldMk cId="1101633878" sldId="280"/>
            <ac:spMk id="5" creationId="{CB6D00F7-2FE6-403E-B009-4F3FD555CAC9}"/>
          </ac:spMkLst>
        </pc:spChg>
        <pc:spChg chg="add del mod">
          <ac:chgData name="Guest User" userId="S::urn:spo:anon#50a7ef9dc8d79247d45b105ad5e6916b149a1025979b52ff0645357cf06928ca::" providerId="AD" clId="Web-{BD58DC77-D6F4-D116-B9A5-78ADCD98AED5}" dt="2021-03-21T11:54:02.445" v="3"/>
          <ac:spMkLst>
            <pc:docMk/>
            <pc:sldMk cId="1101633878" sldId="280"/>
            <ac:spMk id="6" creationId="{2160B42F-D6E5-4C4F-A57C-24055D53DB77}"/>
          </ac:spMkLst>
        </pc:spChg>
        <pc:picChg chg="del">
          <ac:chgData name="Guest User" userId="S::urn:spo:anon#50a7ef9dc8d79247d45b105ad5e6916b149a1025979b52ff0645357cf06928ca::" providerId="AD" clId="Web-{BD58DC77-D6F4-D116-B9A5-78ADCD98AED5}" dt="2021-03-21T11:53:58.945" v="2"/>
          <ac:picMkLst>
            <pc:docMk/>
            <pc:sldMk cId="1101633878" sldId="280"/>
            <ac:picMk id="3" creationId="{0D3498D7-16DF-4A05-8F01-BCC9079333BC}"/>
          </ac:picMkLst>
        </pc:picChg>
      </pc:sldChg>
      <pc:sldChg chg="modSp">
        <pc:chgData name="Guest User" userId="S::urn:spo:anon#50a7ef9dc8d79247d45b105ad5e6916b149a1025979b52ff0645357cf06928ca::" providerId="AD" clId="Web-{BD58DC77-D6F4-D116-B9A5-78ADCD98AED5}" dt="2021-03-21T11:52:51.099" v="1" actId="20577"/>
        <pc:sldMkLst>
          <pc:docMk/>
          <pc:sldMk cId="93449829" sldId="295"/>
        </pc:sldMkLst>
        <pc:spChg chg="mod">
          <ac:chgData name="Guest User" userId="S::urn:spo:anon#50a7ef9dc8d79247d45b105ad5e6916b149a1025979b52ff0645357cf06928ca::" providerId="AD" clId="Web-{BD58DC77-D6F4-D116-B9A5-78ADCD98AED5}" dt="2021-03-21T11:52:51.099" v="1" actId="20577"/>
          <ac:spMkLst>
            <pc:docMk/>
            <pc:sldMk cId="93449829" sldId="295"/>
            <ac:spMk id="2" creationId="{DC663BB9-0C44-4986-A89D-6EE008EA4F23}"/>
          </ac:spMkLst>
        </pc:spChg>
      </pc:sldChg>
    </pc:docChg>
  </pc:docChgLst>
  <pc:docChgLst>
    <pc:chgData name="Guest User" userId="S::urn:spo:anon#50a7ef9dc8d79247d45b105ad5e6916b149a1025979b52ff0645357cf06928ca::" providerId="AD" clId="Web-{1B64877D-8C87-B520-CB48-7034AF3ADB2C}"/>
    <pc:docChg chg="modSld">
      <pc:chgData name="Guest User" userId="S::urn:spo:anon#50a7ef9dc8d79247d45b105ad5e6916b149a1025979b52ff0645357cf06928ca::" providerId="AD" clId="Web-{1B64877D-8C87-B520-CB48-7034AF3ADB2C}" dt="2021-03-21T14:38:33.876" v="10" actId="1076"/>
      <pc:docMkLst>
        <pc:docMk/>
      </pc:docMkLst>
      <pc:sldChg chg="addSp modSp">
        <pc:chgData name="Guest User" userId="S::urn:spo:anon#50a7ef9dc8d79247d45b105ad5e6916b149a1025979b52ff0645357cf06928ca::" providerId="AD" clId="Web-{1B64877D-8C87-B520-CB48-7034AF3ADB2C}" dt="2021-03-21T14:38:33.876" v="10" actId="1076"/>
        <pc:sldMkLst>
          <pc:docMk/>
          <pc:sldMk cId="421549001" sldId="312"/>
        </pc:sldMkLst>
        <pc:spChg chg="mod">
          <ac:chgData name="Guest User" userId="S::urn:spo:anon#50a7ef9dc8d79247d45b105ad5e6916b149a1025979b52ff0645357cf06928ca::" providerId="AD" clId="Web-{1B64877D-8C87-B520-CB48-7034AF3ADB2C}" dt="2021-03-21T14:38:16.173" v="4" actId="20577"/>
          <ac:spMkLst>
            <pc:docMk/>
            <pc:sldMk cId="421549001" sldId="312"/>
            <ac:spMk id="2" creationId="{A5CF435B-6DD9-4BA1-B46C-39DB2A6A3B1A}"/>
          </ac:spMkLst>
        </pc:spChg>
        <pc:spChg chg="add mod">
          <ac:chgData name="Guest User" userId="S::urn:spo:anon#50a7ef9dc8d79247d45b105ad5e6916b149a1025979b52ff0645357cf06928ca::" providerId="AD" clId="Web-{1B64877D-8C87-B520-CB48-7034AF3ADB2C}" dt="2021-03-21T14:38:33.876" v="10" actId="1076"/>
          <ac:spMkLst>
            <pc:docMk/>
            <pc:sldMk cId="421549001" sldId="312"/>
            <ac:spMk id="4" creationId="{613CF293-E15D-4F00-BBDA-69680E20C9E0}"/>
          </ac:spMkLst>
        </pc:spChg>
      </pc:sldChg>
    </pc:docChg>
  </pc:docChgLst>
  <pc:docChgLst>
    <pc:chgData name="Guest User" userId="S::urn:spo:anon#50a7ef9dc8d79247d45b105ad5e6916b149a1025979b52ff0645357cf06928ca::" providerId="AD" clId="Web-{2F7A114D-A25B-DBC9-EFDE-24D9A2226A5E}"/>
    <pc:docChg chg="modSld">
      <pc:chgData name="Guest User" userId="S::urn:spo:anon#50a7ef9dc8d79247d45b105ad5e6916b149a1025979b52ff0645357cf06928ca::" providerId="AD" clId="Web-{2F7A114D-A25B-DBC9-EFDE-24D9A2226A5E}" dt="2021-03-21T11:44:38.038" v="5" actId="20577"/>
      <pc:docMkLst>
        <pc:docMk/>
      </pc:docMkLst>
      <pc:sldChg chg="modSp">
        <pc:chgData name="Guest User" userId="S::urn:spo:anon#50a7ef9dc8d79247d45b105ad5e6916b149a1025979b52ff0645357cf06928ca::" providerId="AD" clId="Web-{2F7A114D-A25B-DBC9-EFDE-24D9A2226A5E}" dt="2021-03-21T11:44:38.038" v="5" actId="20577"/>
        <pc:sldMkLst>
          <pc:docMk/>
          <pc:sldMk cId="109100692" sldId="286"/>
        </pc:sldMkLst>
        <pc:spChg chg="mod">
          <ac:chgData name="Guest User" userId="S::urn:spo:anon#50a7ef9dc8d79247d45b105ad5e6916b149a1025979b52ff0645357cf06928ca::" providerId="AD" clId="Web-{2F7A114D-A25B-DBC9-EFDE-24D9A2226A5E}" dt="2021-03-21T11:44:38.038" v="5" actId="20577"/>
          <ac:spMkLst>
            <pc:docMk/>
            <pc:sldMk cId="109100692" sldId="286"/>
            <ac:spMk id="5" creationId="{28EA70FE-CE4F-4A2D-A664-4F5DC8C494BD}"/>
          </ac:spMkLst>
        </pc:spChg>
      </pc:sldChg>
    </pc:docChg>
  </pc:docChgLst>
  <pc:docChgLst>
    <pc:chgData name="SYED SHOAIB" userId="S::201710100881@presidencyuniversity.in::41487520-abf3-44aa-9f57-acb90cb2621d" providerId="AD" clId="Web-{4073B69F-F026-0000-862C-9765C5790030}"/>
    <pc:docChg chg="modSld">
      <pc:chgData name="SYED SHOAIB" userId="S::201710100881@presidencyuniversity.in::41487520-abf3-44aa-9f57-acb90cb2621d" providerId="AD" clId="Web-{4073B69F-F026-0000-862C-9765C5790030}" dt="2021-03-21T16:05:56.067" v="1890" actId="20577"/>
      <pc:docMkLst>
        <pc:docMk/>
      </pc:docMkLst>
      <pc:sldChg chg="addSp delSp modSp">
        <pc:chgData name="SYED SHOAIB" userId="S::201710100881@presidencyuniversity.in::41487520-abf3-44aa-9f57-acb90cb2621d" providerId="AD" clId="Web-{4073B69F-F026-0000-862C-9765C5790030}" dt="2021-03-21T15:45:25.844" v="1738"/>
        <pc:sldMkLst>
          <pc:docMk/>
          <pc:sldMk cId="3836486885" sldId="293"/>
        </pc:sldMkLst>
        <pc:spChg chg="mod">
          <ac:chgData name="SYED SHOAIB" userId="S::201710100881@presidencyuniversity.in::41487520-abf3-44aa-9f57-acb90cb2621d" providerId="AD" clId="Web-{4073B69F-F026-0000-862C-9765C5790030}" dt="2021-03-21T14:28:08.975" v="116" actId="14100"/>
          <ac:spMkLst>
            <pc:docMk/>
            <pc:sldMk cId="3836486885" sldId="293"/>
            <ac:spMk id="15" creationId="{B591B9BE-1511-4884-96E9-B19BD412CB57}"/>
          </ac:spMkLst>
        </pc:spChg>
        <pc:spChg chg="mod">
          <ac:chgData name="SYED SHOAIB" userId="S::201710100881@presidencyuniversity.in::41487520-abf3-44aa-9f57-acb90cb2621d" providerId="AD" clId="Web-{4073B69F-F026-0000-862C-9765C5790030}" dt="2021-03-21T15:42:52.134" v="1707" actId="1076"/>
          <ac:spMkLst>
            <pc:docMk/>
            <pc:sldMk cId="3836486885" sldId="293"/>
            <ac:spMk id="17" creationId="{DBA3E888-32DD-4963-AB64-0D05B6ED6FB3}"/>
          </ac:spMkLst>
        </pc:spChg>
        <pc:spChg chg="mod">
          <ac:chgData name="SYED SHOAIB" userId="S::201710100881@presidencyuniversity.in::41487520-abf3-44aa-9f57-acb90cb2621d" providerId="AD" clId="Web-{4073B69F-F026-0000-862C-9765C5790030}" dt="2021-03-21T15:11:53.319" v="798" actId="20577"/>
          <ac:spMkLst>
            <pc:docMk/>
            <pc:sldMk cId="3836486885" sldId="293"/>
            <ac:spMk id="18" creationId="{77546FCB-CE91-438D-A89E-A347C1991D98}"/>
          </ac:spMkLst>
        </pc:spChg>
        <pc:spChg chg="mod">
          <ac:chgData name="SYED SHOAIB" userId="S::201710100881@presidencyuniversity.in::41487520-abf3-44aa-9f57-acb90cb2621d" providerId="AD" clId="Web-{4073B69F-F026-0000-862C-9765C5790030}" dt="2021-03-21T15:43:31.308" v="1709" actId="1076"/>
          <ac:spMkLst>
            <pc:docMk/>
            <pc:sldMk cId="3836486885" sldId="293"/>
            <ac:spMk id="19" creationId="{873C90FD-B81F-4B41-8C35-7DED81185403}"/>
          </ac:spMkLst>
        </pc:spChg>
        <pc:graphicFrameChg chg="add del mod modGraphic">
          <ac:chgData name="SYED SHOAIB" userId="S::201710100881@presidencyuniversity.in::41487520-abf3-44aa-9f57-acb90cb2621d" providerId="AD" clId="Web-{4073B69F-F026-0000-862C-9765C5790030}" dt="2021-03-21T15:45:25.844" v="1738"/>
          <ac:graphicFrameMkLst>
            <pc:docMk/>
            <pc:sldMk cId="3836486885" sldId="293"/>
            <ac:graphicFrameMk id="9" creationId="{24FE6288-341F-498E-87EB-FAAEBB0FB6AD}"/>
          </ac:graphicFrameMkLst>
        </pc:graphicFrameChg>
        <pc:cxnChg chg="mod">
          <ac:chgData name="SYED SHOAIB" userId="S::201710100881@presidencyuniversity.in::41487520-abf3-44aa-9f57-acb90cb2621d" providerId="AD" clId="Web-{4073B69F-F026-0000-862C-9765C5790030}" dt="2021-03-21T15:44:59.093" v="1726" actId="1076"/>
          <ac:cxnSpMkLst>
            <pc:docMk/>
            <pc:sldMk cId="3836486885" sldId="293"/>
            <ac:cxnSpMk id="13" creationId="{96848335-8852-4DB8-9D57-7A59D2E67938}"/>
          </ac:cxnSpMkLst>
        </pc:cxnChg>
      </pc:sldChg>
      <pc:sldChg chg="delSp modSp addCm">
        <pc:chgData name="SYED SHOAIB" userId="S::201710100881@presidencyuniversity.in::41487520-abf3-44aa-9f57-acb90cb2621d" providerId="AD" clId="Web-{4073B69F-F026-0000-862C-9765C5790030}" dt="2021-03-21T15:50:35.951" v="1780"/>
        <pc:sldMkLst>
          <pc:docMk/>
          <pc:sldMk cId="93449829" sldId="295"/>
        </pc:sldMkLst>
        <pc:spChg chg="mod">
          <ac:chgData name="SYED SHOAIB" userId="S::201710100881@presidencyuniversity.in::41487520-abf3-44aa-9f57-acb90cb2621d" providerId="AD" clId="Web-{4073B69F-F026-0000-862C-9765C5790030}" dt="2021-03-21T14:33:40.493" v="267" actId="20577"/>
          <ac:spMkLst>
            <pc:docMk/>
            <pc:sldMk cId="93449829" sldId="295"/>
            <ac:spMk id="2" creationId="{DC663BB9-0C44-4986-A89D-6EE008EA4F23}"/>
          </ac:spMkLst>
        </pc:spChg>
        <pc:spChg chg="mod">
          <ac:chgData name="SYED SHOAIB" userId="S::201710100881@presidencyuniversity.in::41487520-abf3-44aa-9f57-acb90cb2621d" providerId="AD" clId="Web-{4073B69F-F026-0000-862C-9765C5790030}" dt="2021-03-21T15:47:55.850" v="1766" actId="20577"/>
          <ac:spMkLst>
            <pc:docMk/>
            <pc:sldMk cId="93449829" sldId="295"/>
            <ac:spMk id="4" creationId="{C6159CF2-9CCA-493C-8AD3-B24C7E2B0CD5}"/>
          </ac:spMkLst>
        </pc:spChg>
        <pc:spChg chg="del">
          <ac:chgData name="SYED SHOAIB" userId="S::201710100881@presidencyuniversity.in::41487520-abf3-44aa-9f57-acb90cb2621d" providerId="AD" clId="Web-{4073B69F-F026-0000-862C-9765C5790030}" dt="2021-03-21T14:32:28.162" v="197"/>
          <ac:spMkLst>
            <pc:docMk/>
            <pc:sldMk cId="93449829" sldId="295"/>
            <ac:spMk id="5" creationId="{817EBFDC-4EC4-49FA-A5D2-007E9BDDB053}"/>
          </ac:spMkLst>
        </pc:spChg>
        <pc:spChg chg="mod">
          <ac:chgData name="SYED SHOAIB" userId="S::201710100881@presidencyuniversity.in::41487520-abf3-44aa-9f57-acb90cb2621d" providerId="AD" clId="Web-{4073B69F-F026-0000-862C-9765C5790030}" dt="2021-03-21T14:57:39.373" v="446" actId="20577"/>
          <ac:spMkLst>
            <pc:docMk/>
            <pc:sldMk cId="93449829" sldId="295"/>
            <ac:spMk id="6" creationId="{DA6C7BAC-0E89-4B21-AAA9-9E9BBCC50DD3}"/>
          </ac:spMkLst>
        </pc:spChg>
        <pc:spChg chg="del mod">
          <ac:chgData name="SYED SHOAIB" userId="S::201710100881@presidencyuniversity.in::41487520-abf3-44aa-9f57-acb90cb2621d" providerId="AD" clId="Web-{4073B69F-F026-0000-862C-9765C5790030}" dt="2021-03-21T14:31:15.222" v="186"/>
          <ac:spMkLst>
            <pc:docMk/>
            <pc:sldMk cId="93449829" sldId="295"/>
            <ac:spMk id="7" creationId="{8B3ECC9C-D8B7-4972-AF8B-A2CAE602953F}"/>
          </ac:spMkLst>
        </pc:spChg>
        <pc:spChg chg="mod">
          <ac:chgData name="SYED SHOAIB" userId="S::201710100881@presidencyuniversity.in::41487520-abf3-44aa-9f57-acb90cb2621d" providerId="AD" clId="Web-{4073B69F-F026-0000-862C-9765C5790030}" dt="2021-03-21T15:41:03.114" v="1685" actId="20577"/>
          <ac:spMkLst>
            <pc:docMk/>
            <pc:sldMk cId="93449829" sldId="295"/>
            <ac:spMk id="15" creationId="{B591B9BE-1511-4884-96E9-B19BD412CB57}"/>
          </ac:spMkLst>
        </pc:spChg>
        <pc:graphicFrameChg chg="mod modGraphic">
          <ac:chgData name="SYED SHOAIB" userId="S::201710100881@presidencyuniversity.in::41487520-abf3-44aa-9f57-acb90cb2621d" providerId="AD" clId="Web-{4073B69F-F026-0000-862C-9765C5790030}" dt="2021-03-21T15:50:35.951" v="1780"/>
          <ac:graphicFrameMkLst>
            <pc:docMk/>
            <pc:sldMk cId="93449829" sldId="295"/>
            <ac:graphicFrameMk id="9" creationId="{24FE6288-341F-498E-87EB-FAAEBB0FB6AD}"/>
          </ac:graphicFrameMkLst>
        </pc:graphicFrameChg>
        <pc:cxnChg chg="mod">
          <ac:chgData name="SYED SHOAIB" userId="S::201710100881@presidencyuniversity.in::41487520-abf3-44aa-9f57-acb90cb2621d" providerId="AD" clId="Web-{4073B69F-F026-0000-862C-9765C5790030}" dt="2021-03-21T15:41:53.538" v="1699" actId="1076"/>
          <ac:cxnSpMkLst>
            <pc:docMk/>
            <pc:sldMk cId="93449829" sldId="295"/>
            <ac:cxnSpMk id="13" creationId="{96848335-8852-4DB8-9D57-7A59D2E67938}"/>
          </ac:cxnSpMkLst>
        </pc:cxnChg>
      </pc:sldChg>
      <pc:sldChg chg="modSp">
        <pc:chgData name="SYED SHOAIB" userId="S::201710100881@presidencyuniversity.in::41487520-abf3-44aa-9f57-acb90cb2621d" providerId="AD" clId="Web-{4073B69F-F026-0000-862C-9765C5790030}" dt="2021-03-21T16:05:56.067" v="1890" actId="20577"/>
        <pc:sldMkLst>
          <pc:docMk/>
          <pc:sldMk cId="1335584241" sldId="306"/>
        </pc:sldMkLst>
        <pc:spChg chg="mod">
          <ac:chgData name="SYED SHOAIB" userId="S::201710100881@presidencyuniversity.in::41487520-abf3-44aa-9f57-acb90cb2621d" providerId="AD" clId="Web-{4073B69F-F026-0000-862C-9765C5790030}" dt="2021-03-21T16:05:56.067" v="1890" actId="20577"/>
          <ac:spMkLst>
            <pc:docMk/>
            <pc:sldMk cId="1335584241" sldId="306"/>
            <ac:spMk id="11" creationId="{0E660819-C07A-469B-AF4B-F15BFF313FA4}"/>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3-21T08:46:13.799" idx="1">
    <p:pos x="10" y="10"/>
    <p:text>editing of Literature survey is done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3074F12-AA26-4AC8-9962-C36BB8F32554}" type="datetimeFigureOut">
              <a:rPr lang="en-US" smtClean="0"/>
              <a:t>5/18/2021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261856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62862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B96CFCFF-81DF-4EA5-A957-1A29E25982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9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464273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9773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16122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11947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328937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extLst>
      <p:ext uri="{BB962C8B-B14F-4D97-AF65-F5344CB8AC3E}">
        <p14:creationId xmlns:p14="http://schemas.microsoft.com/office/powerpoint/2010/main" val="239424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163516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3074F12-AA26-4AC8-9962-C36BB8F32554}" type="datetimeFigureOut">
              <a:rPr lang="en-US" smtClean="0"/>
              <a:t>5/18/2021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82CCC60-E8CD-4174-8B1A-7DF615B22EEF}" type="slidenum">
              <a:rPr lang="en-US" smtClean="0"/>
              <a:t>‹#›</a:t>
            </a:fld>
            <a:endParaRPr lang="en-US"/>
          </a:p>
        </p:txBody>
      </p:sp>
    </p:spTree>
    <p:extLst>
      <p:ext uri="{BB962C8B-B14F-4D97-AF65-F5344CB8AC3E}">
        <p14:creationId xmlns:p14="http://schemas.microsoft.com/office/powerpoint/2010/main" val="26159981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3074F12-AA26-4AC8-9962-C36BB8F32554}" type="datetimeFigureOut">
              <a:rPr lang="en-US" smtClean="0"/>
              <a:t>5/18/2021</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B82CCC60-E8CD-4174-8B1A-7DF615B22EEF}" type="slidenum">
              <a:rPr lang="en-US" smtClean="0"/>
              <a:t>‹#›</a:t>
            </a:fld>
            <a:endParaRPr lang="en-US"/>
          </a:p>
        </p:txBody>
      </p:sp>
      <p:sp>
        <p:nvSpPr>
          <p:cNvPr id="7" name="TextBox 6">
            <a:extLst>
              <a:ext uri="{FF2B5EF4-FFF2-40B4-BE49-F238E27FC236}">
                <a16:creationId xmlns:a16="http://schemas.microsoft.com/office/drawing/2014/main" id="{5DCCEBE9-4517-45F5-BE0B-87CF7B23F733}"/>
              </a:ext>
            </a:extLst>
          </p:cNvPr>
          <p:cNvSpPr txBox="1"/>
          <p:nvPr userDrawn="1"/>
        </p:nvSpPr>
        <p:spPr>
          <a:xfrm>
            <a:off x="-9150" y="5213747"/>
            <a:ext cx="8389625" cy="523220"/>
          </a:xfrm>
          <a:prstGeom prst="rect">
            <a:avLst/>
          </a:prstGeom>
          <a:noFill/>
        </p:spPr>
        <p:txBody>
          <a:bodyPr wrap="square" rtlCol="0">
            <a:spAutoFit/>
          </a:bodyPr>
          <a:lstStyle>
            <a:defPPr>
              <a:defRPr lang="en-US"/>
            </a:defP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6665013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document/8390160" TargetMode="External"/><Relationship Id="rId3" Type="http://schemas.openxmlformats.org/officeDocument/2006/relationships/hyperlink" Target="https://www.semanticscholar.org/author/Lailul-Rahmaniah/52536459" TargetMode="External"/><Relationship Id="rId7" Type="http://schemas.openxmlformats.org/officeDocument/2006/relationships/hyperlink" Target="https://ieeexplore.ieee.org/author/37086008030" TargetMode="External"/><Relationship Id="rId12" Type="http://schemas.openxmlformats.org/officeDocument/2006/relationships/hyperlink" Target="http://pnrsolution.org/Datacenter/Vol3/Issue5/17.pdf" TargetMode="External"/><Relationship Id="rId2" Type="http://schemas.openxmlformats.org/officeDocument/2006/relationships/hyperlink" Target="https://www.semanticscholar.org/author/T.-Badriyah/9738736" TargetMode="External"/><Relationship Id="rId1" Type="http://schemas.openxmlformats.org/officeDocument/2006/relationships/slideLayout" Target="../slideLayouts/slideLayout5.xml"/><Relationship Id="rId6" Type="http://schemas.openxmlformats.org/officeDocument/2006/relationships/hyperlink" Target="https://ieeexplore.ieee.org/author/37086406594" TargetMode="External"/><Relationship Id="rId11" Type="http://schemas.openxmlformats.org/officeDocument/2006/relationships/hyperlink" Target="https://ieeexplore.ieee.org/document/8260744/authors#authors" TargetMode="External"/><Relationship Id="rId5" Type="http://schemas.openxmlformats.org/officeDocument/2006/relationships/hyperlink" Target="https://ieeexplore.ieee.org/document/8579155" TargetMode="External"/><Relationship Id="rId10" Type="http://schemas.openxmlformats.org/officeDocument/2006/relationships/hyperlink" Target="https://ieeexplore.ieee.org/author/38546535700" TargetMode="External"/><Relationship Id="rId4" Type="http://schemas.openxmlformats.org/officeDocument/2006/relationships/hyperlink" Target="https://www.semanticscholar.org/author/I.-Syarif/2664847" TargetMode="External"/><Relationship Id="rId9" Type="http://schemas.openxmlformats.org/officeDocument/2006/relationships/hyperlink" Target="https://ieeexplore.ieee.org/author/370860305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emanticscholar.org/author/Lailul-Rahmaniah/52536459" TargetMode="External"/><Relationship Id="rId2" Type="http://schemas.openxmlformats.org/officeDocument/2006/relationships/hyperlink" Target="https://www.semanticscholar.org/author/T.-Badriyah/9738736" TargetMode="External"/><Relationship Id="rId1" Type="http://schemas.openxmlformats.org/officeDocument/2006/relationships/slideLayout" Target="../slideLayouts/slideLayout5.xml"/><Relationship Id="rId6" Type="http://schemas.openxmlformats.org/officeDocument/2006/relationships/hyperlink" Target="https://ieeexplore.ieee.org/author/37086008030" TargetMode="External"/><Relationship Id="rId5" Type="http://schemas.openxmlformats.org/officeDocument/2006/relationships/hyperlink" Target="https://ieeexplore.ieee.org/author/37086406594" TargetMode="External"/><Relationship Id="rId4" Type="http://schemas.openxmlformats.org/officeDocument/2006/relationships/hyperlink" Target="https://www.semanticscholar.org/author/I.-Syarif/266484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8546535700" TargetMode="External"/><Relationship Id="rId2" Type="http://schemas.openxmlformats.org/officeDocument/2006/relationships/hyperlink" Target="https://ieeexplore.ieee.org/author/37086030561" TargetMode="External"/><Relationship Id="rId1" Type="http://schemas.openxmlformats.org/officeDocument/2006/relationships/slideLayout" Target="../slideLayouts/slideLayout5.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1;p14">
            <a:extLst>
              <a:ext uri="{FF2B5EF4-FFF2-40B4-BE49-F238E27FC236}">
                <a16:creationId xmlns:a16="http://schemas.microsoft.com/office/drawing/2014/main" id="{C35F057C-7504-4371-ABA0-5C5A4C5582B8}"/>
              </a:ext>
            </a:extLst>
          </p:cNvPr>
          <p:cNvSpPr txBox="1">
            <a:spLocks noGrp="1"/>
          </p:cNvSpPr>
          <p:nvPr>
            <p:ph type="title"/>
          </p:nvPr>
        </p:nvSpPr>
        <p:spPr>
          <a:xfrm>
            <a:off x="-839099" y="1825198"/>
            <a:ext cx="10822193" cy="33908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0" dirty="0">
                <a:solidFill>
                  <a:srgbClr val="3D85C6"/>
                </a:solidFill>
                <a:latin typeface="Roboto Medium"/>
                <a:ea typeface="Roboto Medium"/>
                <a:cs typeface="Roboto Medium"/>
                <a:sym typeface="Roboto Medium"/>
              </a:rPr>
              <a:t>INSURANCE FRAUD DETECTION </a:t>
            </a:r>
            <a:br>
              <a:rPr lang="en" sz="2000" b="0" dirty="0">
                <a:solidFill>
                  <a:srgbClr val="3D85C6"/>
                </a:solidFill>
                <a:latin typeface="Roboto Medium"/>
                <a:ea typeface="Roboto Medium"/>
                <a:cs typeface="Roboto Medium"/>
                <a:sym typeface="Roboto Medium"/>
              </a:rPr>
            </a:br>
            <a:r>
              <a:rPr lang="en" sz="2000" b="0" dirty="0">
                <a:solidFill>
                  <a:srgbClr val="3D85C6"/>
                </a:solidFill>
                <a:latin typeface="Roboto Medium"/>
                <a:ea typeface="Roboto Medium"/>
                <a:cs typeface="Roboto Medium"/>
                <a:sym typeface="Roboto Medium"/>
              </a:rPr>
              <a:t>USING MACHINE LEARNING</a:t>
            </a:r>
            <a:endParaRPr sz="2000" b="0" dirty="0">
              <a:solidFill>
                <a:srgbClr val="3D85C6"/>
              </a:solidFill>
              <a:latin typeface="Roboto Medium"/>
              <a:ea typeface="Roboto Medium"/>
              <a:cs typeface="Roboto Medium"/>
              <a:sym typeface="Roboto Medium"/>
            </a:endParaRPr>
          </a:p>
          <a:p>
            <a:pPr marL="0" lvl="0" indent="0" algn="ctr" rtl="0">
              <a:spcBef>
                <a:spcPts val="0"/>
              </a:spcBef>
              <a:spcAft>
                <a:spcPts val="0"/>
              </a:spcAft>
              <a:buNone/>
            </a:pPr>
            <a:r>
              <a:rPr lang="en" sz="2000" b="0" dirty="0">
                <a:solidFill>
                  <a:srgbClr val="3D85C6"/>
                </a:solidFill>
                <a:latin typeface="Roboto Medium"/>
                <a:ea typeface="Roboto Medium"/>
                <a:cs typeface="Roboto Medium"/>
                <a:sym typeface="Roboto Medium"/>
              </a:rPr>
              <a:t>REVIEW 1</a:t>
            </a:r>
            <a:br>
              <a:rPr lang="en" b="0" dirty="0">
                <a:solidFill>
                  <a:srgbClr val="3D85C6"/>
                </a:solidFill>
                <a:latin typeface="Roboto Medium"/>
                <a:ea typeface="Roboto Medium"/>
                <a:cs typeface="Roboto Medium"/>
                <a:sym typeface="Roboto Medium"/>
              </a:rPr>
            </a:br>
            <a:br>
              <a:rPr lang="en" sz="2400" b="0" dirty="0">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Under the guidance of</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Prof. T. Ramesh - Asst Prof CSE</a:t>
            </a:r>
            <a:br>
              <a:rPr lang="en" sz="1200" b="0" dirty="0">
                <a:solidFill>
                  <a:schemeClr val="accent1">
                    <a:lumMod val="75000"/>
                  </a:schemeClr>
                </a:solidFill>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Presented by</a:t>
            </a:r>
            <a:br>
              <a:rPr lang="en" sz="1200" b="0" dirty="0">
                <a:solidFill>
                  <a:schemeClr val="accent1">
                    <a:lumMod val="75000"/>
                  </a:schemeClr>
                </a:solidFill>
                <a:latin typeface="Roboto"/>
                <a:ea typeface="Roboto"/>
                <a:cs typeface="Roboto"/>
                <a:sym typeface="Roboto"/>
              </a:rPr>
            </a:b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Syed Atif                 20171CSE0702</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Syed Shoaib           20171CSE0709</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Tejas Bhatnagar   20171CSE0721</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Thanuj Kumar S     20171CSE0726</a:t>
            </a:r>
            <a:br>
              <a:rPr lang="en" sz="1200" b="0" dirty="0">
                <a:solidFill>
                  <a:schemeClr val="accent1">
                    <a:lumMod val="75000"/>
                  </a:schemeClr>
                </a:solidFill>
                <a:latin typeface="Roboto"/>
                <a:ea typeface="Roboto"/>
                <a:cs typeface="Roboto"/>
                <a:sym typeface="Roboto"/>
              </a:rPr>
            </a:br>
            <a:r>
              <a:rPr lang="en" sz="1200" b="0" dirty="0">
                <a:solidFill>
                  <a:schemeClr val="accent1">
                    <a:lumMod val="75000"/>
                  </a:schemeClr>
                </a:solidFill>
                <a:latin typeface="Roboto"/>
                <a:ea typeface="Roboto"/>
                <a:cs typeface="Roboto"/>
                <a:sym typeface="Roboto"/>
              </a:rPr>
              <a:t>Mr. Utsav Deep            20171CSE0734</a:t>
            </a:r>
            <a:br>
              <a:rPr lang="en" sz="3600" b="0" dirty="0">
                <a:solidFill>
                  <a:schemeClr val="accent1">
                    <a:lumMod val="75000"/>
                  </a:schemeClr>
                </a:solidFill>
                <a:latin typeface="Roboto"/>
                <a:ea typeface="Roboto"/>
                <a:cs typeface="Roboto"/>
                <a:sym typeface="Roboto"/>
              </a:rPr>
            </a:br>
            <a:br>
              <a:rPr lang="en" sz="2400" b="0" dirty="0">
                <a:latin typeface="Roboto"/>
                <a:ea typeface="Roboto"/>
                <a:cs typeface="Roboto"/>
                <a:sym typeface="Roboto"/>
              </a:rPr>
            </a:br>
            <a:endParaRPr b="0" dirty="0">
              <a:solidFill>
                <a:srgbClr val="3D85C6"/>
              </a:solidFill>
              <a:latin typeface="Roboto Medium"/>
              <a:ea typeface="Roboto Medium"/>
              <a:cs typeface="Roboto Medium"/>
              <a:sym typeface="Roboto Medium"/>
            </a:endParaRPr>
          </a:p>
        </p:txBody>
      </p:sp>
      <p:sp>
        <p:nvSpPr>
          <p:cNvPr id="12" name="Google Shape;72;p14">
            <a:extLst>
              <a:ext uri="{FF2B5EF4-FFF2-40B4-BE49-F238E27FC236}">
                <a16:creationId xmlns:a16="http://schemas.microsoft.com/office/drawing/2014/main" id="{299E380B-B13E-4730-8FF0-48A788A27B4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3" name="Google Shape;73;p14">
            <a:extLst>
              <a:ext uri="{FF2B5EF4-FFF2-40B4-BE49-F238E27FC236}">
                <a16:creationId xmlns:a16="http://schemas.microsoft.com/office/drawing/2014/main" id="{83734B3D-DE41-49CD-ACFE-D31D16D3EF5D}"/>
              </a:ext>
            </a:extLst>
          </p:cNvPr>
          <p:cNvPicPr preferRelativeResize="0"/>
          <p:nvPr/>
        </p:nvPicPr>
        <p:blipFill rotWithShape="1">
          <a:blip r:embed="rId2">
            <a:alphaModFix/>
          </a:blip>
          <a:srcRect l="-85390" r="85390"/>
          <a:stretch/>
        </p:blipFill>
        <p:spPr>
          <a:xfrm>
            <a:off x="-2898825" y="24063"/>
            <a:ext cx="8124850" cy="1005925"/>
          </a:xfrm>
          <a:prstGeom prst="rect">
            <a:avLst/>
          </a:prstGeom>
          <a:noFill/>
          <a:ln>
            <a:noFill/>
          </a:ln>
        </p:spPr>
      </p:pic>
      <p:sp>
        <p:nvSpPr>
          <p:cNvPr id="14" name="Google Shape;74;p14">
            <a:extLst>
              <a:ext uri="{FF2B5EF4-FFF2-40B4-BE49-F238E27FC236}">
                <a16:creationId xmlns:a16="http://schemas.microsoft.com/office/drawing/2014/main" id="{6647BA61-51B6-4C5E-8E2D-846B66892CC0}"/>
              </a:ext>
            </a:extLst>
          </p:cNvPr>
          <p:cNvSpPr txBox="1"/>
          <p:nvPr/>
        </p:nvSpPr>
        <p:spPr>
          <a:xfrm>
            <a:off x="1040698" y="1100644"/>
            <a:ext cx="7062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dirty="0">
                <a:solidFill>
                  <a:srgbClr val="3D85C6"/>
                </a:solidFill>
                <a:latin typeface="Roboto Medium"/>
                <a:ea typeface="Roboto Medium"/>
                <a:cs typeface="Roboto Medium"/>
                <a:sym typeface="Roboto Medium"/>
              </a:rPr>
              <a:t>PRESIDENCY UNIVERSITY</a:t>
            </a:r>
            <a:endParaRPr sz="3500" dirty="0">
              <a:solidFill>
                <a:srgbClr val="3D85C6"/>
              </a:solidFill>
              <a:latin typeface="Roboto Medium"/>
              <a:ea typeface="Roboto Medium"/>
              <a:cs typeface="Roboto Medium"/>
              <a:sym typeface="Roboto Medium"/>
            </a:endParaRPr>
          </a:p>
        </p:txBody>
      </p:sp>
    </p:spTree>
    <p:extLst>
      <p:ext uri="{BB962C8B-B14F-4D97-AF65-F5344CB8AC3E}">
        <p14:creationId xmlns:p14="http://schemas.microsoft.com/office/powerpoint/2010/main" val="378631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26FB3-B951-4D37-9794-33F3447154FF}"/>
              </a:ext>
            </a:extLst>
          </p:cNvPr>
          <p:cNvSpPr txBox="1"/>
          <p:nvPr/>
        </p:nvSpPr>
        <p:spPr>
          <a:xfrm>
            <a:off x="3200400" y="234314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pic>
        <p:nvPicPr>
          <p:cNvPr id="3" name="Picture 4" descr="Diagram&#10;&#10;Description automatically generated">
            <a:extLst>
              <a:ext uri="{FF2B5EF4-FFF2-40B4-BE49-F238E27FC236}">
                <a16:creationId xmlns:a16="http://schemas.microsoft.com/office/drawing/2014/main" id="{16723156-2DD1-4A0B-A01E-E91EEBC4D822}"/>
              </a:ext>
            </a:extLst>
          </p:cNvPr>
          <p:cNvPicPr>
            <a:picLocks noChangeAspect="1"/>
          </p:cNvPicPr>
          <p:nvPr/>
        </p:nvPicPr>
        <p:blipFill>
          <a:blip r:embed="rId2"/>
          <a:stretch>
            <a:fillRect/>
          </a:stretch>
        </p:blipFill>
        <p:spPr>
          <a:xfrm>
            <a:off x="-1935995" y="-914400"/>
            <a:ext cx="10272790" cy="5238974"/>
          </a:xfrm>
          <a:prstGeom prst="rect">
            <a:avLst/>
          </a:prstGeom>
        </p:spPr>
      </p:pic>
      <p:sp>
        <p:nvSpPr>
          <p:cNvPr id="11" name="Title 3">
            <a:extLst>
              <a:ext uri="{FF2B5EF4-FFF2-40B4-BE49-F238E27FC236}">
                <a16:creationId xmlns:a16="http://schemas.microsoft.com/office/drawing/2014/main" id="{E7DB1251-518E-48A5-91FE-19D789C58D44}"/>
              </a:ext>
            </a:extLst>
          </p:cNvPr>
          <p:cNvSpPr txBox="1">
            <a:spLocks/>
          </p:cNvSpPr>
          <p:nvPr/>
        </p:nvSpPr>
        <p:spPr>
          <a:xfrm>
            <a:off x="475595" y="205280"/>
            <a:ext cx="6566315" cy="725349"/>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r>
              <a:rPr lang="en-US" sz="2800" b="1" dirty="0">
                <a:solidFill>
                  <a:schemeClr val="tx1"/>
                </a:solidFill>
                <a:latin typeface="Calibri" panose="020F0502020204030204" pitchFamily="34" charset="0"/>
                <a:cs typeface="Calibri" panose="020F0502020204030204" pitchFamily="34" charset="0"/>
              </a:rPr>
              <a:t>SYSTEM FLOW</a:t>
            </a:r>
          </a:p>
        </p:txBody>
      </p:sp>
    </p:spTree>
    <p:extLst>
      <p:ext uri="{BB962C8B-B14F-4D97-AF65-F5344CB8AC3E}">
        <p14:creationId xmlns:p14="http://schemas.microsoft.com/office/powerpoint/2010/main" val="110163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70A1CBF-6E61-4BBB-93C9-40E0FBAD6405}"/>
              </a:ext>
            </a:extLst>
          </p:cNvPr>
          <p:cNvSpPr>
            <a:spLocks noGrp="1"/>
          </p:cNvSpPr>
          <p:nvPr>
            <p:ph type="title"/>
          </p:nvPr>
        </p:nvSpPr>
        <p:spPr>
          <a:xfrm>
            <a:off x="4355976" y="190680"/>
            <a:ext cx="4464497" cy="778594"/>
          </a:xfrm>
        </p:spPr>
        <p:txBody>
          <a:bodyPr>
            <a:normAutofit/>
          </a:bodyPr>
          <a:lstStyle/>
          <a:p>
            <a:r>
              <a:rPr lang="en-US" sz="2800" b="1" dirty="0">
                <a:solidFill>
                  <a:schemeClr val="tx1"/>
                </a:solidFill>
                <a:latin typeface="Calibri "/>
                <a:cs typeface="Arial"/>
              </a:rPr>
              <a:t>METHODOLOGY</a:t>
            </a:r>
          </a:p>
        </p:txBody>
      </p:sp>
      <p:sp>
        <p:nvSpPr>
          <p:cNvPr id="3" name="Content Placeholder 2"/>
          <p:cNvSpPr>
            <a:spLocks noGrp="1"/>
          </p:cNvSpPr>
          <p:nvPr>
            <p:ph idx="1"/>
          </p:nvPr>
        </p:nvSpPr>
        <p:spPr>
          <a:xfrm>
            <a:off x="238992" y="1491630"/>
            <a:ext cx="8410750" cy="3240360"/>
          </a:xfrm>
        </p:spPr>
        <p:txBody>
          <a:bodyPr vert="horz" lIns="91440" tIns="45720" rIns="91440" bIns="45720" rtlCol="0" anchor="t">
            <a:noAutofit/>
          </a:bodyPr>
          <a:lstStyle/>
          <a:p>
            <a:pPr marL="0" indent="0">
              <a:buNone/>
            </a:pPr>
            <a:endParaRPr lang="en-IN" sz="1600" dirty="0">
              <a:solidFill>
                <a:srgbClr val="254061"/>
              </a:solidFill>
              <a:latin typeface="Orbitron" panose="02000000000000000000" pitchFamily="2" charset="0"/>
              <a:cs typeface="Arial"/>
            </a:endParaRPr>
          </a:p>
          <a:p>
            <a:pPr marL="0" indent="0">
              <a:buNone/>
            </a:pPr>
            <a:endParaRPr lang="en-IN" sz="1600" b="0" i="0" dirty="0">
              <a:solidFill>
                <a:srgbClr val="000000"/>
              </a:solidFill>
              <a:effectLst/>
              <a:latin typeface="Orbitron" panose="02000000000000000000" pitchFamily="2" charset="0"/>
            </a:endParaRPr>
          </a:p>
          <a:p>
            <a:endParaRPr lang="en-US" sz="1600" dirty="0"/>
          </a:p>
        </p:txBody>
      </p:sp>
      <p:sp>
        <p:nvSpPr>
          <p:cNvPr id="2" name="TextBox 1">
            <a:extLst>
              <a:ext uri="{FF2B5EF4-FFF2-40B4-BE49-F238E27FC236}">
                <a16:creationId xmlns:a16="http://schemas.microsoft.com/office/drawing/2014/main" id="{A5CF435B-6DD9-4BA1-B46C-39DB2A6A3B1A}"/>
              </a:ext>
            </a:extLst>
          </p:cNvPr>
          <p:cNvSpPr txBox="1"/>
          <p:nvPr/>
        </p:nvSpPr>
        <p:spPr>
          <a:xfrm>
            <a:off x="321334" y="1642253"/>
            <a:ext cx="71103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Arial"/>
              </a:rPr>
              <a:t>Machine learning algorithms required for this project </a:t>
            </a:r>
          </a:p>
          <a:p>
            <a:endParaRPr lang="en-US" sz="2800" dirty="0">
              <a:cs typeface="Arial"/>
            </a:endParaRPr>
          </a:p>
          <a:p>
            <a:r>
              <a:rPr lang="en-US" sz="2800" dirty="0">
                <a:cs typeface="Arial"/>
              </a:rPr>
              <a:t>1. XG Boost</a:t>
            </a:r>
            <a:endParaRPr lang="en-US" sz="2800" dirty="0">
              <a:cs typeface="Calibri"/>
            </a:endParaRPr>
          </a:p>
          <a:p>
            <a:r>
              <a:rPr lang="en-US" sz="2800" dirty="0">
                <a:cs typeface="Arial"/>
              </a:rPr>
              <a:t>2. </a:t>
            </a:r>
            <a:r>
              <a:rPr lang="en-US" sz="2800" dirty="0">
                <a:ea typeface="+mn-lt"/>
                <a:cs typeface="+mn-lt"/>
              </a:rPr>
              <a:t>Support Vector Machine (SVM)</a:t>
            </a:r>
          </a:p>
          <a:p>
            <a:endParaRPr lang="en-US" sz="2800" dirty="0">
              <a:solidFill>
                <a:schemeClr val="accent1">
                  <a:lumMod val="50000"/>
                </a:schemeClr>
              </a:solidFill>
              <a:cs typeface="Arial"/>
            </a:endParaRPr>
          </a:p>
        </p:txBody>
      </p:sp>
    </p:spTree>
    <p:extLst>
      <p:ext uri="{BB962C8B-B14F-4D97-AF65-F5344CB8AC3E}">
        <p14:creationId xmlns:p14="http://schemas.microsoft.com/office/powerpoint/2010/main" val="174497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dirty="0">
              <a:solidFill>
                <a:srgbClr val="254061"/>
              </a:solidFill>
              <a:latin typeface="Orbitron" panose="02000000000000000000" pitchFamily="2" charset="0"/>
              <a:cs typeface="Arial"/>
            </a:endParaRPr>
          </a:p>
          <a:p>
            <a:pPr marL="0" indent="0">
              <a:buNone/>
            </a:pPr>
            <a:endParaRPr lang="en-IN" sz="1600" b="0" i="0" dirty="0">
              <a:solidFill>
                <a:srgbClr val="000000"/>
              </a:solidFill>
              <a:effectLst/>
              <a:latin typeface="Orbitron" panose="02000000000000000000" pitchFamily="2" charset="0"/>
            </a:endParaRPr>
          </a:p>
          <a:p>
            <a:endParaRPr lang="en-US" sz="1600" dirty="0"/>
          </a:p>
        </p:txBody>
      </p:sp>
      <p:sp>
        <p:nvSpPr>
          <p:cNvPr id="2" name="TextBox 1">
            <a:extLst>
              <a:ext uri="{FF2B5EF4-FFF2-40B4-BE49-F238E27FC236}">
                <a16:creationId xmlns:a16="http://schemas.microsoft.com/office/drawing/2014/main" id="{A5CF435B-6DD9-4BA1-B46C-39DB2A6A3B1A}"/>
              </a:ext>
            </a:extLst>
          </p:cNvPr>
          <p:cNvSpPr txBox="1"/>
          <p:nvPr/>
        </p:nvSpPr>
        <p:spPr>
          <a:xfrm>
            <a:off x="252324" y="411510"/>
            <a:ext cx="423125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Arial"/>
              </a:rPr>
              <a:t>1. XG Boost</a:t>
            </a:r>
          </a:p>
          <a:p>
            <a:endParaRPr lang="en-US" sz="2800" dirty="0">
              <a:solidFill>
                <a:schemeClr val="accent1">
                  <a:lumMod val="50000"/>
                </a:schemeClr>
              </a:solidFill>
              <a:cs typeface="Arial"/>
            </a:endParaRPr>
          </a:p>
        </p:txBody>
      </p:sp>
      <p:sp>
        <p:nvSpPr>
          <p:cNvPr id="4" name="TextBox 3">
            <a:extLst>
              <a:ext uri="{FF2B5EF4-FFF2-40B4-BE49-F238E27FC236}">
                <a16:creationId xmlns:a16="http://schemas.microsoft.com/office/drawing/2014/main" id="{4906FD42-A6B2-402D-ACCB-C7A3E2AE0155}"/>
              </a:ext>
            </a:extLst>
          </p:cNvPr>
          <p:cNvSpPr txBox="1"/>
          <p:nvPr/>
        </p:nvSpPr>
        <p:spPr>
          <a:xfrm>
            <a:off x="138023" y="1760868"/>
            <a:ext cx="871699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dirty="0" err="1">
                <a:ea typeface="+mn-lt"/>
                <a:cs typeface="+mn-lt"/>
              </a:rPr>
              <a:t>XGBoost</a:t>
            </a:r>
            <a:r>
              <a:rPr lang="en-IN" dirty="0">
                <a:ea typeface="+mn-lt"/>
                <a:cs typeface="+mn-lt"/>
              </a:rPr>
              <a:t> is a machine learning library like </a:t>
            </a:r>
            <a:r>
              <a:rPr lang="en-IN" dirty="0" err="1">
                <a:ea typeface="+mn-lt"/>
                <a:cs typeface="+mn-lt"/>
              </a:rPr>
              <a:t>numpy</a:t>
            </a:r>
            <a:r>
              <a:rPr lang="en-IN" dirty="0">
                <a:ea typeface="+mn-lt"/>
                <a:cs typeface="+mn-lt"/>
              </a:rPr>
              <a:t>, </a:t>
            </a:r>
            <a:r>
              <a:rPr lang="en-IN" dirty="0" err="1">
                <a:ea typeface="+mn-lt"/>
                <a:cs typeface="+mn-lt"/>
              </a:rPr>
              <a:t>tensorflow</a:t>
            </a:r>
            <a:r>
              <a:rPr lang="en-IN" dirty="0">
                <a:ea typeface="+mn-lt"/>
                <a:cs typeface="+mn-lt"/>
              </a:rPr>
              <a:t>, </a:t>
            </a:r>
            <a:r>
              <a:rPr lang="en-IN" dirty="0" err="1">
                <a:ea typeface="+mn-lt"/>
                <a:cs typeface="+mn-lt"/>
              </a:rPr>
              <a:t>pytorch</a:t>
            </a:r>
            <a:endParaRPr lang="en-IN" dirty="0">
              <a:ea typeface="+mn-lt"/>
              <a:cs typeface="+mn-lt"/>
            </a:endParaRPr>
          </a:p>
          <a:p>
            <a:pPr marL="285750" indent="-285750">
              <a:buFont typeface="Arial"/>
              <a:buChar char="•"/>
            </a:pPr>
            <a:endParaRPr lang="en-IN" dirty="0">
              <a:ea typeface="+mn-lt"/>
              <a:cs typeface="+mn-lt"/>
            </a:endParaRPr>
          </a:p>
          <a:p>
            <a:pPr marL="285750" indent="-285750">
              <a:buFont typeface="Arial"/>
              <a:buChar char="•"/>
            </a:pPr>
            <a:r>
              <a:rPr lang="en-IN" dirty="0" err="1">
                <a:cs typeface="Calibri"/>
              </a:rPr>
              <a:t>XGBoost</a:t>
            </a:r>
            <a:r>
              <a:rPr lang="en-IN" dirty="0">
                <a:cs typeface="Calibri"/>
              </a:rPr>
              <a:t> is a useful tool to achieve good performance in the Kaggle or data science competitions</a:t>
            </a:r>
          </a:p>
          <a:p>
            <a:endParaRPr lang="en-IN" dirty="0">
              <a:cs typeface="Calibri"/>
            </a:endParaRPr>
          </a:p>
          <a:p>
            <a:pPr marL="285750" indent="-285750">
              <a:buFont typeface="Arial"/>
              <a:buChar char="•"/>
            </a:pPr>
            <a:r>
              <a:rPr lang="en-IN" dirty="0" err="1">
                <a:cs typeface="Calibri"/>
              </a:rPr>
              <a:t>XGBoost</a:t>
            </a:r>
            <a:r>
              <a:rPr lang="en-IN" dirty="0">
                <a:cs typeface="Calibri"/>
              </a:rPr>
              <a:t> is a popular and efficient open-source implementation of the gradient boosted trees algorithm.</a:t>
            </a:r>
          </a:p>
          <a:p>
            <a:pPr marL="285750" indent="-285750">
              <a:buFont typeface="Arial"/>
              <a:buChar char="•"/>
            </a:pPr>
            <a:endParaRPr lang="en-US" dirty="0">
              <a:cs typeface="Calibri"/>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402994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a:solidFill>
                <a:srgbClr val="254061"/>
              </a:solidFill>
              <a:latin typeface="Orbitron" panose="02000000000000000000" pitchFamily="2" charset="0"/>
              <a:cs typeface="Arial"/>
            </a:endParaRPr>
          </a:p>
          <a:p>
            <a:pPr marL="0" indent="0">
              <a:buNone/>
            </a:pPr>
            <a:endParaRPr lang="en-IN" sz="1600" b="0" i="0">
              <a:solidFill>
                <a:srgbClr val="000000"/>
              </a:solidFill>
              <a:effectLst/>
              <a:latin typeface="Orbitron" panose="02000000000000000000" pitchFamily="2" charset="0"/>
            </a:endParaRPr>
          </a:p>
          <a:p>
            <a:endParaRPr lang="en-US" sz="1600"/>
          </a:p>
        </p:txBody>
      </p:sp>
      <p:sp>
        <p:nvSpPr>
          <p:cNvPr id="2" name="TextBox 1">
            <a:extLst>
              <a:ext uri="{FF2B5EF4-FFF2-40B4-BE49-F238E27FC236}">
                <a16:creationId xmlns:a16="http://schemas.microsoft.com/office/drawing/2014/main" id="{A5CF435B-6DD9-4BA1-B46C-39DB2A6A3B1A}"/>
              </a:ext>
            </a:extLst>
          </p:cNvPr>
          <p:cNvSpPr txBox="1"/>
          <p:nvPr/>
        </p:nvSpPr>
        <p:spPr>
          <a:xfrm>
            <a:off x="365937" y="479913"/>
            <a:ext cx="45008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2. Support Vector Machine</a:t>
            </a:r>
            <a:endParaRPr lang="en-US" dirty="0"/>
          </a:p>
        </p:txBody>
      </p:sp>
      <p:sp>
        <p:nvSpPr>
          <p:cNvPr id="4" name="TextBox 3">
            <a:extLst>
              <a:ext uri="{FF2B5EF4-FFF2-40B4-BE49-F238E27FC236}">
                <a16:creationId xmlns:a16="http://schemas.microsoft.com/office/drawing/2014/main" id="{DA6CF370-CB03-4059-8282-851DDB0BEA1E}"/>
              </a:ext>
            </a:extLst>
          </p:cNvPr>
          <p:cNvSpPr txBox="1"/>
          <p:nvPr/>
        </p:nvSpPr>
        <p:spPr>
          <a:xfrm>
            <a:off x="351528" y="1376082"/>
            <a:ext cx="879247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Support Vector Machine or SVM is one of the most popular Supervised Learning algorithms, which is used for Classification as well as Regression problems. However, primarily, it is used for Classification problems in Machine Learning.</a:t>
            </a:r>
            <a:endParaRPr lang="en-US" dirty="0"/>
          </a:p>
          <a:p>
            <a:endParaRPr lang="en-US" dirty="0">
              <a:cs typeface="Calibri"/>
            </a:endParaRPr>
          </a:p>
          <a:p>
            <a:pPr algn="l"/>
            <a:endParaRPr lang="en-US" dirty="0">
              <a:cs typeface="Arial"/>
            </a:endParaRPr>
          </a:p>
        </p:txBody>
      </p:sp>
      <p:pic>
        <p:nvPicPr>
          <p:cNvPr id="6" name="Picture 6" descr="Diagram, schematic&#10;&#10;Description automatically generated">
            <a:extLst>
              <a:ext uri="{FF2B5EF4-FFF2-40B4-BE49-F238E27FC236}">
                <a16:creationId xmlns:a16="http://schemas.microsoft.com/office/drawing/2014/main" id="{BFCC0048-CD24-4861-97F3-FE168088097C}"/>
              </a:ext>
            </a:extLst>
          </p:cNvPr>
          <p:cNvPicPr>
            <a:picLocks noChangeAspect="1"/>
          </p:cNvPicPr>
          <p:nvPr/>
        </p:nvPicPr>
        <p:blipFill>
          <a:blip r:embed="rId2"/>
          <a:stretch>
            <a:fillRect/>
          </a:stretch>
        </p:blipFill>
        <p:spPr>
          <a:xfrm>
            <a:off x="4904117" y="2444511"/>
            <a:ext cx="4091076" cy="2702224"/>
          </a:xfrm>
          <a:prstGeom prst="rect">
            <a:avLst/>
          </a:prstGeom>
        </p:spPr>
      </p:pic>
      <p:pic>
        <p:nvPicPr>
          <p:cNvPr id="7" name="Picture 7" descr="A picture containing company name&#10;&#10;Description automatically generated">
            <a:extLst>
              <a:ext uri="{FF2B5EF4-FFF2-40B4-BE49-F238E27FC236}">
                <a16:creationId xmlns:a16="http://schemas.microsoft.com/office/drawing/2014/main" id="{BC1C471C-2B7A-40F8-B0E7-D88F138ABE6D}"/>
              </a:ext>
            </a:extLst>
          </p:cNvPr>
          <p:cNvPicPr>
            <a:picLocks noChangeAspect="1"/>
          </p:cNvPicPr>
          <p:nvPr/>
        </p:nvPicPr>
        <p:blipFill>
          <a:blip r:embed="rId3"/>
          <a:stretch>
            <a:fillRect/>
          </a:stretch>
        </p:blipFill>
        <p:spPr>
          <a:xfrm>
            <a:off x="365937" y="2737862"/>
            <a:ext cx="3853850" cy="2314467"/>
          </a:xfrm>
          <a:prstGeom prst="rect">
            <a:avLst/>
          </a:prstGeom>
        </p:spPr>
      </p:pic>
    </p:spTree>
    <p:extLst>
      <p:ext uri="{BB962C8B-B14F-4D97-AF65-F5344CB8AC3E}">
        <p14:creationId xmlns:p14="http://schemas.microsoft.com/office/powerpoint/2010/main" val="275376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E89ED-7447-4F10-A85C-DA6D27CC46AD}"/>
              </a:ext>
            </a:extLst>
          </p:cNvPr>
          <p:cNvSpPr txBox="1">
            <a:spLocks/>
          </p:cNvSpPr>
          <p:nvPr/>
        </p:nvSpPr>
        <p:spPr>
          <a:xfrm>
            <a:off x="3275856" y="123478"/>
            <a:ext cx="6566315" cy="72534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Calibri" panose="020F0502020204030204" pitchFamily="34" charset="0"/>
                <a:cs typeface="Calibri" panose="020F0502020204030204" pitchFamily="34" charset="0"/>
              </a:rPr>
              <a:t>TRANSFORMATION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PHASES</a:t>
            </a:r>
          </a:p>
        </p:txBody>
      </p:sp>
      <p:sp>
        <p:nvSpPr>
          <p:cNvPr id="5" name="Content Placeholder 5">
            <a:extLst>
              <a:ext uri="{FF2B5EF4-FFF2-40B4-BE49-F238E27FC236}">
                <a16:creationId xmlns:a16="http://schemas.microsoft.com/office/drawing/2014/main" id="{28EA70FE-CE4F-4A2D-A664-4F5DC8C494BD}"/>
              </a:ext>
            </a:extLst>
          </p:cNvPr>
          <p:cNvSpPr txBox="1">
            <a:spLocks/>
          </p:cNvSpPr>
          <p:nvPr/>
        </p:nvSpPr>
        <p:spPr>
          <a:xfrm>
            <a:off x="395536" y="1632439"/>
            <a:ext cx="6566315" cy="3511061"/>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2">
                    <a:lumMod val="75000"/>
                  </a:schemeClr>
                </a:solidFill>
                <a:latin typeface="+mj-lt"/>
                <a:ea typeface="Calibri" panose="020F0502020204030204" pitchFamily="34" charset="0"/>
                <a:cs typeface="Calibri"/>
              </a:rPr>
              <a:t>1. Data Collection &amp; Validation </a:t>
            </a:r>
            <a:endParaRPr lang="en-US" dirty="0">
              <a:solidFill>
                <a:schemeClr val="tx2">
                  <a:lumMod val="75000"/>
                </a:schemeClr>
              </a:solidFill>
              <a:latin typeface="+mj-lt"/>
            </a:endParaRPr>
          </a:p>
          <a:p>
            <a:pPr>
              <a:buAutoNum type="arabicPeriod"/>
            </a:pPr>
            <a:endParaRPr lang="en-US" sz="1800" dirty="0">
              <a:solidFill>
                <a:schemeClr val="tx2">
                  <a:lumMod val="75000"/>
                </a:schemeClr>
              </a:solidFill>
              <a:latin typeface="+mj-lt"/>
              <a:ea typeface="Calibri" panose="020F0502020204030204" pitchFamily="34" charset="0"/>
              <a:cs typeface="Calibri"/>
            </a:endParaRPr>
          </a:p>
          <a:p>
            <a:pPr marL="0" indent="0">
              <a:buNone/>
            </a:pPr>
            <a:endParaRPr lang="en-US" sz="1800" dirty="0">
              <a:solidFill>
                <a:schemeClr val="tx2">
                  <a:lumMod val="75000"/>
                </a:schemeClr>
              </a:solidFill>
              <a:latin typeface="+mj-lt"/>
              <a:ea typeface="Calibri" panose="020F0502020204030204" pitchFamily="34" charset="0"/>
              <a:cs typeface="Calibri"/>
            </a:endParaRPr>
          </a:p>
          <a:p>
            <a:pPr marL="0" indent="0">
              <a:buNone/>
            </a:pPr>
            <a:r>
              <a:rPr lang="en-IN" sz="1800" dirty="0">
                <a:solidFill>
                  <a:schemeClr val="tx2">
                    <a:lumMod val="75000"/>
                  </a:schemeClr>
                </a:solidFill>
                <a:latin typeface="+mj-lt"/>
                <a:ea typeface="Calibri" panose="020F0502020204030204" pitchFamily="34" charset="0"/>
                <a:cs typeface="Calibri"/>
              </a:rPr>
              <a:t>2. Data Pre-processing </a:t>
            </a:r>
            <a:endParaRPr lang="en-US" sz="1800" dirty="0">
              <a:solidFill>
                <a:schemeClr val="tx2">
                  <a:lumMod val="75000"/>
                </a:schemeClr>
              </a:solidFill>
              <a:latin typeface="+mj-lt"/>
              <a:ea typeface="Calibri" panose="020F0502020204030204" pitchFamily="34" charset="0"/>
              <a:cs typeface="Calibri"/>
            </a:endParaRPr>
          </a:p>
          <a:p>
            <a:pPr marL="0" indent="0">
              <a:buFont typeface="Arial" pitchFamily="34" charset="0"/>
              <a:buNone/>
            </a:pPr>
            <a:endParaRPr lang="en-US" sz="1800" dirty="0">
              <a:solidFill>
                <a:schemeClr val="tx2">
                  <a:lumMod val="75000"/>
                </a:schemeClr>
              </a:solidFill>
              <a:latin typeface="+mj-lt"/>
              <a:ea typeface="Calibri" panose="020F0502020204030204" pitchFamily="34" charset="0"/>
              <a:cs typeface="Calibri" panose="020F0502020204030204" pitchFamily="34" charset="0"/>
            </a:endParaRPr>
          </a:p>
          <a:p>
            <a:pPr marL="0" indent="0">
              <a:buFont typeface="Arial" pitchFamily="34" charset="0"/>
              <a:buNone/>
            </a:pPr>
            <a:endParaRPr lang="en-IN" sz="1800" dirty="0">
              <a:solidFill>
                <a:schemeClr val="tx2">
                  <a:lumMod val="75000"/>
                </a:schemeClr>
              </a:solidFill>
              <a:latin typeface="+mj-lt"/>
              <a:ea typeface="Calibri" panose="020F0502020204030204" pitchFamily="34" charset="0"/>
              <a:cs typeface="Mangal" panose="02040503050203030202" pitchFamily="18" charset="0"/>
            </a:endParaRPr>
          </a:p>
          <a:p>
            <a:pPr marL="0" indent="0">
              <a:buFont typeface="Arial" pitchFamily="34" charset="0"/>
              <a:buNone/>
            </a:pPr>
            <a:r>
              <a:rPr lang="en-US" sz="1800" dirty="0">
                <a:solidFill>
                  <a:schemeClr val="tx2">
                    <a:lumMod val="75000"/>
                  </a:schemeClr>
                </a:solidFill>
                <a:latin typeface="+mj-lt"/>
                <a:ea typeface="Calibri" panose="020F0502020204030204" pitchFamily="34" charset="0"/>
                <a:cs typeface="Calibri"/>
              </a:rPr>
              <a:t>3. Model Training</a:t>
            </a:r>
            <a:endParaRPr lang="en-IN" sz="1800" dirty="0">
              <a:solidFill>
                <a:schemeClr val="tx2">
                  <a:lumMod val="75000"/>
                </a:schemeClr>
              </a:solidFill>
              <a:latin typeface="+mj-lt"/>
              <a:ea typeface="Calibri" panose="020F0502020204030204" pitchFamily="34" charset="0"/>
              <a:cs typeface="Calibri"/>
            </a:endParaRPr>
          </a:p>
          <a:p>
            <a:pPr>
              <a:buFont typeface="Wingdings" panose="05000000000000000000" pitchFamily="2" charset="2"/>
              <a:buChar char="v"/>
            </a:pPr>
            <a:endParaRPr lang="en-IN" sz="1800" dirty="0">
              <a:solidFill>
                <a:schemeClr val="tx2">
                  <a:lumMod val="75000"/>
                </a:schemeClr>
              </a:solidFill>
              <a:latin typeface="Orbitron" panose="02000000000000000000" pitchFamily="2" charset="0"/>
              <a:ea typeface="Calibri" panose="020F0502020204030204" pitchFamily="34" charset="0"/>
              <a:cs typeface="Mangal" panose="02040503050203030202" pitchFamily="18" charset="0"/>
            </a:endParaRPr>
          </a:p>
          <a:p>
            <a:pPr>
              <a:buFont typeface="Wingdings" panose="05000000000000000000" pitchFamily="2" charset="2"/>
              <a:buChar char="v"/>
            </a:pPr>
            <a:endParaRPr lang="en-IN" sz="1800" dirty="0">
              <a:solidFill>
                <a:schemeClr val="tx2">
                  <a:lumMod val="75000"/>
                </a:schemeClr>
              </a:solidFill>
              <a:latin typeface="Orbitron" panose="02000000000000000000" pitchFamily="2" charset="0"/>
              <a:ea typeface="Calibri" panose="020F0502020204030204" pitchFamily="34" charset="0"/>
              <a:cs typeface="Mangal" panose="02040503050203030202" pitchFamily="18" charset="0"/>
            </a:endParaRPr>
          </a:p>
          <a:p>
            <a:pPr>
              <a:buFont typeface="Wingdings" panose="05000000000000000000" pitchFamily="2" charset="2"/>
              <a:buChar char="v"/>
            </a:pPr>
            <a:endParaRPr lang="en-IN" sz="1800" dirty="0">
              <a:solidFill>
                <a:schemeClr val="tx2">
                  <a:lumMod val="75000"/>
                </a:schemeClr>
              </a:solidFill>
              <a:latin typeface="Orbitron" panose="02000000000000000000" pitchFamily="2" charset="0"/>
              <a:ea typeface="Calibri" panose="020F0502020204030204" pitchFamily="34" charset="0"/>
              <a:cs typeface="Mangal" panose="02040503050203030202" pitchFamily="18" charset="0"/>
            </a:endParaRPr>
          </a:p>
          <a:p>
            <a:pPr marL="0" indent="0">
              <a:buFont typeface="Arial" pitchFamily="34" charset="0"/>
              <a:buNone/>
            </a:pPr>
            <a:endParaRPr lang="en-IN" sz="1800" dirty="0">
              <a:latin typeface="Calibri" panose="020F0502020204030204" pitchFamily="34" charset="0"/>
              <a:ea typeface="Calibri" panose="020F0502020204030204" pitchFamily="34" charset="0"/>
              <a:cs typeface="Mangal" panose="02040503050203030202" pitchFamily="18" charset="0"/>
            </a:endParaRPr>
          </a:p>
          <a:p>
            <a:pPr marL="0" indent="0">
              <a:buFont typeface="Arial" pitchFamily="34" charset="0"/>
              <a:buNone/>
            </a:pPr>
            <a:endParaRPr lang="en-IN" sz="1800" dirty="0">
              <a:latin typeface="Calibri" panose="020F0502020204030204" pitchFamily="34" charset="0"/>
              <a:ea typeface="Calibri" panose="020F0502020204030204" pitchFamily="34" charset="0"/>
              <a:cs typeface="Mangal" panose="02040503050203030202" pitchFamily="18" charset="0"/>
            </a:endParaRPr>
          </a:p>
          <a:p>
            <a:pPr>
              <a:buFont typeface="Arial" pitchFamily="34" charset="0"/>
              <a:buAutoNum type="arabicPeriod"/>
            </a:pPr>
            <a:endParaRPr lang="en-IN" sz="1800" dirty="0">
              <a:latin typeface="Calibri" panose="020F0502020204030204" pitchFamily="34" charset="0"/>
              <a:ea typeface="Calibri" panose="020F0502020204030204" pitchFamily="34" charset="0"/>
              <a:cs typeface="Mangal" panose="02040503050203030202" pitchFamily="18" charset="0"/>
            </a:endParaRPr>
          </a:p>
          <a:p>
            <a:pPr>
              <a:buFont typeface="Arial" pitchFamily="34" charset="0"/>
              <a:buAutoNum type="arabicPeriod"/>
            </a:pPr>
            <a:endParaRPr lang="en-IN" sz="18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2" name="Picture 1">
            <a:extLst>
              <a:ext uri="{FF2B5EF4-FFF2-40B4-BE49-F238E27FC236}">
                <a16:creationId xmlns:a16="http://schemas.microsoft.com/office/drawing/2014/main" id="{D47BCF5A-99F2-41F9-978B-B635322E54E7}"/>
              </a:ext>
            </a:extLst>
          </p:cNvPr>
          <p:cNvPicPr>
            <a:picLocks noChangeAspect="1"/>
          </p:cNvPicPr>
          <p:nvPr/>
        </p:nvPicPr>
        <p:blipFill rotWithShape="1">
          <a:blip r:embed="rId3"/>
          <a:srcRect l="3129" r="4640"/>
          <a:stretch/>
        </p:blipFill>
        <p:spPr>
          <a:xfrm>
            <a:off x="5076056" y="1419622"/>
            <a:ext cx="3248486" cy="3240360"/>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660819-C07A-469B-AF4B-F15BFF313FA4}"/>
              </a:ext>
            </a:extLst>
          </p:cNvPr>
          <p:cNvSpPr txBox="1"/>
          <p:nvPr/>
        </p:nvSpPr>
        <p:spPr>
          <a:xfrm>
            <a:off x="372561" y="1996301"/>
            <a:ext cx="4248472" cy="2585323"/>
          </a:xfrm>
          <a:prstGeom prst="rect">
            <a:avLst/>
          </a:prstGeom>
          <a:noFill/>
        </p:spPr>
        <p:txBody>
          <a:bodyPr wrap="square" lIns="91440" tIns="45720" rIns="91440" bIns="45720" rtlCol="0" anchor="t">
            <a:spAutoFit/>
          </a:bodyPr>
          <a:lstStyle/>
          <a:p>
            <a:pPr algn="l"/>
            <a:r>
              <a:rPr lang="en-US" sz="1800" dirty="0">
                <a:effectLst/>
                <a:latin typeface="+mj-lt"/>
                <a:ea typeface="Calibri" panose="020F0502020204030204" pitchFamily="34" charset="0"/>
                <a:cs typeface="Arial"/>
              </a:rPr>
              <a:t>4. Model Selection</a:t>
            </a:r>
          </a:p>
          <a:p>
            <a:endParaRPr lang="en-US" sz="1800" dirty="0">
              <a:effectLst/>
              <a:latin typeface="+mj-lt"/>
              <a:ea typeface="Calibri" panose="020F0502020204030204" pitchFamily="34" charset="0"/>
              <a:cs typeface="Arial"/>
            </a:endParaRPr>
          </a:p>
          <a:p>
            <a:endParaRPr lang="en-US" dirty="0">
              <a:latin typeface="+mj-lt"/>
              <a:cs typeface="Arial"/>
            </a:endParaRPr>
          </a:p>
          <a:p>
            <a:r>
              <a:rPr lang="en-US" sz="1800" dirty="0">
                <a:latin typeface="+mj-lt"/>
                <a:cs typeface="Arial"/>
              </a:rPr>
              <a:t>5. </a:t>
            </a:r>
            <a:r>
              <a:rPr lang="en-US" sz="1800" dirty="0">
                <a:effectLst/>
                <a:latin typeface="+mj-lt"/>
                <a:ea typeface="Calibri" panose="020F0502020204030204" pitchFamily="34" charset="0"/>
                <a:cs typeface="Calibri"/>
              </a:rPr>
              <a:t>Prediction</a:t>
            </a:r>
            <a:r>
              <a:rPr lang="en-US" dirty="0">
                <a:latin typeface="+mj-lt"/>
                <a:ea typeface="Calibri" panose="020F0502020204030204" pitchFamily="34" charset="0"/>
                <a:cs typeface="Calibri"/>
              </a:rPr>
              <a:t> </a:t>
            </a:r>
            <a:endParaRPr lang="en-US" sz="1800" dirty="0">
              <a:effectLst/>
              <a:latin typeface="+mj-lt"/>
              <a:ea typeface="Calibri" panose="020F0502020204030204" pitchFamily="34" charset="0"/>
              <a:cs typeface="Calibri" panose="020F0502020204030204" pitchFamily="34" charset="0"/>
            </a:endParaRPr>
          </a:p>
          <a:p>
            <a:pPr algn="l"/>
            <a:endParaRPr lang="en-US" sz="1800" dirty="0">
              <a:effectLst/>
              <a:latin typeface="+mj-lt"/>
              <a:ea typeface="Calibri" panose="020F0502020204030204" pitchFamily="34" charset="0"/>
              <a:cs typeface="Calibri" panose="020F0502020204030204" pitchFamily="34" charset="0"/>
            </a:endParaRPr>
          </a:p>
          <a:p>
            <a:endParaRPr lang="en-US" dirty="0">
              <a:latin typeface="+mj-lt"/>
              <a:ea typeface="Calibri" panose="020F0502020204030204" pitchFamily="34" charset="0"/>
              <a:cs typeface="Calibri"/>
            </a:endParaRPr>
          </a:p>
          <a:p>
            <a:r>
              <a:rPr lang="en-US" dirty="0">
                <a:latin typeface="+mj-lt"/>
                <a:ea typeface="Calibri" panose="020F0502020204030204" pitchFamily="34" charset="0"/>
                <a:cs typeface="Calibri"/>
              </a:rPr>
              <a:t>6. </a:t>
            </a:r>
            <a:r>
              <a:rPr lang="en-US" sz="1800" dirty="0">
                <a:effectLst/>
                <a:latin typeface="+mj-lt"/>
                <a:ea typeface="Calibri" panose="020F0502020204030204" pitchFamily="34" charset="0"/>
                <a:cs typeface="Calibri"/>
              </a:rPr>
              <a:t>Deployment</a:t>
            </a:r>
            <a:r>
              <a:rPr lang="en-US" dirty="0">
                <a:latin typeface="+mj-lt"/>
                <a:ea typeface="Calibri" panose="020F0502020204030204" pitchFamily="34" charset="0"/>
                <a:cs typeface="Calibri"/>
              </a:rPr>
              <a:t> in cloud platform as webapp</a:t>
            </a:r>
            <a:endParaRPr lang="en-US" sz="1800" dirty="0">
              <a:effectLst/>
              <a:latin typeface="+mj-lt"/>
              <a:ea typeface="Calibri" panose="020F0502020204030204" pitchFamily="34" charset="0"/>
              <a:cs typeface="Calibri"/>
            </a:endParaRPr>
          </a:p>
          <a:p>
            <a:pPr algn="l"/>
            <a:endParaRPr lang="en-IN" sz="1800" dirty="0">
              <a:solidFill>
                <a:schemeClr val="tx2">
                  <a:lumMod val="75000"/>
                </a:schemeClr>
              </a:solidFill>
              <a:effectLst/>
              <a:latin typeface="Orbitron" panose="02000000000000000000" pitchFamily="2" charset="0"/>
              <a:ea typeface="Calibri" panose="020F0502020204030204" pitchFamily="34" charset="0"/>
              <a:cs typeface="Mangal" panose="02040503050203030202" pitchFamily="18" charset="0"/>
            </a:endParaRPr>
          </a:p>
          <a:p>
            <a:endParaRPr lang="en-IN" dirty="0"/>
          </a:p>
        </p:txBody>
      </p:sp>
      <p:pic>
        <p:nvPicPr>
          <p:cNvPr id="12" name="Picture 11">
            <a:extLst>
              <a:ext uri="{FF2B5EF4-FFF2-40B4-BE49-F238E27FC236}">
                <a16:creationId xmlns:a16="http://schemas.microsoft.com/office/drawing/2014/main" id="{AE91A2AB-D4E9-4769-9FB7-A31399679C0C}"/>
              </a:ext>
            </a:extLst>
          </p:cNvPr>
          <p:cNvPicPr>
            <a:picLocks noChangeAspect="1"/>
          </p:cNvPicPr>
          <p:nvPr/>
        </p:nvPicPr>
        <p:blipFill rotWithShape="1">
          <a:blip r:embed="rId2"/>
          <a:srcRect l="7560" t="19314" r="8336" b="14475"/>
          <a:stretch/>
        </p:blipFill>
        <p:spPr>
          <a:xfrm>
            <a:off x="3312416" y="1996338"/>
            <a:ext cx="5523721" cy="1473066"/>
          </a:xfrm>
          <a:prstGeom prst="rect">
            <a:avLst/>
          </a:prstGeom>
        </p:spPr>
      </p:pic>
      <p:sp>
        <p:nvSpPr>
          <p:cNvPr id="7" name="Title 3">
            <a:extLst>
              <a:ext uri="{FF2B5EF4-FFF2-40B4-BE49-F238E27FC236}">
                <a16:creationId xmlns:a16="http://schemas.microsoft.com/office/drawing/2014/main" id="{C14C6A34-50DB-4B45-A6E5-EC54E2F2F70E}"/>
              </a:ext>
            </a:extLst>
          </p:cNvPr>
          <p:cNvSpPr txBox="1">
            <a:spLocks/>
          </p:cNvSpPr>
          <p:nvPr/>
        </p:nvSpPr>
        <p:spPr>
          <a:xfrm>
            <a:off x="3275856" y="123478"/>
            <a:ext cx="6566315" cy="87698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Calibri" panose="020F0502020204030204" pitchFamily="34" charset="0"/>
                <a:cs typeface="Calibri" panose="020F0502020204030204" pitchFamily="34" charset="0"/>
              </a:rPr>
              <a:t>TRANSFORMATION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PHASES</a:t>
            </a:r>
          </a:p>
        </p:txBody>
      </p:sp>
    </p:spTree>
    <p:extLst>
      <p:ext uri="{BB962C8B-B14F-4D97-AF65-F5344CB8AC3E}">
        <p14:creationId xmlns:p14="http://schemas.microsoft.com/office/powerpoint/2010/main" val="417078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483518"/>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PROGRESS AS OF NOW</a:t>
            </a:r>
            <a:r>
              <a:rPr lang="en-US" sz="2400" b="1" dirty="0">
                <a:solidFill>
                  <a:schemeClr val="tx1"/>
                </a:solidFill>
                <a:latin typeface="Calibri" panose="020F0502020204030204" pitchFamily="34" charset="0"/>
                <a:cs typeface="Calibri" panose="020F0502020204030204" pitchFamily="34" charset="0"/>
              </a:rPr>
              <a:t> </a:t>
            </a:r>
            <a:br>
              <a:rPr lang="en-IN" sz="1400" b="1" i="0" dirty="0">
                <a:solidFill>
                  <a:schemeClr val="tx1"/>
                </a:solidFill>
                <a:effectLst/>
                <a:latin typeface="Calibri" panose="020F0502020204030204" pitchFamily="34" charset="0"/>
                <a:cs typeface="Calibri" panose="020F0502020204030204" pitchFamily="34" charset="0"/>
              </a:rPr>
            </a:br>
            <a:endParaRPr lang="en-US" sz="2800" b="1" dirty="0">
              <a:solidFill>
                <a:schemeClr val="tx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0E660819-C07A-469B-AF4B-F15BFF313FA4}"/>
              </a:ext>
            </a:extLst>
          </p:cNvPr>
          <p:cNvSpPr txBox="1"/>
          <p:nvPr/>
        </p:nvSpPr>
        <p:spPr>
          <a:xfrm>
            <a:off x="323528" y="1707654"/>
            <a:ext cx="7776864" cy="4247317"/>
          </a:xfrm>
          <a:prstGeom prst="rect">
            <a:avLst/>
          </a:prstGeom>
          <a:noFill/>
        </p:spPr>
        <p:txBody>
          <a:bodyPr wrap="square" lIns="91440" tIns="45720" rIns="91440" bIns="45720" rtlCol="0" anchor="t">
            <a:spAutoFit/>
          </a:bodyPr>
          <a:lstStyle/>
          <a:p>
            <a:pPr marL="285750" indent="-285750">
              <a:buFont typeface="Arial"/>
              <a:buChar char="•"/>
            </a:pPr>
            <a:r>
              <a:rPr lang="en-US" dirty="0">
                <a:latin typeface="+mj-lt"/>
                <a:ea typeface="Calibri" panose="020F0502020204030204" pitchFamily="34" charset="0"/>
                <a:cs typeface="Mangal"/>
              </a:rPr>
              <a:t>Done with Literature survey</a:t>
            </a:r>
            <a:endParaRPr lang="en-IN" dirty="0">
              <a:latin typeface="+mj-lt"/>
              <a:ea typeface="Calibri" panose="020F0502020204030204" pitchFamily="34" charset="0"/>
              <a:cs typeface="Mangal"/>
            </a:endParaRPr>
          </a:p>
          <a:p>
            <a:pPr marL="285750" indent="-285750">
              <a:buFont typeface="Arial"/>
              <a:buChar char="•"/>
            </a:pPr>
            <a:endParaRPr lang="en-US" dirty="0">
              <a:latin typeface="+mj-lt"/>
              <a:ea typeface="Calibri" panose="020F0502020204030204" pitchFamily="34" charset="0"/>
              <a:cs typeface="Mangal"/>
            </a:endParaRPr>
          </a:p>
          <a:p>
            <a:pPr marL="285750" indent="-285750">
              <a:buFont typeface="Arial"/>
              <a:buChar char="•"/>
            </a:pPr>
            <a:r>
              <a:rPr lang="en-US" sz="1800" dirty="0">
                <a:effectLst/>
                <a:latin typeface="+mj-lt"/>
                <a:ea typeface="Calibri" panose="020F0502020204030204" pitchFamily="34" charset="0"/>
                <a:cs typeface="Mangal"/>
              </a:rPr>
              <a:t>Done with specification and requirements study</a:t>
            </a:r>
            <a:r>
              <a:rPr lang="en-US" dirty="0">
                <a:latin typeface="+mj-lt"/>
                <a:ea typeface="Calibri" panose="020F0502020204030204" pitchFamily="34" charset="0"/>
                <a:cs typeface="Mangal"/>
              </a:rPr>
              <a:t> </a:t>
            </a:r>
            <a:endParaRPr lang="en-US" dirty="0">
              <a:latin typeface="+mj-lt"/>
              <a:cs typeface="Mangal"/>
            </a:endParaRPr>
          </a:p>
          <a:p>
            <a:pPr marL="285750" indent="-285750">
              <a:buFont typeface="Arial"/>
              <a:buChar char="•"/>
            </a:pPr>
            <a:endParaRPr lang="en-US" dirty="0">
              <a:latin typeface="+mj-lt"/>
              <a:cs typeface="Mangal"/>
            </a:endParaRPr>
          </a:p>
          <a:p>
            <a:pPr marL="285750" indent="-285750">
              <a:buFont typeface="Arial"/>
              <a:buChar char="•"/>
            </a:pPr>
            <a:r>
              <a:rPr lang="en-US" dirty="0">
                <a:latin typeface="+mj-lt"/>
                <a:cs typeface="Mangal"/>
              </a:rPr>
              <a:t>Designed system flow diagram </a:t>
            </a:r>
          </a:p>
          <a:p>
            <a:pPr marL="285750" indent="-285750">
              <a:buFont typeface="Arial"/>
              <a:buChar char="•"/>
            </a:pPr>
            <a:endParaRPr lang="en-US" dirty="0">
              <a:latin typeface="+mj-lt"/>
              <a:cs typeface="Mangal"/>
            </a:endParaRPr>
          </a:p>
          <a:p>
            <a:pPr marL="285750" indent="-285750">
              <a:buFont typeface="Arial"/>
              <a:buChar char="•"/>
            </a:pPr>
            <a:r>
              <a:rPr lang="en-US" i="0" dirty="0">
                <a:latin typeface="+mj-lt"/>
                <a:cs typeface="Mangal"/>
              </a:rPr>
              <a:t>Collected the required dataset</a:t>
            </a:r>
            <a:r>
              <a:rPr lang="en-US" dirty="0">
                <a:latin typeface="+mj-lt"/>
                <a:cs typeface="Mangal"/>
              </a:rPr>
              <a:t> </a:t>
            </a:r>
            <a:endParaRPr lang="en-IN" dirty="0">
              <a:latin typeface="+mj-lt"/>
              <a:cs typeface="Arial"/>
            </a:endParaRPr>
          </a:p>
          <a:p>
            <a:pPr marL="285750" indent="-285750">
              <a:buFont typeface="Arial"/>
              <a:buChar char="•"/>
            </a:pPr>
            <a:endParaRPr lang="en-US" dirty="0">
              <a:latin typeface="+mj-lt"/>
              <a:cs typeface="Mangal"/>
            </a:endParaRPr>
          </a:p>
          <a:p>
            <a:pPr marL="285750" indent="-285750">
              <a:buFont typeface="Arial"/>
              <a:buChar char="•"/>
            </a:pPr>
            <a:r>
              <a:rPr lang="en-US" i="0" dirty="0">
                <a:latin typeface="+mj-lt"/>
                <a:cs typeface="Mangal"/>
              </a:rPr>
              <a:t>Accompli</a:t>
            </a:r>
            <a:r>
              <a:rPr lang="en-US" dirty="0">
                <a:latin typeface="+mj-lt"/>
                <a:cs typeface="Mangal"/>
              </a:rPr>
              <a:t>shed Data pre - processing stage </a:t>
            </a:r>
            <a:endParaRPr lang="en-IN" b="1" i="0" dirty="0">
              <a:effectLst/>
              <a:latin typeface="+mj-lt"/>
              <a:cs typeface="Arial"/>
            </a:endParaRPr>
          </a:p>
          <a:p>
            <a:endParaRPr lang="en-US" b="1" dirty="0">
              <a:solidFill>
                <a:schemeClr val="tx2">
                  <a:lumMod val="75000"/>
                </a:schemeClr>
              </a:solidFill>
              <a:effectLst/>
              <a:latin typeface="Orbitron" panose="02000000000000000000" pitchFamily="2" charset="0"/>
              <a:cs typeface="Mangal" panose="02040503050203030202" pitchFamily="18" charset="0"/>
            </a:endParaRPr>
          </a:p>
          <a:p>
            <a:pPr marL="285750" indent="-285750">
              <a:buFont typeface="Wingdings" panose="05000000000000000000" pitchFamily="2" charset="2"/>
              <a:buChar char="v"/>
            </a:pPr>
            <a:endParaRPr lang="en-IN" b="1" i="0" dirty="0">
              <a:solidFill>
                <a:schemeClr val="accent1">
                  <a:lumMod val="75000"/>
                </a:schemeClr>
              </a:solidFill>
              <a:effectLst/>
              <a:latin typeface="Orbitron" panose="02000000000000000000" pitchFamily="2" charset="0"/>
            </a:endParaRPr>
          </a:p>
          <a:p>
            <a:pPr marL="285750" indent="-285750" algn="l">
              <a:buFont typeface="Wingdings" panose="05000000000000000000" pitchFamily="2" charset="2"/>
              <a:buChar char="v"/>
            </a:pPr>
            <a:endParaRPr lang="en-IN" b="1" i="0" dirty="0">
              <a:solidFill>
                <a:srgbClr val="202124"/>
              </a:solidFill>
              <a:effectLst/>
              <a:latin typeface="arial" panose="020B0604020202020204" pitchFamily="34" charset="0"/>
            </a:endParaRPr>
          </a:p>
          <a:p>
            <a:pPr marL="285750" indent="-285750" algn="l">
              <a:buFont typeface="Wingdings" panose="05000000000000000000" pitchFamily="2" charset="2"/>
              <a:buChar char="v"/>
            </a:pPr>
            <a:endParaRPr lang="en-IN" b="1" i="0" dirty="0">
              <a:solidFill>
                <a:schemeClr val="accent1">
                  <a:lumMod val="75000"/>
                </a:schemeClr>
              </a:solidFill>
              <a:effectLst/>
              <a:latin typeface="Orbitron" panose="02000000000000000000" pitchFamily="2" charset="0"/>
            </a:endParaRPr>
          </a:p>
          <a:p>
            <a:pPr marL="285750" indent="-285750" algn="l">
              <a:buFont typeface="Wingdings" panose="05000000000000000000" pitchFamily="2" charset="2"/>
              <a:buChar char="v"/>
            </a:pPr>
            <a:endParaRPr lang="en-IN" sz="1800" dirty="0">
              <a:solidFill>
                <a:schemeClr val="tx2">
                  <a:lumMod val="75000"/>
                </a:schemeClr>
              </a:solidFill>
              <a:effectLst/>
              <a:latin typeface="Orbitron" panose="02000000000000000000" pitchFamily="2"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104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267494"/>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WORK UNDER PROCESS  </a:t>
            </a:r>
          </a:p>
        </p:txBody>
      </p:sp>
      <p:sp>
        <p:nvSpPr>
          <p:cNvPr id="11" name="TextBox 10">
            <a:extLst>
              <a:ext uri="{FF2B5EF4-FFF2-40B4-BE49-F238E27FC236}">
                <a16:creationId xmlns:a16="http://schemas.microsoft.com/office/drawing/2014/main" id="{0E660819-C07A-469B-AF4B-F15BFF313FA4}"/>
              </a:ext>
            </a:extLst>
          </p:cNvPr>
          <p:cNvSpPr txBox="1"/>
          <p:nvPr/>
        </p:nvSpPr>
        <p:spPr>
          <a:xfrm>
            <a:off x="281963" y="1326106"/>
            <a:ext cx="8051545" cy="6186309"/>
          </a:xfrm>
          <a:prstGeom prst="rect">
            <a:avLst/>
          </a:prstGeom>
          <a:noFill/>
        </p:spPr>
        <p:txBody>
          <a:bodyPr wrap="square" lIns="91440" tIns="45720" rIns="91440" bIns="45720" rtlCol="0" anchor="t">
            <a:spAutoFit/>
          </a:bodyPr>
          <a:lstStyle/>
          <a:p>
            <a:pPr algn="l"/>
            <a:endParaRPr lang="en-US" dirty="0">
              <a:latin typeface="+mj-lt"/>
              <a:ea typeface="Calibri" panose="020F0502020204030204" pitchFamily="34" charset="0"/>
              <a:cs typeface="Mangal" panose="02040503050203030202" pitchFamily="18" charset="0"/>
            </a:endParaRPr>
          </a:p>
          <a:p>
            <a:pPr marL="285750" indent="-285750">
              <a:buFont typeface="Arial"/>
              <a:buChar char="•"/>
            </a:pPr>
            <a:r>
              <a:rPr lang="en-IN" dirty="0">
                <a:latin typeface="+mj-lt"/>
                <a:cs typeface="Arial"/>
              </a:rPr>
              <a:t> </a:t>
            </a:r>
            <a:r>
              <a:rPr lang="en-US" dirty="0">
                <a:latin typeface="+mj-lt"/>
                <a:cs typeface="Mangal"/>
              </a:rPr>
              <a:t>Need to apply machine learning algorithms </a:t>
            </a:r>
            <a:endParaRPr lang="en-IN" i="0" dirty="0">
              <a:effectLst/>
              <a:latin typeface="+mj-lt"/>
              <a:cs typeface="Mangal"/>
            </a:endParaRPr>
          </a:p>
          <a:p>
            <a:endParaRPr lang="en-IN" i="0" dirty="0">
              <a:effectLst/>
              <a:latin typeface="+mj-lt"/>
              <a:cs typeface="Arial"/>
            </a:endParaRPr>
          </a:p>
          <a:p>
            <a:pPr marL="285750" indent="-285750">
              <a:buFont typeface="Arial"/>
              <a:buChar char="•"/>
            </a:pPr>
            <a:r>
              <a:rPr lang="en-US" dirty="0">
                <a:latin typeface="+mj-lt"/>
                <a:cs typeface="Mangal"/>
              </a:rPr>
              <a:t> Selecting best model based on accuracy</a:t>
            </a:r>
            <a:endParaRPr lang="en-IN" i="0" dirty="0">
              <a:effectLst/>
              <a:latin typeface="+mj-lt"/>
              <a:cs typeface="Arial"/>
            </a:endParaRPr>
          </a:p>
          <a:p>
            <a:pPr marL="285750" indent="-285750">
              <a:buFont typeface="Wingdings" panose="05000000000000000000" pitchFamily="2" charset="2"/>
              <a:buChar char="v"/>
            </a:pPr>
            <a:endParaRPr lang="en-IN" dirty="0">
              <a:latin typeface="+mj-lt"/>
              <a:cs typeface="Arial"/>
            </a:endParaRPr>
          </a:p>
          <a:p>
            <a:pPr marL="285750" indent="-285750">
              <a:buFont typeface="Arial"/>
              <a:buChar char="•"/>
            </a:pPr>
            <a:r>
              <a:rPr lang="en-IN" dirty="0">
                <a:latin typeface="+mj-lt"/>
                <a:cs typeface="Arial"/>
              </a:rPr>
              <a:t> </a:t>
            </a:r>
            <a:r>
              <a:rPr lang="en-US" dirty="0">
                <a:latin typeface="+mj-lt"/>
                <a:cs typeface="Mangal"/>
              </a:rPr>
              <a:t>Designing front end for our application </a:t>
            </a:r>
          </a:p>
          <a:p>
            <a:endParaRPr lang="en-US" i="0" dirty="0">
              <a:effectLst/>
              <a:latin typeface="+mj-lt"/>
              <a:cs typeface="Mangal" panose="02040503050203030202" pitchFamily="18" charset="0"/>
            </a:endParaRPr>
          </a:p>
          <a:p>
            <a:pPr marL="285750" indent="-285750">
              <a:buFont typeface="Arial"/>
              <a:buChar char="•"/>
            </a:pPr>
            <a:r>
              <a:rPr lang="en-IN" dirty="0">
                <a:latin typeface="+mj-lt"/>
                <a:cs typeface="Arial"/>
              </a:rPr>
              <a:t> </a:t>
            </a:r>
            <a:r>
              <a:rPr lang="en-US" dirty="0">
                <a:latin typeface="+mj-lt"/>
                <a:cs typeface="Mangal"/>
              </a:rPr>
              <a:t>Deploy using Cloud Services (Heroku Platform)</a:t>
            </a:r>
            <a:endParaRPr lang="en-IN" i="0" dirty="0">
              <a:effectLst/>
              <a:latin typeface="+mj-lt"/>
              <a:cs typeface="Arial"/>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endParaRPr>
          </a:p>
          <a:p>
            <a:pPr marL="285750" indent="-285750">
              <a:buFont typeface="Wingdings" panose="05000000000000000000" pitchFamily="2" charset="2"/>
              <a:buChar char="v"/>
            </a:pPr>
            <a:endParaRPr lang="en-IN" b="1" i="0" dirty="0">
              <a:effectLst/>
              <a:latin typeface="+mj-lt"/>
            </a:endParaRPr>
          </a:p>
          <a:p>
            <a:pPr marL="285750" indent="-285750">
              <a:buFont typeface="Wingdings" panose="05000000000000000000" pitchFamily="2" charset="2"/>
              <a:buChar char="v"/>
            </a:pPr>
            <a:endParaRPr lang="en-IN" b="1" dirty="0">
              <a:latin typeface="+mj-lt"/>
              <a:cs typeface="Mangal" panose="02040503050203030202" pitchFamily="18" charset="0"/>
            </a:endParaRPr>
          </a:p>
          <a:p>
            <a:pPr marL="285750" indent="-285750">
              <a:buFont typeface="Wingdings" panose="05000000000000000000" pitchFamily="2" charset="2"/>
              <a:buChar char="v"/>
            </a:pPr>
            <a:endParaRPr lang="en-US" b="1" dirty="0">
              <a:latin typeface="+mj-lt"/>
              <a:cs typeface="Mangal" panose="02040503050203030202" pitchFamily="18" charset="0"/>
            </a:endParaRPr>
          </a:p>
          <a:p>
            <a:pPr marL="285750" indent="-285750">
              <a:buFont typeface="Wingdings" panose="05000000000000000000" pitchFamily="2" charset="2"/>
              <a:buChar char="v"/>
            </a:pPr>
            <a:endParaRPr lang="en-US" b="1" dirty="0">
              <a:effectLst/>
              <a:latin typeface="+mj-lt"/>
              <a:cs typeface="Mangal" panose="02040503050203030202" pitchFamily="18" charset="0"/>
            </a:endParaRPr>
          </a:p>
          <a:p>
            <a:pPr marL="285750" indent="-285750">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b="1" i="0" dirty="0">
              <a:effectLst/>
              <a:latin typeface="+mj-lt"/>
            </a:endParaRPr>
          </a:p>
          <a:p>
            <a:pPr marL="285750" indent="-285750" algn="l">
              <a:buFont typeface="Wingdings" panose="05000000000000000000" pitchFamily="2" charset="2"/>
              <a:buChar char="v"/>
            </a:pPr>
            <a:endParaRPr lang="en-IN" sz="1800" dirty="0">
              <a:effectLst/>
              <a:latin typeface="+mj-lt"/>
              <a:ea typeface="Calibri" panose="020F0502020204030204" pitchFamily="34" charset="0"/>
              <a:cs typeface="Mangal" panose="02040503050203030202" pitchFamily="18" charset="0"/>
            </a:endParaRPr>
          </a:p>
          <a:p>
            <a:endParaRPr lang="en-IN" dirty="0">
              <a:latin typeface="+mj-lt"/>
            </a:endParaRPr>
          </a:p>
        </p:txBody>
      </p:sp>
    </p:spTree>
    <p:extLst>
      <p:ext uri="{BB962C8B-B14F-4D97-AF65-F5344CB8AC3E}">
        <p14:creationId xmlns:p14="http://schemas.microsoft.com/office/powerpoint/2010/main" val="349313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33408" y="267494"/>
            <a:ext cx="6310592" cy="763525"/>
          </a:xfrm>
        </p:spPr>
        <p:txBody>
          <a:bodyPr>
            <a:noAutofit/>
          </a:bodyPr>
          <a:lstStyle/>
          <a:p>
            <a:pPr algn="ctr"/>
            <a:r>
              <a:rPr lang="en-US" sz="2800" b="1" dirty="0">
                <a:solidFill>
                  <a:schemeClr val="tx1"/>
                </a:solidFill>
                <a:latin typeface="Calibri" panose="020F0502020204030204" pitchFamily="34" charset="0"/>
                <a:cs typeface="Calibri" panose="020F0502020204030204" pitchFamily="34" charset="0"/>
              </a:rPr>
              <a:t>REFERENCES</a:t>
            </a:r>
          </a:p>
        </p:txBody>
      </p:sp>
      <p:sp>
        <p:nvSpPr>
          <p:cNvPr id="11" name="TextBox 10">
            <a:extLst>
              <a:ext uri="{FF2B5EF4-FFF2-40B4-BE49-F238E27FC236}">
                <a16:creationId xmlns:a16="http://schemas.microsoft.com/office/drawing/2014/main" id="{0E660819-C07A-469B-AF4B-F15BFF313FA4}"/>
              </a:ext>
            </a:extLst>
          </p:cNvPr>
          <p:cNvSpPr txBox="1"/>
          <p:nvPr/>
        </p:nvSpPr>
        <p:spPr>
          <a:xfrm>
            <a:off x="38" y="1225528"/>
            <a:ext cx="9146306" cy="8268802"/>
          </a:xfrm>
          <a:prstGeom prst="rect">
            <a:avLst/>
          </a:prstGeom>
          <a:noFill/>
        </p:spPr>
        <p:txBody>
          <a:bodyPr wrap="square" lIns="91440" tIns="45720" rIns="91440" bIns="45720" rtlCol="0" anchor="t">
            <a:spAutoFit/>
          </a:bodyPr>
          <a:lstStyle/>
          <a:p>
            <a:pPr lvl="0" algn="just"/>
            <a:endParaRPr lang="en-IN" sz="1200">
              <a:solidFill>
                <a:srgbClr val="000000"/>
              </a:solidFill>
              <a:latin typeface="Orbitron" panose="02000000000000000000" pitchFamily="2" charset="0"/>
              <a:ea typeface="Calibri" panose="020F0502020204030204" pitchFamily="34" charset="0"/>
              <a:cs typeface="Calibri"/>
            </a:endParaRPr>
          </a:p>
          <a:p>
            <a:pPr algn="just"/>
            <a:r>
              <a:rPr lang="en-IN">
                <a:solidFill>
                  <a:srgbClr val="202124"/>
                </a:solidFill>
                <a:latin typeface="Calibri"/>
                <a:cs typeface="Arial"/>
              </a:rPr>
              <a:t>1.</a:t>
            </a:r>
            <a:r>
              <a:rPr lang="en-IN" b="1">
                <a:solidFill>
                  <a:srgbClr val="202124"/>
                </a:solidFill>
                <a:latin typeface="arial"/>
                <a:cs typeface="Arial"/>
              </a:rPr>
              <a:t> </a:t>
            </a:r>
            <a:r>
              <a:rPr lang="en-IN" u="sng">
                <a:ea typeface="+mn-lt"/>
                <a:cs typeface="+mn-lt"/>
                <a:hlinkClick r:id="rId2"/>
              </a:rPr>
              <a:t>T. Badriyah</a:t>
            </a:r>
            <a:r>
              <a:rPr lang="en-IN">
                <a:ea typeface="+mn-lt"/>
                <a:cs typeface="+mn-lt"/>
              </a:rPr>
              <a:t>, </a:t>
            </a:r>
            <a:r>
              <a:rPr lang="en-IN" u="sng">
                <a:ea typeface="+mn-lt"/>
                <a:cs typeface="+mn-lt"/>
                <a:hlinkClick r:id="rId3"/>
              </a:rPr>
              <a:t>Lailul Rahmaniah</a:t>
            </a:r>
            <a:r>
              <a:rPr lang="en-IN">
                <a:ea typeface="+mn-lt"/>
                <a:cs typeface="+mn-lt"/>
              </a:rPr>
              <a:t> </a:t>
            </a:r>
            <a:r>
              <a:rPr lang="en-IN" u="sng">
                <a:ea typeface="+mn-lt"/>
                <a:cs typeface="+mn-lt"/>
                <a:hlinkClick r:id="rId4"/>
              </a:rPr>
              <a:t>I. Syarif</a:t>
            </a:r>
            <a:r>
              <a:rPr lang="en-IN">
                <a:ea typeface="+mn-lt"/>
                <a:cs typeface="Arial"/>
              </a:rPr>
              <a:t>, </a:t>
            </a:r>
            <a:r>
              <a:rPr lang="en-IN">
                <a:ea typeface="+mn-lt"/>
                <a:cs typeface="+mn-lt"/>
              </a:rPr>
              <a:t>Nearest Neighbour and Statistics Method based for Detecting Fraud in Auto Insurance,2018 International Conference on Applied Engineering (ICAE) [</a:t>
            </a:r>
            <a:r>
              <a:rPr lang="en-IN">
                <a:ea typeface="+mn-lt"/>
                <a:cs typeface="+mn-lt"/>
                <a:hlinkClick r:id="rId5"/>
              </a:rPr>
              <a:t>Link</a:t>
            </a:r>
            <a:r>
              <a:rPr lang="en-IN">
                <a:ea typeface="+mn-lt"/>
                <a:cs typeface="+mn-lt"/>
              </a:rPr>
              <a:t>]</a:t>
            </a:r>
            <a:endParaRPr lang="en-IN">
              <a:cs typeface="Arial"/>
            </a:endParaRPr>
          </a:p>
          <a:p>
            <a:pPr algn="just"/>
            <a:endParaRPr lang="en-IN">
              <a:cs typeface="Calibri"/>
            </a:endParaRPr>
          </a:p>
          <a:p>
            <a:pPr algn="just">
              <a:lnSpc>
                <a:spcPct val="107000"/>
              </a:lnSpc>
              <a:spcAft>
                <a:spcPts val="800"/>
              </a:spcAft>
            </a:pPr>
            <a:r>
              <a:rPr lang="en-IN">
                <a:solidFill>
                  <a:srgbClr val="000000"/>
                </a:solidFill>
                <a:latin typeface="Calibri"/>
                <a:cs typeface="Calibri"/>
              </a:rPr>
              <a:t>2. </a:t>
            </a:r>
            <a:r>
              <a:rPr lang="en-IN">
                <a:latin typeface="Calibri"/>
                <a:cs typeface="Calibri"/>
                <a:hlinkClick r:id="rId6"/>
              </a:rPr>
              <a:t>K. Supraja and </a:t>
            </a:r>
            <a:r>
              <a:rPr lang="en-IN">
                <a:latin typeface="Calibri"/>
                <a:cs typeface="Calibri"/>
                <a:hlinkClick r:id="rId7"/>
              </a:rPr>
              <a:t> S.J. Saritha</a:t>
            </a:r>
            <a:r>
              <a:rPr lang="en-IN">
                <a:latin typeface="Calibri"/>
                <a:cs typeface="Arial"/>
              </a:rPr>
              <a:t>, </a:t>
            </a:r>
            <a:r>
              <a:rPr lang="en-IN">
                <a:cs typeface="Arial"/>
              </a:rPr>
              <a:t>Robust fuzzy rule based technique to detect frauds in vehicle insurance,</a:t>
            </a:r>
            <a:r>
              <a:rPr lang="en-IN">
                <a:ea typeface="+mn-lt"/>
                <a:cs typeface="+mn-lt"/>
              </a:rPr>
              <a:t>1-2 Aug. 2017 [</a:t>
            </a:r>
            <a:r>
              <a:rPr lang="en-IN">
                <a:ea typeface="+mn-lt"/>
                <a:cs typeface="+mn-lt"/>
                <a:hlinkClick r:id="rId8"/>
              </a:rPr>
              <a:t>Link</a:t>
            </a:r>
            <a:r>
              <a:rPr lang="en-IN">
                <a:ea typeface="+mn-lt"/>
                <a:cs typeface="+mn-lt"/>
              </a:rPr>
              <a:t>]</a:t>
            </a:r>
            <a:endParaRPr lang="en-IN">
              <a:latin typeface="Calibri"/>
              <a:cs typeface="Arial"/>
            </a:endParaRPr>
          </a:p>
          <a:p>
            <a:pPr algn="just">
              <a:lnSpc>
                <a:spcPct val="107000"/>
              </a:lnSpc>
              <a:spcAft>
                <a:spcPts val="800"/>
              </a:spcAft>
            </a:pPr>
            <a:r>
              <a:rPr lang="en-IN">
                <a:cs typeface="Calibri"/>
              </a:rPr>
              <a:t>3. </a:t>
            </a:r>
            <a:r>
              <a:rPr lang="en-IN">
                <a:cs typeface="Calibri"/>
                <a:hlinkClick r:id="rId9"/>
              </a:rPr>
              <a:t>Richard A. Bauder</a:t>
            </a:r>
            <a:r>
              <a:rPr lang="en-IN">
                <a:ea typeface="+mn-lt"/>
                <a:cs typeface="+mn-lt"/>
              </a:rPr>
              <a:t>  and </a:t>
            </a:r>
            <a:r>
              <a:rPr lang="en-IN">
                <a:ea typeface="+mn-lt"/>
                <a:cs typeface="+mn-lt"/>
                <a:hlinkClick r:id="rId10"/>
              </a:rPr>
              <a:t>Taghi</a:t>
            </a:r>
            <a:r>
              <a:rPr lang="en-IN">
                <a:cs typeface="Calibri"/>
                <a:hlinkClick r:id="rId10"/>
              </a:rPr>
              <a:t> M. Khoshgoftaar</a:t>
            </a:r>
            <a:r>
              <a:rPr lang="en-IN">
                <a:cs typeface="Arial"/>
              </a:rPr>
              <a:t>, Medicare Fraud Detection Using Machine Learning Methods,</a:t>
            </a:r>
            <a:r>
              <a:rPr lang="en-IN">
                <a:ea typeface="+mn-lt"/>
                <a:cs typeface="+mn-lt"/>
              </a:rPr>
              <a:t>18-21 Dec. 2017 [</a:t>
            </a:r>
            <a:r>
              <a:rPr lang="en-IN">
                <a:ea typeface="+mn-lt"/>
                <a:cs typeface="+mn-lt"/>
                <a:hlinkClick r:id="rId11"/>
              </a:rPr>
              <a:t>Link</a:t>
            </a:r>
            <a:r>
              <a:rPr lang="en-IN">
                <a:ea typeface="+mn-lt"/>
                <a:cs typeface="+mn-lt"/>
              </a:rPr>
              <a:t>]</a:t>
            </a:r>
            <a:endParaRPr lang="en-IN">
              <a:cs typeface="Arial"/>
            </a:endParaRPr>
          </a:p>
          <a:p>
            <a:pPr algn="just">
              <a:lnSpc>
                <a:spcPct val="107000"/>
              </a:lnSpc>
              <a:spcAft>
                <a:spcPts val="800"/>
              </a:spcAft>
            </a:pPr>
            <a:r>
              <a:rPr lang="en-IN">
                <a:cs typeface="Calibri"/>
              </a:rPr>
              <a:t>4. </a:t>
            </a:r>
            <a:r>
              <a:rPr lang="en-IN">
                <a:ea typeface="+mn-lt"/>
                <a:cs typeface="+mn-lt"/>
              </a:rPr>
              <a:t>Rekha Pal and Saurabh Pal, Application of Data Mining Techniques in Health Fraud Detection,, 2015 [</a:t>
            </a:r>
            <a:r>
              <a:rPr lang="en-IN">
                <a:ea typeface="+mn-lt"/>
                <a:cs typeface="+mn-lt"/>
                <a:hlinkClick r:id="rId12"/>
              </a:rPr>
              <a:t>Link</a:t>
            </a:r>
            <a:r>
              <a:rPr lang="en-IN">
                <a:ea typeface="+mn-lt"/>
                <a:cs typeface="+mn-lt"/>
              </a:rPr>
              <a:t>]</a:t>
            </a:r>
          </a:p>
          <a:p>
            <a:pPr>
              <a:lnSpc>
                <a:spcPct val="107000"/>
              </a:lnSpc>
              <a:spcAft>
                <a:spcPts val="800"/>
              </a:spcAft>
            </a:pPr>
            <a:endParaRPr lang="en-IN">
              <a:solidFill>
                <a:srgbClr val="000000"/>
              </a:solidFill>
              <a:latin typeface="Calibri"/>
              <a:cs typeface="Arial"/>
            </a:endParaRPr>
          </a:p>
          <a:p>
            <a:pPr>
              <a:lnSpc>
                <a:spcPct val="107000"/>
              </a:lnSpc>
              <a:spcAft>
                <a:spcPts val="800"/>
              </a:spcAft>
            </a:pPr>
            <a:endParaRPr lang="en-IN" i="0">
              <a:solidFill>
                <a:srgbClr val="000000"/>
              </a:solidFill>
              <a:effectLst/>
              <a:latin typeface="Calibri"/>
              <a:cs typeface="Arial"/>
            </a:endParaRPr>
          </a:p>
          <a:p>
            <a:pPr marL="285750" indent="-285750">
              <a:lnSpc>
                <a:spcPct val="107000"/>
              </a:lnSpc>
              <a:spcAft>
                <a:spcPts val="800"/>
              </a:spcAft>
              <a:buFont typeface="Arial" panose="05000000000000000000" pitchFamily="2" charset="2"/>
              <a:buChar char="•"/>
            </a:pPr>
            <a:endParaRPr lang="en-IN">
              <a:solidFill>
                <a:srgbClr val="000000"/>
              </a:solidFill>
              <a:latin typeface="Calibri"/>
              <a:cs typeface="Calibri"/>
            </a:endParaRPr>
          </a:p>
          <a:p>
            <a:pPr marL="285750" indent="-285750">
              <a:buFont typeface="Wingdings" panose="05000000000000000000" pitchFamily="2" charset="2"/>
              <a:buChar char="v"/>
            </a:pPr>
            <a:endParaRPr lang="en-IN" b="1" i="0">
              <a:solidFill>
                <a:srgbClr val="202124"/>
              </a:solidFill>
              <a:effectLst/>
              <a:latin typeface="arial" panose="020B0604020202020204" pitchFamily="34" charset="0"/>
            </a:endParaRPr>
          </a:p>
          <a:p>
            <a:pPr marL="285750" indent="-285750">
              <a:buFont typeface="Wingdings" panose="05000000000000000000" pitchFamily="2" charset="2"/>
              <a:buChar char="v"/>
            </a:pPr>
            <a:endParaRPr lang="en-IN" b="1">
              <a:solidFill>
                <a:srgbClr val="202124"/>
              </a:solidFill>
              <a:latin typeface="arial" panose="020B0604020202020204" pitchFamily="34" charset="0"/>
              <a:cs typeface="Arial" pitchFamily="34" charset="0"/>
            </a:endParaRPr>
          </a:p>
          <a:p>
            <a:pPr marL="285750" indent="-285750">
              <a:buFont typeface="Wingdings" panose="05000000000000000000" pitchFamily="2" charset="2"/>
              <a:buChar char="v"/>
            </a:pPr>
            <a:endParaRPr lang="en-IN" b="1">
              <a:solidFill>
                <a:srgbClr val="202124"/>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b="1">
              <a:solidFill>
                <a:srgbClr val="202124"/>
              </a:solidFill>
              <a:effectLst/>
              <a:latin typeface="arial" panose="020B0604020202020204" pitchFamily="34" charset="0"/>
              <a:cs typeface="Arial" pitchFamily="34" charset="0"/>
            </a:endParaRPr>
          </a:p>
          <a:p>
            <a:pPr marL="285750" indent="-285750">
              <a:buFont typeface="Wingdings" panose="05000000000000000000" pitchFamily="2" charset="2"/>
              <a:buChar char="v"/>
            </a:pPr>
            <a:endParaRPr lang="en-IN" b="1" i="0">
              <a:solidFill>
                <a:srgbClr val="202124"/>
              </a:solidFill>
              <a:effectLst/>
              <a:latin typeface="arial" panose="020B0604020202020204" pitchFamily="34" charset="0"/>
              <a:cs typeface="Arial" pitchFamily="34" charset="0"/>
            </a:endParaRPr>
          </a:p>
          <a:p>
            <a:pPr marL="285750" indent="-285750" algn="l">
              <a:buFont typeface="Wingdings" panose="05000000000000000000" pitchFamily="2" charset="2"/>
              <a:buChar char="v"/>
            </a:pPr>
            <a:endParaRPr lang="en-IN" b="1" i="0">
              <a:solidFill>
                <a:srgbClr val="202124"/>
              </a:solidFill>
              <a:effectLst/>
              <a:latin typeface="arial" panose="020B0604020202020204" pitchFamily="34" charset="0"/>
              <a:cs typeface="Mangal" panose="02040503050203030202" pitchFamily="18" charset="0"/>
            </a:endParaRPr>
          </a:p>
          <a:p>
            <a:pPr marL="285750" indent="-285750" algn="l">
              <a:buFont typeface="Wingdings" panose="05000000000000000000" pitchFamily="2" charset="2"/>
              <a:buChar char="v"/>
            </a:pPr>
            <a:endParaRPr lang="en-US" b="1" i="0">
              <a:solidFill>
                <a:srgbClr val="17375E"/>
              </a:solidFill>
              <a:effectLst/>
              <a:latin typeface="Orbitron" panose="02000000000000000000" pitchFamily="2" charset="0"/>
              <a:cs typeface="Mangal" panose="02040503050203030202" pitchFamily="18" charset="0"/>
            </a:endParaRPr>
          </a:p>
          <a:p>
            <a:pPr marL="285750" indent="-285750" algn="l">
              <a:buFont typeface="Wingdings" panose="05000000000000000000" pitchFamily="2" charset="2"/>
              <a:buChar char="v"/>
            </a:pPr>
            <a:endParaRPr lang="en-US" sz="1800" b="1">
              <a:solidFill>
                <a:srgbClr val="17375E"/>
              </a:solidFill>
              <a:effectLst/>
              <a:latin typeface="Orbitron" panose="02000000000000000000" pitchFamily="2" charset="0"/>
              <a:ea typeface="Calibri" panose="020F0502020204030204" pitchFamily="34" charset="0"/>
              <a:cs typeface="Mangal" panose="02040503050203030202" pitchFamily="18" charset="0"/>
            </a:endParaRPr>
          </a:p>
          <a:p>
            <a:pPr marL="285750" indent="-285750">
              <a:buFont typeface="Wingdings" panose="05000000000000000000" pitchFamily="2" charset="2"/>
              <a:buChar char="v"/>
            </a:pPr>
            <a:endParaRPr lang="en-IN" b="1">
              <a:solidFill>
                <a:srgbClr val="376092"/>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b="1">
              <a:solidFill>
                <a:srgbClr val="202124"/>
              </a:solidFill>
              <a:latin typeface="arial" panose="020B0604020202020204" pitchFamily="34" charset="0"/>
              <a:cs typeface="Arial" pitchFamily="34" charset="0"/>
            </a:endParaRPr>
          </a:p>
          <a:p>
            <a:pPr marL="285750" indent="-285750">
              <a:buFont typeface="Wingdings" panose="05000000000000000000" pitchFamily="2" charset="2"/>
              <a:buChar char="v"/>
            </a:pPr>
            <a:endParaRPr lang="en-IN" b="1">
              <a:solidFill>
                <a:srgbClr val="376092"/>
              </a:solidFill>
              <a:latin typeface="Orbitron" panose="02000000000000000000" pitchFamily="2" charset="0"/>
              <a:cs typeface="Arial" pitchFamily="34" charset="0"/>
            </a:endParaRPr>
          </a:p>
          <a:p>
            <a:pPr marL="285750" indent="-285750">
              <a:buFont typeface="Wingdings" panose="05000000000000000000" pitchFamily="2" charset="2"/>
              <a:buChar char="v"/>
            </a:pPr>
            <a:endParaRPr lang="en-IN">
              <a:solidFill>
                <a:srgbClr val="17375E"/>
              </a:solidFill>
              <a:latin typeface="Orbitron" panose="02000000000000000000" pitchFamily="2" charset="0"/>
              <a:cs typeface="Mangal" panose="02040503050203030202" pitchFamily="18" charset="0"/>
            </a:endParaRPr>
          </a:p>
          <a:p>
            <a:endParaRPr lang="en-IN"/>
          </a:p>
        </p:txBody>
      </p:sp>
    </p:spTree>
    <p:extLst>
      <p:ext uri="{BB962C8B-B14F-4D97-AF65-F5344CB8AC3E}">
        <p14:creationId xmlns:p14="http://schemas.microsoft.com/office/powerpoint/2010/main" val="133558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660819-C07A-469B-AF4B-F15BFF313FA4}"/>
              </a:ext>
            </a:extLst>
          </p:cNvPr>
          <p:cNvSpPr txBox="1"/>
          <p:nvPr/>
        </p:nvSpPr>
        <p:spPr>
          <a:xfrm>
            <a:off x="737357" y="1687881"/>
            <a:ext cx="7488832" cy="5078313"/>
          </a:xfrm>
          <a:prstGeom prst="rect">
            <a:avLst/>
          </a:prstGeom>
          <a:noFill/>
        </p:spPr>
        <p:txBody>
          <a:bodyPr wrap="square" rtlCol="0">
            <a:spAutoFit/>
          </a:bodyPr>
          <a:lstStyle/>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IN" sz="54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IN" sz="540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US" dirty="0">
              <a:effectLst/>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endParaRPr lang="en-IN" i="0" dirty="0">
              <a:effectLst/>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v"/>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039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3">
            <a:extLst>
              <a:ext uri="{FF2B5EF4-FFF2-40B4-BE49-F238E27FC236}">
                <a16:creationId xmlns:a16="http://schemas.microsoft.com/office/drawing/2014/main" id="{29B361EA-5624-43C5-8A6D-938B30A0E526}"/>
              </a:ext>
            </a:extLst>
          </p:cNvPr>
          <p:cNvSpPr>
            <a:spLocks noGrp="1"/>
          </p:cNvSpPr>
          <p:nvPr>
            <p:ph type="title"/>
          </p:nvPr>
        </p:nvSpPr>
        <p:spPr>
          <a:xfrm>
            <a:off x="2403356" y="163415"/>
            <a:ext cx="4337288" cy="725349"/>
          </a:xfrm>
        </p:spPr>
        <p:txBody>
          <a:bodyPr>
            <a:normAutofit/>
          </a:bodyPr>
          <a:lstStyle/>
          <a:p>
            <a:pPr algn="ctr"/>
            <a:r>
              <a:rPr lang="en-US" sz="2800" dirty="0">
                <a:solidFill>
                  <a:schemeClr val="tx1"/>
                </a:solidFill>
                <a:latin typeface="Roboto" panose="02000000000000000000" pitchFamily="2" charset="0"/>
                <a:ea typeface="Roboto" panose="02000000000000000000" pitchFamily="2" charset="0"/>
              </a:rPr>
              <a:t>TABLE OF CONTENTS</a:t>
            </a:r>
          </a:p>
        </p:txBody>
      </p:sp>
      <p:sp>
        <p:nvSpPr>
          <p:cNvPr id="23" name="Content Placeholder 4">
            <a:extLst>
              <a:ext uri="{FF2B5EF4-FFF2-40B4-BE49-F238E27FC236}">
                <a16:creationId xmlns:a16="http://schemas.microsoft.com/office/drawing/2014/main" id="{CE5B2BE0-88AA-4F34-A2D0-D80C947C4B4D}"/>
              </a:ext>
            </a:extLst>
          </p:cNvPr>
          <p:cNvSpPr txBox="1">
            <a:spLocks/>
          </p:cNvSpPr>
          <p:nvPr/>
        </p:nvSpPr>
        <p:spPr>
          <a:xfrm>
            <a:off x="1342565" y="1068951"/>
            <a:ext cx="6857568" cy="3645850"/>
          </a:xfrm>
          <a:prstGeom prst="rect">
            <a:avLst/>
          </a:prstGeom>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Abstract</a:t>
            </a:r>
            <a:endParaRPr lang="en-US" sz="1800" b="1" dirty="0">
              <a:latin typeface="Roboto" panose="02000000000000000000" pitchFamily="2" charset="0"/>
              <a:ea typeface="Roboto" panose="02000000000000000000" pitchFamily="2" charset="0"/>
              <a:cs typeface="Arial"/>
            </a:endParaRP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Introduction </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Literature Survey</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Objective</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System flow design</a:t>
            </a:r>
          </a:p>
          <a:p>
            <a:pPr marL="228600" indent="-228600">
              <a:lnSpc>
                <a:spcPct val="150000"/>
              </a:lnSpc>
              <a:buAutoNum type="arabicPeriod"/>
            </a:pPr>
            <a:r>
              <a:rPr lang="en-IN" sz="1600" b="1" dirty="0">
                <a:latin typeface="Roboto" panose="02000000000000000000" pitchFamily="2" charset="0"/>
                <a:ea typeface="Roboto" panose="02000000000000000000" pitchFamily="2" charset="0"/>
                <a:cs typeface="Arial"/>
              </a:rPr>
              <a:t> Methodology</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Transformation phase</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Progress as of now</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Work under process</a:t>
            </a:r>
          </a:p>
          <a:p>
            <a:pPr marL="228600" indent="-228600">
              <a:lnSpc>
                <a:spcPct val="150000"/>
              </a:lnSpc>
              <a:buFont typeface="Arial" pitchFamily="34" charset="0"/>
              <a:buAutoNum type="arabicPeriod"/>
            </a:pPr>
            <a:r>
              <a:rPr lang="en-IN" sz="1600" b="1" dirty="0">
                <a:latin typeface="Roboto" panose="02000000000000000000" pitchFamily="2" charset="0"/>
                <a:ea typeface="Roboto" panose="02000000000000000000" pitchFamily="2" charset="0"/>
                <a:cs typeface="Arial"/>
              </a:rPr>
              <a:t> References</a:t>
            </a:r>
          </a:p>
          <a:p>
            <a:pPr marL="228600" indent="-228600">
              <a:buFont typeface="Arial" pitchFamily="34" charset="0"/>
              <a:buAutoNum type="arabicPeriod"/>
            </a:pPr>
            <a:endParaRPr lang="en-IN" sz="1600" dirty="0">
              <a:latin typeface="Arial Rounded MT Bold"/>
              <a:cs typeface="Arial"/>
            </a:endParaRPr>
          </a:p>
          <a:p>
            <a:pPr marL="228600" indent="-228600">
              <a:buFont typeface="Arial" pitchFamily="34" charset="0"/>
              <a:buAutoNum type="arabicPeriod"/>
            </a:pPr>
            <a:endParaRPr lang="en-IN" sz="1600" dirty="0">
              <a:latin typeface="Arial Rounded MT Bold"/>
              <a:cs typeface="Arial"/>
            </a:endParaRPr>
          </a:p>
          <a:p>
            <a:pPr marL="228600" indent="-228600">
              <a:buFont typeface="Arial" pitchFamily="34" charset="0"/>
              <a:buAutoNum type="arabicPeriod"/>
            </a:pPr>
            <a:endParaRPr lang="en-IN" sz="1600" dirty="0">
              <a:latin typeface="Arial Rounded MT Bold"/>
              <a:cs typeface="Arial"/>
            </a:endParaRPr>
          </a:p>
        </p:txBody>
      </p:sp>
    </p:spTree>
    <p:extLst>
      <p:ext uri="{BB962C8B-B14F-4D97-AF65-F5344CB8AC3E}">
        <p14:creationId xmlns:p14="http://schemas.microsoft.com/office/powerpoint/2010/main" val="244894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AD9825-A854-4333-967A-49E621E1D36A}"/>
              </a:ext>
            </a:extLst>
          </p:cNvPr>
          <p:cNvSpPr txBox="1"/>
          <p:nvPr/>
        </p:nvSpPr>
        <p:spPr>
          <a:xfrm>
            <a:off x="2760734" y="495940"/>
            <a:ext cx="3622532" cy="523220"/>
          </a:xfrm>
          <a:prstGeom prst="rect">
            <a:avLst/>
          </a:prstGeom>
          <a:noFill/>
        </p:spPr>
        <p:txBody>
          <a:bodyPr wrap="square">
            <a:spAutoFit/>
          </a:bodyPr>
          <a:lstStyle/>
          <a:p>
            <a:pPr algn="ctr"/>
            <a:r>
              <a:rPr lang="en-US" sz="2800" dirty="0">
                <a:latin typeface="Roboto" panose="02000000000000000000" pitchFamily="2" charset="0"/>
                <a:ea typeface="Roboto" panose="02000000000000000000" pitchFamily="2" charset="0"/>
                <a:cs typeface="Arial"/>
              </a:rPr>
              <a:t>INTRODUCTION</a:t>
            </a:r>
            <a:endParaRPr lang="en-IN" sz="2800" dirty="0">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630A2219-5508-484D-9BF3-A7BE8E378280}"/>
              </a:ext>
            </a:extLst>
          </p:cNvPr>
          <p:cNvSpPr txBox="1"/>
          <p:nvPr/>
        </p:nvSpPr>
        <p:spPr>
          <a:xfrm>
            <a:off x="727363" y="1680737"/>
            <a:ext cx="8073737" cy="1782026"/>
          </a:xfrm>
          <a:prstGeom prst="rect">
            <a:avLst/>
          </a:prstGeom>
          <a:noFill/>
        </p:spPr>
        <p:txBody>
          <a:bodyPr wrap="square">
            <a:spAutoFit/>
          </a:bodyPr>
          <a:lstStyle/>
          <a:p>
            <a:pPr marL="0" indent="-228600">
              <a:lnSpc>
                <a:spcPct val="90000"/>
              </a:lnSpc>
            </a:pPr>
            <a:endParaRPr lang="en-US" sz="1600" dirty="0">
              <a:solidFill>
                <a:srgbClr val="000000"/>
              </a:solidFill>
              <a:latin typeface="+mj-lt"/>
              <a:ea typeface="Roboto" panose="02000000000000000000" pitchFamily="2" charset="0"/>
            </a:endParaRPr>
          </a:p>
          <a:p>
            <a:pPr marL="0" indent="0" algn="just">
              <a:lnSpc>
                <a:spcPct val="90000"/>
              </a:lnSpc>
              <a:buNone/>
            </a:pPr>
            <a:r>
              <a:rPr lang="en-US" sz="1800" dirty="0">
                <a:solidFill>
                  <a:srgbClr val="000000"/>
                </a:solidFill>
                <a:latin typeface="+mj-lt"/>
                <a:ea typeface="Roboto" panose="02000000000000000000" pitchFamily="2" charset="0"/>
                <a:cs typeface="Arial"/>
              </a:rPr>
              <a:t>The insurance industries consist of more than thousand companies in worldwide. And collect more than one trillions of dollars premiums in each year.  The vehicle insurance fraud is the most prominent type of insurance fraud, which can be done by fake accident claim. In this project, focusing on detecting the vehicle fraud by using, machine learning techniques.</a:t>
            </a:r>
          </a:p>
          <a:p>
            <a:pPr marL="0" indent="-228600">
              <a:lnSpc>
                <a:spcPct val="90000"/>
              </a:lnSpc>
            </a:pPr>
            <a:endParaRPr lang="en-US" sz="1600" dirty="0">
              <a:solidFill>
                <a:srgbClr val="00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39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58" y="1491630"/>
            <a:ext cx="8155483" cy="3240360"/>
          </a:xfrm>
        </p:spPr>
        <p:txBody>
          <a:bodyPr vert="horz" lIns="91440" tIns="45720" rIns="91440" bIns="45720" rtlCol="0" anchor="t">
            <a:noAutofit/>
          </a:bodyPr>
          <a:lstStyle/>
          <a:p>
            <a:pPr marL="0" indent="0">
              <a:buNone/>
            </a:pPr>
            <a:endParaRPr lang="en-IN" sz="1600">
              <a:solidFill>
                <a:srgbClr val="254061"/>
              </a:solidFill>
              <a:latin typeface="Orbitron" panose="02000000000000000000" pitchFamily="2" charset="0"/>
              <a:cs typeface="Arial"/>
            </a:endParaRPr>
          </a:p>
          <a:p>
            <a:pPr marL="0" indent="0">
              <a:buNone/>
            </a:pPr>
            <a:endParaRPr lang="en-IN" sz="1600" b="0" i="0">
              <a:solidFill>
                <a:srgbClr val="000000"/>
              </a:solidFill>
              <a:effectLst/>
              <a:latin typeface="Orbitron" panose="02000000000000000000" pitchFamily="2" charset="0"/>
            </a:endParaRPr>
          </a:p>
          <a:p>
            <a:endParaRPr lang="en-US" sz="1600"/>
          </a:p>
        </p:txBody>
      </p:sp>
      <p:sp>
        <p:nvSpPr>
          <p:cNvPr id="2" name="TextBox 1">
            <a:extLst>
              <a:ext uri="{FF2B5EF4-FFF2-40B4-BE49-F238E27FC236}">
                <a16:creationId xmlns:a16="http://schemas.microsoft.com/office/drawing/2014/main" id="{3F0E9CA6-D44D-48B8-9F4C-550CA0BEDBE6}"/>
              </a:ext>
            </a:extLst>
          </p:cNvPr>
          <p:cNvSpPr txBox="1"/>
          <p:nvPr/>
        </p:nvSpPr>
        <p:spPr>
          <a:xfrm>
            <a:off x="254330" y="1281030"/>
            <a:ext cx="863072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Introduction to Machine Learning</a:t>
            </a:r>
            <a:endParaRPr lang="en-US" b="1" dirty="0">
              <a:ea typeface="+mn-lt"/>
              <a:cs typeface="+mn-lt"/>
            </a:endParaRPr>
          </a:p>
          <a:p>
            <a:pPr algn="just"/>
            <a:endParaRPr lang="en-US" dirty="0">
              <a:ea typeface="+mn-lt"/>
              <a:cs typeface="+mn-lt"/>
            </a:endParaRPr>
          </a:p>
          <a:p>
            <a:pPr marL="285750" indent="-285750" algn="just">
              <a:buFont typeface="Arial"/>
              <a:buChar char="•"/>
            </a:pPr>
            <a:r>
              <a:rPr lang="en-US" dirty="0">
                <a:ea typeface="+mn-lt"/>
                <a:cs typeface="+mn-lt"/>
              </a:rPr>
              <a:t>Machine Learning is said as a subset of </a:t>
            </a:r>
            <a:r>
              <a:rPr lang="en-US" b="1" dirty="0">
                <a:ea typeface="+mn-lt"/>
                <a:cs typeface="+mn-lt"/>
              </a:rPr>
              <a:t>Artificial intelligence</a:t>
            </a:r>
            <a:r>
              <a:rPr lang="en-US" dirty="0">
                <a:ea typeface="+mn-lt"/>
                <a:cs typeface="+mn-lt"/>
              </a:rPr>
              <a:t> that is mainly concerned with the development of algorithms which allow a computer to learn from the data and past experiences on their own. </a:t>
            </a:r>
            <a:endParaRPr lang="en-US" b="1" dirty="0">
              <a:ea typeface="+mn-lt"/>
              <a:cs typeface="+mn-lt"/>
            </a:endParaRPr>
          </a:p>
          <a:p>
            <a:pPr algn="just"/>
            <a:endParaRPr lang="en-US" dirty="0">
              <a:ea typeface="+mn-lt"/>
              <a:cs typeface="+mn-lt"/>
            </a:endParaRPr>
          </a:p>
          <a:p>
            <a:pPr marL="285750" indent="-285750" algn="just">
              <a:buFont typeface="Arial,Sans-Serif"/>
              <a:buChar char="•"/>
            </a:pPr>
            <a:r>
              <a:rPr lang="en-US" dirty="0">
                <a:cs typeface="Calibri"/>
              </a:rPr>
              <a:t>Machine learning uses data to detect various patterns in a given dataset.</a:t>
            </a:r>
            <a:endParaRPr lang="en-US" dirty="0">
              <a:ea typeface="+mn-lt"/>
              <a:cs typeface="+mn-lt"/>
            </a:endParaRPr>
          </a:p>
          <a:p>
            <a:pPr marL="285750" indent="-285750" algn="just">
              <a:buFont typeface="Arial,Sans-Serif"/>
              <a:buChar char="•"/>
            </a:pPr>
            <a:endParaRPr lang="en-US" dirty="0">
              <a:cs typeface="Calibri"/>
            </a:endParaRPr>
          </a:p>
          <a:p>
            <a:pPr marL="285750" indent="-285750" algn="just">
              <a:buFont typeface="Arial,Sans-Serif"/>
              <a:buChar char="•"/>
            </a:pPr>
            <a:r>
              <a:rPr lang="en-US" dirty="0">
                <a:cs typeface="Calibri"/>
              </a:rPr>
              <a:t>It can learn from past data and improve automatically.</a:t>
            </a:r>
            <a:endParaRPr lang="en-US" dirty="0">
              <a:ea typeface="+mn-lt"/>
              <a:cs typeface="+mn-lt"/>
            </a:endParaRPr>
          </a:p>
          <a:p>
            <a:pPr marL="285750" indent="-285750" algn="just">
              <a:buFont typeface="Arial,Sans-Serif"/>
              <a:buChar char="•"/>
            </a:pPr>
            <a:endParaRPr lang="en-US" dirty="0">
              <a:cs typeface="Calibri"/>
            </a:endParaRPr>
          </a:p>
          <a:p>
            <a:pPr marL="285750" indent="-285750" algn="just">
              <a:buFont typeface="Arial,Sans-Serif"/>
              <a:buChar char="•"/>
            </a:pPr>
            <a:r>
              <a:rPr lang="en-US" dirty="0">
                <a:cs typeface="Calibri"/>
              </a:rPr>
              <a:t>Machine learning is much similar to data mining as it also deals with the huge amount of the data.</a:t>
            </a:r>
            <a:endParaRPr lang="en-US" dirty="0"/>
          </a:p>
          <a:p>
            <a:pPr algn="just"/>
            <a:endParaRPr lang="en-US" dirty="0">
              <a:cs typeface="Calibri"/>
            </a:endParaRPr>
          </a:p>
        </p:txBody>
      </p:sp>
      <p:sp>
        <p:nvSpPr>
          <p:cNvPr id="7" name="TextBox 6">
            <a:extLst>
              <a:ext uri="{FF2B5EF4-FFF2-40B4-BE49-F238E27FC236}">
                <a16:creationId xmlns:a16="http://schemas.microsoft.com/office/drawing/2014/main" id="{C7F2AB31-22DE-42BA-935B-863788295852}"/>
              </a:ext>
            </a:extLst>
          </p:cNvPr>
          <p:cNvSpPr txBox="1"/>
          <p:nvPr/>
        </p:nvSpPr>
        <p:spPr>
          <a:xfrm>
            <a:off x="2758427" y="336259"/>
            <a:ext cx="3622532" cy="523220"/>
          </a:xfrm>
          <a:prstGeom prst="rect">
            <a:avLst/>
          </a:prstGeom>
          <a:noFill/>
        </p:spPr>
        <p:txBody>
          <a:bodyPr wrap="square">
            <a:spAutoFit/>
          </a:bodyPr>
          <a:lstStyle/>
          <a:p>
            <a:pPr algn="ctr"/>
            <a:r>
              <a:rPr lang="en-US" sz="2800" dirty="0">
                <a:latin typeface="Roboto" panose="02000000000000000000" pitchFamily="2" charset="0"/>
                <a:ea typeface="Roboto" panose="02000000000000000000" pitchFamily="2" charset="0"/>
                <a:cs typeface="Arial"/>
              </a:rPr>
              <a:t>INTRODUCTION</a:t>
            </a:r>
            <a:endParaRPr lang="en-IN"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31234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57A9-F1F1-4D05-8D6D-01E3D1AD6A7C}"/>
              </a:ext>
            </a:extLst>
          </p:cNvPr>
          <p:cNvSpPr>
            <a:spLocks noGrp="1"/>
          </p:cNvSpPr>
          <p:nvPr>
            <p:ph type="title"/>
          </p:nvPr>
        </p:nvSpPr>
        <p:spPr>
          <a:xfrm>
            <a:off x="430332" y="1881235"/>
            <a:ext cx="2387064" cy="2314713"/>
          </a:xfrm>
        </p:spPr>
        <p:txBody>
          <a:bodyPr vert="horz" lIns="91440" tIns="45720" rIns="91440" bIns="45720" rtlCol="0" anchor="t">
            <a:normAutofit/>
          </a:bodyPr>
          <a:lstStyle/>
          <a:p>
            <a:pPr algn="l">
              <a:lnSpc>
                <a:spcPct val="90000"/>
              </a:lnSpc>
            </a:pPr>
            <a:r>
              <a:rPr lang="en-US" sz="2800">
                <a:solidFill>
                  <a:srgbClr val="FFFFFF"/>
                </a:solidFill>
                <a:cs typeface="Arial"/>
              </a:rPr>
              <a:t>Types of Machine Learning Algorithms</a:t>
            </a:r>
            <a:endParaRPr lang="en-US" sz="2800" kern="1200">
              <a:solidFill>
                <a:srgbClr val="FFFFFF"/>
              </a:solidFill>
              <a:latin typeface="+mj-lt"/>
              <a:cs typeface="Arial"/>
            </a:endParaRPr>
          </a:p>
          <a:p>
            <a:pPr algn="l">
              <a:lnSpc>
                <a:spcPct val="90000"/>
              </a:lnSpc>
            </a:pPr>
            <a:endParaRPr lang="en-US" sz="2800" kern="1200">
              <a:solidFill>
                <a:srgbClr val="FFFFFF"/>
              </a:solidFill>
              <a:latin typeface="+mj-lt"/>
              <a:ea typeface="+mj-ea"/>
              <a:cs typeface="+mj-cs"/>
            </a:endParaRPr>
          </a:p>
        </p:txBody>
      </p:sp>
      <p:pic>
        <p:nvPicPr>
          <p:cNvPr id="8" name="Picture 9" descr="Graphical user interface&#10;&#10;Description automatically generated">
            <a:extLst>
              <a:ext uri="{FF2B5EF4-FFF2-40B4-BE49-F238E27FC236}">
                <a16:creationId xmlns:a16="http://schemas.microsoft.com/office/drawing/2014/main" id="{78642C1C-1727-4C71-A282-8433D4965F24}"/>
              </a:ext>
            </a:extLst>
          </p:cNvPr>
          <p:cNvPicPr>
            <a:picLocks noChangeAspect="1"/>
          </p:cNvPicPr>
          <p:nvPr/>
        </p:nvPicPr>
        <p:blipFill>
          <a:blip r:embed="rId2"/>
          <a:stretch>
            <a:fillRect/>
          </a:stretch>
        </p:blipFill>
        <p:spPr>
          <a:xfrm>
            <a:off x="1733714" y="366051"/>
            <a:ext cx="5870274" cy="4411398"/>
          </a:xfrm>
          <a:prstGeom prst="rect">
            <a:avLst/>
          </a:prstGeom>
        </p:spPr>
      </p:pic>
    </p:spTree>
    <p:extLst>
      <p:ext uri="{BB962C8B-B14F-4D97-AF65-F5344CB8AC3E}">
        <p14:creationId xmlns:p14="http://schemas.microsoft.com/office/powerpoint/2010/main" val="382130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58" y="1232838"/>
            <a:ext cx="8155483" cy="3240360"/>
          </a:xfrm>
        </p:spPr>
        <p:txBody>
          <a:bodyPr vert="horz" lIns="91440" tIns="45720" rIns="91440" bIns="45720" rtlCol="0" anchor="t">
            <a:noAutofit/>
          </a:bodyPr>
          <a:lstStyle/>
          <a:p>
            <a:pPr marL="0" indent="0" algn="just">
              <a:buNone/>
            </a:pPr>
            <a:r>
              <a:rPr lang="en-IN" sz="1800">
                <a:solidFill>
                  <a:schemeClr val="tx1"/>
                </a:solidFill>
                <a:latin typeface="Calibri"/>
                <a:cs typeface="Arial"/>
              </a:rPr>
              <a:t>Introduction to Insurance Fraud Detection</a:t>
            </a:r>
            <a:endParaRPr lang="en-US"/>
          </a:p>
        </p:txBody>
      </p:sp>
      <p:sp>
        <p:nvSpPr>
          <p:cNvPr id="2" name="TextBox 1">
            <a:extLst>
              <a:ext uri="{FF2B5EF4-FFF2-40B4-BE49-F238E27FC236}">
                <a16:creationId xmlns:a16="http://schemas.microsoft.com/office/drawing/2014/main" id="{122B4231-4E68-4A64-8165-69F5E47FD9C7}"/>
              </a:ext>
            </a:extLst>
          </p:cNvPr>
          <p:cNvSpPr txBox="1"/>
          <p:nvPr/>
        </p:nvSpPr>
        <p:spPr>
          <a:xfrm>
            <a:off x="332118" y="1782433"/>
            <a:ext cx="849054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a:ea typeface="+mn-lt"/>
                <a:cs typeface="+mn-lt"/>
              </a:rPr>
              <a:t>Fraud is one of the largest and most well-known problems that insurers face. Fraudulent claims can be highly expensive for each insurer. Therefore, it is important to know which claims are correct and which are not.</a:t>
            </a:r>
            <a:endParaRPr lang="en-US">
              <a:ea typeface="+mn-lt"/>
              <a:cs typeface="Arial"/>
            </a:endParaRPr>
          </a:p>
          <a:p>
            <a:pPr algn="just"/>
            <a:endParaRPr lang="en-US">
              <a:ea typeface="+mn-lt"/>
              <a:cs typeface="+mn-lt"/>
            </a:endParaRPr>
          </a:p>
          <a:p>
            <a:pPr marL="285750" indent="-285750" algn="just">
              <a:buFont typeface="Arial"/>
              <a:buChar char="•"/>
            </a:pPr>
            <a:r>
              <a:rPr lang="en-US">
                <a:ea typeface="+mn-lt"/>
                <a:cs typeface="+mn-lt"/>
              </a:rPr>
              <a:t>Ideally, an insurance agent would have the capacity to investigate each case and conclude whether it is genuine or not. However, this process is not only time consuming, but costly. Sourcing and funding the skilled labor required to review each of the thousands of claims that are filed a day is simply unfeasible. </a:t>
            </a:r>
            <a:endParaRPr lang="en-US">
              <a:ea typeface="+mn-lt"/>
              <a:cs typeface="Arial"/>
            </a:endParaRPr>
          </a:p>
          <a:p>
            <a:pPr algn="just"/>
            <a:endParaRPr lang="en-US">
              <a:ea typeface="+mn-lt"/>
              <a:cs typeface="+mn-lt"/>
            </a:endParaRPr>
          </a:p>
          <a:p>
            <a:pPr marL="285750" indent="-285750" algn="just">
              <a:buFont typeface="Arial"/>
              <a:buChar char="•"/>
            </a:pPr>
            <a:r>
              <a:rPr lang="en-US">
                <a:ea typeface="+mn-lt"/>
                <a:cs typeface="+mn-lt"/>
              </a:rPr>
              <a:t>This is where machine learning comes in to save the day. Once the proper data is fed to the system it'll be very easy to find out if the claim is genuine or not.</a:t>
            </a:r>
            <a:endParaRPr lang="en-US"/>
          </a:p>
        </p:txBody>
      </p:sp>
      <p:sp>
        <p:nvSpPr>
          <p:cNvPr id="7" name="TextBox 6">
            <a:extLst>
              <a:ext uri="{FF2B5EF4-FFF2-40B4-BE49-F238E27FC236}">
                <a16:creationId xmlns:a16="http://schemas.microsoft.com/office/drawing/2014/main" id="{1629250E-63EE-4A2C-8089-E61F54583B22}"/>
              </a:ext>
            </a:extLst>
          </p:cNvPr>
          <p:cNvSpPr txBox="1"/>
          <p:nvPr/>
        </p:nvSpPr>
        <p:spPr>
          <a:xfrm>
            <a:off x="2760733" y="221746"/>
            <a:ext cx="3622532" cy="646331"/>
          </a:xfrm>
          <a:prstGeom prst="rect">
            <a:avLst/>
          </a:prstGeom>
          <a:noFill/>
        </p:spPr>
        <p:txBody>
          <a:bodyPr wrap="square">
            <a:spAutoFit/>
          </a:bodyPr>
          <a:lstStyle/>
          <a:p>
            <a:pPr algn="ctr"/>
            <a:r>
              <a:rPr lang="en-US" sz="3600" dirty="0">
                <a:latin typeface="Roboto" panose="02000000000000000000" pitchFamily="2" charset="0"/>
                <a:ea typeface="Roboto" panose="02000000000000000000" pitchFamily="2" charset="0"/>
                <a:cs typeface="Arial"/>
              </a:rPr>
              <a:t>INTRODUCTION</a:t>
            </a:r>
            <a:endParaRPr lang="en-IN" sz="3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8895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A39730-B86A-4BB2-AD14-04F347ECF1F6}"/>
              </a:ext>
            </a:extLst>
          </p:cNvPr>
          <p:cNvSpPr>
            <a:spLocks noGrp="1"/>
          </p:cNvSpPr>
          <p:nvPr>
            <p:ph type="title"/>
          </p:nvPr>
        </p:nvSpPr>
        <p:spPr>
          <a:xfrm>
            <a:off x="238767" y="99806"/>
            <a:ext cx="8654143" cy="1053976"/>
          </a:xfrm>
        </p:spPr>
        <p:txBody>
          <a:bodyPr>
            <a:normAutofit/>
          </a:bodyPr>
          <a:lstStyle/>
          <a:p>
            <a:r>
              <a:rPr lang="en-US" sz="2800" dirty="0">
                <a:solidFill>
                  <a:schemeClr val="tx1"/>
                </a:solidFill>
                <a:latin typeface="Calibri" panose="020F0502020204030204" pitchFamily="34" charset="0"/>
                <a:cs typeface="Calibri" panose="020F0502020204030204" pitchFamily="34" charset="0"/>
              </a:rPr>
              <a:t>LITERATURE SURVEY</a:t>
            </a:r>
            <a:endParaRPr lang="en-IN" sz="2800" dirty="0">
              <a:solidFill>
                <a:schemeClr val="tx1"/>
              </a:solidFill>
              <a:latin typeface="Calibri" panose="020F0502020204030204" pitchFamily="34" charset="0"/>
              <a:cs typeface="Calibri" panose="020F0502020204030204" pitchFamily="34" charset="0"/>
            </a:endParaRPr>
          </a:p>
        </p:txBody>
      </p:sp>
      <p:sp>
        <p:nvSpPr>
          <p:cNvPr id="8" name="Slide Number Placeholder 14">
            <a:extLst>
              <a:ext uri="{FF2B5EF4-FFF2-40B4-BE49-F238E27FC236}">
                <a16:creationId xmlns:a16="http://schemas.microsoft.com/office/drawing/2014/main" id="{441E394F-BDA0-4969-8DF7-536C0D0AA920}"/>
              </a:ext>
            </a:extLst>
          </p:cNvPr>
          <p:cNvSpPr>
            <a:spLocks noGrp="1"/>
          </p:cNvSpPr>
          <p:nvPr>
            <p:ph type="sldNum" sz="quarter" idx="12"/>
          </p:nvPr>
        </p:nvSpPr>
        <p:spPr>
          <a:xfrm>
            <a:off x="8990106" y="6416675"/>
            <a:ext cx="1736816" cy="296295"/>
          </a:xfrm>
        </p:spPr>
        <p:txBody>
          <a:bodyPr/>
          <a:lstStyle/>
          <a:p>
            <a:fld id="{73B850FF-6169-4056-8077-06FFA93A5366}" type="slidenum">
              <a:rPr lang="en-US" sz="1200" smtClean="0">
                <a:latin typeface="Times New Roman" panose="02020603050405020304" pitchFamily="18" charset="0"/>
                <a:cs typeface="Times New Roman" panose="02020603050405020304" pitchFamily="18" charset="0"/>
              </a:rPr>
              <a:t>7</a:t>
            </a:fld>
            <a:endParaRPr lang="en-US" sz="120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4FE6288-341F-498E-87EB-FAAEBB0FB6AD}"/>
              </a:ext>
            </a:extLst>
          </p:cNvPr>
          <p:cNvGraphicFramePr>
            <a:graphicFrameLocks noGrp="1"/>
          </p:cNvGraphicFramePr>
          <p:nvPr>
            <p:extLst>
              <p:ext uri="{D42A27DB-BD31-4B8C-83A1-F6EECF244321}">
                <p14:modId xmlns:p14="http://schemas.microsoft.com/office/powerpoint/2010/main" val="2269144454"/>
              </p:ext>
            </p:extLst>
          </p:nvPr>
        </p:nvGraphicFramePr>
        <p:xfrm>
          <a:off x="10783" y="1196915"/>
          <a:ext cx="9138386" cy="4675910"/>
        </p:xfrm>
        <a:graphic>
          <a:graphicData uri="http://schemas.openxmlformats.org/drawingml/2006/table">
            <a:tbl>
              <a:tblPr firstRow="1" firstCol="1" bandRow="1">
                <a:tableStyleId>{5C22544A-7EE6-4342-B048-85BDC9FD1C3A}</a:tableStyleId>
              </a:tblPr>
              <a:tblGrid>
                <a:gridCol w="1728594">
                  <a:extLst>
                    <a:ext uri="{9D8B030D-6E8A-4147-A177-3AD203B41FA5}">
                      <a16:colId xmlns:a16="http://schemas.microsoft.com/office/drawing/2014/main" val="4006828422"/>
                    </a:ext>
                  </a:extLst>
                </a:gridCol>
                <a:gridCol w="785349">
                  <a:extLst>
                    <a:ext uri="{9D8B030D-6E8A-4147-A177-3AD203B41FA5}">
                      <a16:colId xmlns:a16="http://schemas.microsoft.com/office/drawing/2014/main" val="1140368739"/>
                    </a:ext>
                  </a:extLst>
                </a:gridCol>
                <a:gridCol w="2399133">
                  <a:extLst>
                    <a:ext uri="{9D8B030D-6E8A-4147-A177-3AD203B41FA5}">
                      <a16:colId xmlns:a16="http://schemas.microsoft.com/office/drawing/2014/main" val="4269372808"/>
                    </a:ext>
                  </a:extLst>
                </a:gridCol>
                <a:gridCol w="4225310">
                  <a:extLst>
                    <a:ext uri="{9D8B030D-6E8A-4147-A177-3AD203B41FA5}">
                      <a16:colId xmlns:a16="http://schemas.microsoft.com/office/drawing/2014/main" val="1216771337"/>
                    </a:ext>
                  </a:extLst>
                </a:gridCol>
              </a:tblGrid>
              <a:tr h="797984">
                <a:tc>
                  <a:txBody>
                    <a:bodyPr/>
                    <a:lstStyle/>
                    <a:p>
                      <a:pPr lvl="0" algn="ctr">
                        <a:lnSpc>
                          <a:spcPct val="107000"/>
                        </a:lnSpc>
                        <a:spcAft>
                          <a:spcPts val="800"/>
                        </a:spcAft>
                        <a:buNone/>
                      </a:pPr>
                      <a:r>
                        <a:rPr lang="en-IN" sz="1200" b="1" i="0" u="none" strike="noStrike" noProof="0">
                          <a:solidFill>
                            <a:srgbClr val="86C8E6"/>
                          </a:solidFill>
                          <a:effectLst/>
                          <a:latin typeface="+mj-lt"/>
                        </a:rPr>
                        <a:t>Authors</a:t>
                      </a:r>
                      <a:endParaRPr lang="en-US">
                        <a:latin typeface="+mj-lt"/>
                      </a:endParaRPr>
                    </a:p>
                  </a:txBody>
                  <a:tcPr marL="68580" marR="68580" marT="0" marB="0">
                    <a:solidFill>
                      <a:schemeClr val="tx2">
                        <a:lumMod val="50000"/>
                      </a:schemeClr>
                    </a:solidFill>
                  </a:tcPr>
                </a:tc>
                <a:tc>
                  <a:txBody>
                    <a:bodyPr/>
                    <a:lstStyle/>
                    <a:p>
                      <a:pPr algn="ctr">
                        <a:lnSpc>
                          <a:spcPct val="107000"/>
                        </a:lnSpc>
                        <a:spcAft>
                          <a:spcPts val="800"/>
                        </a:spcAft>
                      </a:pPr>
                      <a:r>
                        <a:rPr lang="en-IN" sz="1200">
                          <a:solidFill>
                            <a:srgbClr val="86C8E6"/>
                          </a:solidFill>
                          <a:effectLst/>
                          <a:latin typeface="+mj-lt"/>
                          <a:cs typeface="Times New Roman"/>
                        </a:rPr>
                        <a:t>Year</a:t>
                      </a:r>
                    </a:p>
                  </a:txBody>
                  <a:tcPr marL="68580" marR="68580" marT="0" marB="0">
                    <a:solidFill>
                      <a:schemeClr val="tx2">
                        <a:lumMod val="50000"/>
                      </a:schemeClr>
                    </a:solidFill>
                  </a:tcPr>
                </a:tc>
                <a:tc>
                  <a:txBody>
                    <a:bodyPr/>
                    <a:lstStyle/>
                    <a:p>
                      <a:pPr algn="ctr">
                        <a:lnSpc>
                          <a:spcPct val="107000"/>
                        </a:lnSpc>
                        <a:spcAft>
                          <a:spcPts val="800"/>
                        </a:spcAft>
                      </a:pPr>
                      <a:r>
                        <a:rPr lang="en-IN" sz="1200">
                          <a:solidFill>
                            <a:srgbClr val="86C8E6"/>
                          </a:solidFill>
                          <a:effectLst/>
                          <a:latin typeface="+mj-lt"/>
                          <a:cs typeface="Times New Roman"/>
                        </a:rPr>
                        <a:t>Name of the Paper</a:t>
                      </a:r>
                      <a:endParaRPr lang="en-IN" sz="1200">
                        <a:solidFill>
                          <a:srgbClr val="86C8E6"/>
                        </a:solidFill>
                        <a:effectLst/>
                        <a:latin typeface="+mj-lt"/>
                        <a:ea typeface="Calibri" panose="020F0502020204030204" pitchFamily="34" charset="0"/>
                        <a:cs typeface="Times New Roman"/>
                      </a:endParaRPr>
                    </a:p>
                  </a:txBody>
                  <a:tcPr marL="68580" marR="68580" marT="0" marB="0">
                    <a:solidFill>
                      <a:schemeClr val="tx2">
                        <a:lumMod val="50000"/>
                      </a:schemeClr>
                    </a:solidFill>
                  </a:tcPr>
                </a:tc>
                <a:tc>
                  <a:txBody>
                    <a:bodyPr/>
                    <a:lstStyle/>
                    <a:p>
                      <a:pPr algn="ctr">
                        <a:lnSpc>
                          <a:spcPct val="107000"/>
                        </a:lnSpc>
                        <a:spcAft>
                          <a:spcPts val="800"/>
                        </a:spcAft>
                      </a:pPr>
                      <a:r>
                        <a:rPr lang="en-IN" sz="1200" dirty="0">
                          <a:solidFill>
                            <a:srgbClr val="86C8E6"/>
                          </a:solidFill>
                          <a:effectLst/>
                          <a:latin typeface="+mj-lt"/>
                          <a:cs typeface="Times New Roman"/>
                        </a:rPr>
                        <a:t>Problem Address/Objectives</a:t>
                      </a:r>
                      <a:endParaRPr lang="en-IN" sz="1200" dirty="0">
                        <a:solidFill>
                          <a:srgbClr val="86C8E6"/>
                        </a:solidFill>
                        <a:effectLst/>
                        <a:latin typeface="+mj-lt"/>
                        <a:ea typeface="Calibri" panose="020F0502020204030204" pitchFamily="34" charset="0"/>
                        <a:cs typeface="Times New Roman"/>
                      </a:endParaRPr>
                    </a:p>
                  </a:txBody>
                  <a:tcPr marL="68580" marR="68580" marT="0" marB="0">
                    <a:solidFill>
                      <a:schemeClr val="tx2">
                        <a:lumMod val="50000"/>
                      </a:schemeClr>
                    </a:solidFill>
                  </a:tcPr>
                </a:tc>
                <a:extLst>
                  <a:ext uri="{0D108BD9-81ED-4DB2-BD59-A6C34878D82A}">
                    <a16:rowId xmlns:a16="http://schemas.microsoft.com/office/drawing/2014/main" val="2817270213"/>
                  </a:ext>
                </a:extLst>
              </a:tr>
              <a:tr h="3877926">
                <a:tc>
                  <a:txBody>
                    <a:bodyPr/>
                    <a:lstStyle/>
                    <a:p>
                      <a:pPr lvl="0" algn="l">
                        <a:lnSpc>
                          <a:spcPct val="107000"/>
                        </a:lnSpc>
                        <a:spcAft>
                          <a:spcPts val="800"/>
                        </a:spcAft>
                        <a:buNone/>
                      </a:pPr>
                      <a:endParaRPr lang="en-IN" sz="1600" b="0" i="0" u="sng" strike="noStrike" noProof="0">
                        <a:effectLst/>
                      </a:endParaRPr>
                    </a:p>
                    <a:p>
                      <a:pPr lvl="0" algn="l">
                        <a:lnSpc>
                          <a:spcPct val="107000"/>
                        </a:lnSpc>
                        <a:spcAft>
                          <a:spcPts val="800"/>
                        </a:spcAft>
                        <a:buNone/>
                      </a:pPr>
                      <a:r>
                        <a:rPr lang="en-IN" sz="1600" b="0" i="0" u="sng" strike="noStrike" noProof="0">
                          <a:effectLst/>
                          <a:hlinkClick r:id="rId2"/>
                        </a:rPr>
                        <a:t>T. Badriyah</a:t>
                      </a:r>
                      <a:r>
                        <a:rPr lang="en-IN" sz="1600" b="0" i="0" u="none" strike="noStrike" noProof="0">
                          <a:effectLst/>
                        </a:rPr>
                        <a:t>, </a:t>
                      </a:r>
                      <a:endParaRPr lang="en-US" sz="1600"/>
                    </a:p>
                    <a:p>
                      <a:pPr lvl="0" algn="l">
                        <a:lnSpc>
                          <a:spcPct val="107000"/>
                        </a:lnSpc>
                        <a:spcAft>
                          <a:spcPts val="800"/>
                        </a:spcAft>
                        <a:buNone/>
                      </a:pPr>
                      <a:r>
                        <a:rPr lang="en-IN" sz="1600" b="0" i="0" u="sng" strike="noStrike" noProof="0">
                          <a:effectLst/>
                          <a:hlinkClick r:id="rId3"/>
                        </a:rPr>
                        <a:t>Lailul Rahmaniah</a:t>
                      </a:r>
                      <a:endParaRPr lang="en-US" sz="1600"/>
                    </a:p>
                    <a:p>
                      <a:pPr lvl="0" algn="l">
                        <a:lnSpc>
                          <a:spcPct val="107000"/>
                        </a:lnSpc>
                        <a:spcAft>
                          <a:spcPts val="800"/>
                        </a:spcAft>
                        <a:buNone/>
                      </a:pPr>
                      <a:r>
                        <a:rPr lang="en-IN" sz="1600" b="0" i="0" u="none" strike="noStrike" noProof="0">
                          <a:effectLst/>
                        </a:rPr>
                        <a:t> </a:t>
                      </a:r>
                      <a:r>
                        <a:rPr lang="en-IN" sz="1600" b="0" i="0" u="sng" strike="noStrike" noProof="0">
                          <a:effectLst/>
                          <a:hlinkClick r:id="rId4"/>
                        </a:rPr>
                        <a:t>I. Syarif</a:t>
                      </a:r>
                      <a:endParaRPr lang="en-US" sz="1600"/>
                    </a:p>
                    <a:p>
                      <a:pPr lvl="0" algn="l">
                        <a:lnSpc>
                          <a:spcPct val="107000"/>
                        </a:lnSpc>
                        <a:spcAft>
                          <a:spcPts val="800"/>
                        </a:spcAft>
                        <a:buNone/>
                      </a:pPr>
                      <a:endParaRPr lang="en-IN" sz="1400" b="0" i="0" u="none" strike="noStrike" noProof="0">
                        <a:effectLst/>
                      </a:endParaRPr>
                    </a:p>
                    <a:p>
                      <a:pPr lvl="0" algn="l">
                        <a:lnSpc>
                          <a:spcPct val="107000"/>
                        </a:lnSpc>
                        <a:spcAft>
                          <a:spcPts val="800"/>
                        </a:spcAft>
                        <a:buNone/>
                      </a:pPr>
                      <a:r>
                        <a:rPr lang="en-IN" sz="1600" b="0" i="0" u="none" strike="noStrike" noProof="0">
                          <a:effectLst/>
                          <a:latin typeface="Calibri"/>
                          <a:hlinkClick r:id="rId5"/>
                        </a:rPr>
                        <a:t>K. Supraja </a:t>
                      </a:r>
                      <a:endParaRPr lang="en-US" sz="1600" b="1" i="0" u="none" strike="noStrike" noProof="0">
                        <a:effectLst/>
                      </a:endParaRPr>
                    </a:p>
                    <a:p>
                      <a:pPr lvl="0" algn="l">
                        <a:lnSpc>
                          <a:spcPct val="107000"/>
                        </a:lnSpc>
                        <a:spcAft>
                          <a:spcPts val="800"/>
                        </a:spcAft>
                        <a:buNone/>
                      </a:pPr>
                      <a:r>
                        <a:rPr lang="en-IN" sz="1600" b="0" i="0" u="none" strike="noStrike" noProof="0">
                          <a:effectLst/>
                          <a:latin typeface="Calibri"/>
                          <a:hlinkClick r:id="rId5"/>
                        </a:rPr>
                        <a:t> and </a:t>
                      </a:r>
                      <a:endParaRPr lang="en-US" sz="1600" b="1" i="0" u="none" strike="noStrike" noProof="0">
                        <a:effectLst/>
                      </a:endParaRPr>
                    </a:p>
                    <a:p>
                      <a:pPr lvl="0" algn="l">
                        <a:lnSpc>
                          <a:spcPct val="107000"/>
                        </a:lnSpc>
                        <a:spcAft>
                          <a:spcPts val="800"/>
                        </a:spcAft>
                        <a:buNone/>
                      </a:pPr>
                      <a:r>
                        <a:rPr lang="en-IN" sz="1600" b="0" i="0" u="none" strike="noStrike" noProof="0">
                          <a:effectLst/>
                          <a:latin typeface="Calibri"/>
                          <a:hlinkClick r:id="rId6"/>
                        </a:rPr>
                        <a:t>S.J. Saritha</a:t>
                      </a:r>
                      <a:endParaRPr lang="en-IN"/>
                    </a:p>
                    <a:p>
                      <a:pPr lvl="0" algn="l">
                        <a:lnSpc>
                          <a:spcPct val="107000"/>
                        </a:lnSpc>
                        <a:spcAft>
                          <a:spcPts val="800"/>
                        </a:spcAft>
                        <a:buNone/>
                      </a:pPr>
                      <a:endParaRPr lang="en-IN" sz="1600" b="0" i="0" u="none" strike="noStrike" noProof="0">
                        <a:effectLst/>
                        <a:latin typeface="Calibri"/>
                      </a:endParaRPr>
                    </a:p>
                  </a:txBody>
                  <a:tcPr marL="68580" marR="68580" marT="0" marB="0">
                    <a:solidFill>
                      <a:schemeClr val="accent1">
                        <a:lumMod val="60000"/>
                        <a:lumOff val="40000"/>
                      </a:schemeClr>
                    </a:solidFill>
                  </a:tcPr>
                </a:tc>
                <a:tc>
                  <a:txBody>
                    <a:bodyPr/>
                    <a:lstStyle/>
                    <a:p>
                      <a:pPr lvl="0" algn="l">
                        <a:lnSpc>
                          <a:spcPct val="107000"/>
                        </a:lnSpc>
                        <a:spcAft>
                          <a:spcPts val="800"/>
                        </a:spcAft>
                        <a:buNone/>
                      </a:pPr>
                      <a:endParaRPr lang="en-IN" sz="1400" b="0" i="0" u="none" strike="noStrike" noProof="0">
                        <a:effectLst/>
                      </a:endParaRPr>
                    </a:p>
                    <a:p>
                      <a:pPr lvl="0" algn="l">
                        <a:lnSpc>
                          <a:spcPct val="107000"/>
                        </a:lnSpc>
                        <a:spcAft>
                          <a:spcPts val="800"/>
                        </a:spcAft>
                        <a:buNone/>
                      </a:pPr>
                      <a:endParaRPr lang="en-IN" sz="1600" b="0" i="0" u="none" strike="noStrike" noProof="0">
                        <a:effectLst/>
                      </a:endParaRPr>
                    </a:p>
                    <a:p>
                      <a:pPr lvl="0" algn="l">
                        <a:lnSpc>
                          <a:spcPct val="107000"/>
                        </a:lnSpc>
                        <a:spcAft>
                          <a:spcPts val="800"/>
                        </a:spcAft>
                        <a:buNone/>
                      </a:pPr>
                      <a:r>
                        <a:rPr lang="en-IN" sz="1600" b="0" i="0" u="none" strike="noStrike" noProof="0">
                          <a:effectLst/>
                        </a:rPr>
                        <a:t>2018</a:t>
                      </a:r>
                      <a:endParaRPr lang="en-IN"/>
                    </a:p>
                    <a:p>
                      <a:pPr lvl="0" algn="l">
                        <a:lnSpc>
                          <a:spcPct val="107000"/>
                        </a:lnSpc>
                        <a:spcAft>
                          <a:spcPts val="800"/>
                        </a:spcAft>
                        <a:buNone/>
                      </a:pPr>
                      <a:endParaRPr lang="en-IN" sz="1400" b="0" i="0" u="none" strike="noStrike" noProof="0">
                        <a:effectLst/>
                      </a:endParaRPr>
                    </a:p>
                    <a:p>
                      <a:pPr lvl="0" algn="l">
                        <a:lnSpc>
                          <a:spcPct val="107000"/>
                        </a:lnSpc>
                        <a:spcAft>
                          <a:spcPts val="800"/>
                        </a:spcAft>
                        <a:buNone/>
                      </a:pPr>
                      <a:endParaRPr lang="en-IN" sz="1400" b="0" i="0" u="none" strike="noStrike" noProof="0">
                        <a:effectLst/>
                      </a:endParaRPr>
                    </a:p>
                    <a:p>
                      <a:pPr lvl="0" algn="l">
                        <a:lnSpc>
                          <a:spcPct val="107000"/>
                        </a:lnSpc>
                        <a:spcAft>
                          <a:spcPts val="800"/>
                        </a:spcAft>
                        <a:buNone/>
                      </a:pPr>
                      <a:endParaRPr lang="en-IN" sz="1400" b="0" i="0" u="none" strike="noStrike" noProof="0">
                        <a:effectLst/>
                      </a:endParaRPr>
                    </a:p>
                    <a:p>
                      <a:pPr lvl="0" algn="l">
                        <a:lnSpc>
                          <a:spcPct val="107000"/>
                        </a:lnSpc>
                        <a:spcAft>
                          <a:spcPts val="800"/>
                        </a:spcAft>
                        <a:buNone/>
                      </a:pPr>
                      <a:r>
                        <a:rPr lang="en-IN" sz="1600" b="0" i="0" u="none" strike="noStrike" noProof="0">
                          <a:effectLst/>
                        </a:rPr>
                        <a:t>2017</a:t>
                      </a:r>
                      <a:endParaRPr lang="en-US" sz="1600"/>
                    </a:p>
                  </a:txBody>
                  <a:tcPr marL="68580" marR="68580" marT="0" marB="0">
                    <a:solidFill>
                      <a:schemeClr val="accent1">
                        <a:lumMod val="60000"/>
                        <a:lumOff val="40000"/>
                      </a:schemeClr>
                    </a:solidFill>
                  </a:tcPr>
                </a:tc>
                <a:tc>
                  <a:txBody>
                    <a:bodyPr/>
                    <a:lstStyle/>
                    <a:p>
                      <a:pPr lvl="0" algn="l">
                        <a:lnSpc>
                          <a:spcPct val="100000"/>
                        </a:lnSpc>
                        <a:spcBef>
                          <a:spcPts val="0"/>
                        </a:spcBef>
                        <a:spcAft>
                          <a:spcPts val="0"/>
                        </a:spcAft>
                        <a:buNone/>
                      </a:pPr>
                      <a:endParaRPr lang="en-IN" sz="1600" b="0" i="0" u="none" strike="noStrike" noProof="0">
                        <a:effectLst/>
                      </a:endParaRPr>
                    </a:p>
                    <a:p>
                      <a:pPr lvl="0" algn="l">
                        <a:lnSpc>
                          <a:spcPct val="100000"/>
                        </a:lnSpc>
                        <a:spcBef>
                          <a:spcPts val="0"/>
                        </a:spcBef>
                        <a:spcAft>
                          <a:spcPts val="0"/>
                        </a:spcAft>
                        <a:buNone/>
                      </a:pPr>
                      <a:r>
                        <a:rPr lang="en-IN" sz="1600" b="0" i="0"/>
                        <a:t>Nearest Neighbour and Statistics Method based for Detecting Fraud in Auto Insurance</a:t>
                      </a:r>
                      <a:endParaRPr lang="en-IN" sz="1600" b="0"/>
                    </a:p>
                    <a:p>
                      <a:pPr lvl="0" algn="l">
                        <a:lnSpc>
                          <a:spcPct val="100000"/>
                        </a:lnSpc>
                        <a:spcBef>
                          <a:spcPts val="0"/>
                        </a:spcBef>
                        <a:spcAft>
                          <a:spcPts val="0"/>
                        </a:spcAft>
                        <a:buNone/>
                      </a:pPr>
                      <a:endParaRPr lang="en-IN" sz="1600" b="0" i="0" u="none" strike="noStrike" noProof="0">
                        <a:effectLst/>
                      </a:endParaRPr>
                    </a:p>
                    <a:p>
                      <a:pPr lvl="0" algn="l">
                        <a:lnSpc>
                          <a:spcPct val="100000"/>
                        </a:lnSpc>
                        <a:spcBef>
                          <a:spcPts val="0"/>
                        </a:spcBef>
                        <a:spcAft>
                          <a:spcPts val="0"/>
                        </a:spcAft>
                        <a:buNone/>
                      </a:pPr>
                      <a:endParaRPr lang="en-IN" sz="1600" b="0" i="0" u="none" strike="noStrike" noProof="0">
                        <a:effectLst/>
                      </a:endParaRPr>
                    </a:p>
                    <a:p>
                      <a:pPr lvl="0" algn="l">
                        <a:lnSpc>
                          <a:spcPct val="100000"/>
                        </a:lnSpc>
                        <a:spcBef>
                          <a:spcPts val="0"/>
                        </a:spcBef>
                        <a:spcAft>
                          <a:spcPts val="0"/>
                        </a:spcAft>
                        <a:buNone/>
                      </a:pPr>
                      <a:endParaRPr lang="en-IN" sz="1600" b="0" i="0" u="none" strike="noStrike" noProof="0">
                        <a:effectLst/>
                      </a:endParaRPr>
                    </a:p>
                    <a:p>
                      <a:pPr lvl="0" algn="l">
                        <a:lnSpc>
                          <a:spcPct val="100000"/>
                        </a:lnSpc>
                        <a:spcBef>
                          <a:spcPts val="0"/>
                        </a:spcBef>
                        <a:spcAft>
                          <a:spcPts val="0"/>
                        </a:spcAft>
                        <a:buNone/>
                      </a:pPr>
                      <a:r>
                        <a:rPr lang="en-IN" sz="1600" b="0" i="0" u="none" strike="noStrike" noProof="0">
                          <a:effectLst/>
                        </a:rPr>
                        <a:t>Robust Fuzzy rule based</a:t>
                      </a:r>
                      <a:endParaRPr lang="en-IN" sz="1600"/>
                    </a:p>
                    <a:p>
                      <a:pPr lvl="0" algn="l">
                        <a:lnSpc>
                          <a:spcPct val="100000"/>
                        </a:lnSpc>
                        <a:spcBef>
                          <a:spcPts val="0"/>
                        </a:spcBef>
                        <a:spcAft>
                          <a:spcPts val="0"/>
                        </a:spcAft>
                        <a:buNone/>
                      </a:pPr>
                      <a:r>
                        <a:rPr lang="en-IN" sz="1600" b="0" i="0" u="none" strike="noStrike" noProof="0">
                          <a:effectLst/>
                        </a:rPr>
                        <a:t>techniques to detect frauds in insurance</a:t>
                      </a:r>
                      <a:endParaRPr lang="en-IN" sz="1600"/>
                    </a:p>
                  </a:txBody>
                  <a:tcPr marL="68580" marR="68580" marT="0" marB="0">
                    <a:solidFill>
                      <a:schemeClr val="accent1">
                        <a:lumMod val="60000"/>
                        <a:lumOff val="40000"/>
                      </a:schemeClr>
                    </a:solidFill>
                  </a:tcPr>
                </a:tc>
                <a:tc>
                  <a:txBody>
                    <a:bodyPr/>
                    <a:lstStyle/>
                    <a:p>
                      <a:pPr marL="171450" lvl="0" indent="-171450" algn="just">
                        <a:lnSpc>
                          <a:spcPct val="107000"/>
                        </a:lnSpc>
                        <a:buFont typeface="Arial"/>
                        <a:buChar char="•"/>
                      </a:pPr>
                      <a:r>
                        <a:rPr lang="en-IN" sz="800" dirty="0">
                          <a:solidFill>
                            <a:srgbClr val="002060"/>
                          </a:solidFill>
                          <a:effectLst/>
                          <a:latin typeface="Orbitron"/>
                          <a:ea typeface="Calibri" panose="020F0502020204030204" pitchFamily="34" charset="0"/>
                          <a:cs typeface="Times New Roman"/>
                        </a:rPr>
                        <a:t>.</a:t>
                      </a:r>
                      <a:r>
                        <a:rPr lang="en-IN" sz="1400" dirty="0">
                          <a:solidFill>
                            <a:srgbClr val="002060"/>
                          </a:solidFill>
                          <a:effectLst/>
                          <a:latin typeface="Calibri"/>
                          <a:ea typeface="Calibri" panose="020F0502020204030204" pitchFamily="34" charset="0"/>
                          <a:cs typeface="Times New Roman"/>
                        </a:rPr>
                        <a:t>Nearest Neighbour based Method</a:t>
                      </a:r>
                    </a:p>
                    <a:p>
                      <a:pPr marL="285750" lvl="0" indent="-285750" algn="just">
                        <a:lnSpc>
                          <a:spcPct val="107000"/>
                        </a:lnSpc>
                        <a:buFont typeface="Arial"/>
                        <a:buChar char="•"/>
                      </a:pPr>
                      <a:r>
                        <a:rPr lang="en-IN" sz="1400" dirty="0">
                          <a:solidFill>
                            <a:srgbClr val="002060"/>
                          </a:solidFill>
                          <a:effectLst/>
                          <a:latin typeface="Calibri"/>
                          <a:cs typeface="Times New Roman"/>
                        </a:rPr>
                        <a:t>Statistics Methods</a:t>
                      </a:r>
                    </a:p>
                    <a:p>
                      <a:pPr marL="0" lvl="0" indent="0" algn="just">
                        <a:lnSpc>
                          <a:spcPct val="107000"/>
                        </a:lnSpc>
                        <a:buNone/>
                      </a:pPr>
                      <a:r>
                        <a:rPr lang="en-IN" sz="1400" dirty="0">
                          <a:solidFill>
                            <a:srgbClr val="002060"/>
                          </a:solidFill>
                          <a:effectLst/>
                          <a:latin typeface="Calibri"/>
                          <a:cs typeface="Times New Roman"/>
                        </a:rPr>
                        <a:t>This study includes nearest neighbour method and interquartile method to detect fraud in car insurance data.</a:t>
                      </a:r>
                    </a:p>
                    <a:p>
                      <a:pPr marL="0" lvl="0" indent="0" algn="just">
                        <a:lnSpc>
                          <a:spcPct val="107000"/>
                        </a:lnSpc>
                        <a:buNone/>
                      </a:pPr>
                      <a:r>
                        <a:rPr lang="en-IN" sz="1400" dirty="0">
                          <a:solidFill>
                            <a:srgbClr val="002060"/>
                          </a:solidFill>
                          <a:effectLst/>
                          <a:latin typeface="Calibri"/>
                          <a:cs typeface="Times New Roman"/>
                        </a:rPr>
                        <a:t>From the results of the conducted study, the best result is using Nearest Neighbour</a:t>
                      </a:r>
                    </a:p>
                    <a:p>
                      <a:pPr marL="0" lvl="0" indent="0" algn="l">
                        <a:lnSpc>
                          <a:spcPct val="107000"/>
                        </a:lnSpc>
                        <a:buNone/>
                      </a:pPr>
                      <a:endParaRPr lang="en-IN" sz="1400" dirty="0">
                        <a:solidFill>
                          <a:srgbClr val="002060"/>
                        </a:solidFill>
                        <a:effectLst/>
                        <a:latin typeface="Calibri"/>
                        <a:cs typeface="Times New Roman"/>
                      </a:endParaRPr>
                    </a:p>
                    <a:p>
                      <a:pPr marL="0" lvl="0" indent="0" algn="l">
                        <a:lnSpc>
                          <a:spcPct val="107000"/>
                        </a:lnSpc>
                        <a:buNone/>
                      </a:pPr>
                      <a:r>
                        <a:rPr lang="en-IN" sz="1400" dirty="0">
                          <a:solidFill>
                            <a:srgbClr val="002060"/>
                          </a:solidFill>
                          <a:effectLst/>
                          <a:latin typeface="Calibri"/>
                          <a:cs typeface="Times New Roman"/>
                        </a:rPr>
                        <a:t>The Fuzzy Rule based technique is applied on the training  dataset and based on the instances the degree of fraud or Legal is predicted.</a:t>
                      </a:r>
                      <a:endParaRPr lang="en-IN" sz="1400" dirty="0"/>
                    </a:p>
                    <a:p>
                      <a:pPr marL="0" lvl="0" indent="0" algn="just">
                        <a:lnSpc>
                          <a:spcPct val="107000"/>
                        </a:lnSpc>
                        <a:buNone/>
                      </a:pPr>
                      <a:r>
                        <a:rPr lang="en-IN" sz="1400" dirty="0">
                          <a:solidFill>
                            <a:srgbClr val="002060"/>
                          </a:solidFill>
                          <a:effectLst/>
                          <a:latin typeface="Calibri"/>
                          <a:cs typeface="Times New Roman"/>
                        </a:rPr>
                        <a:t>Concluded that this technique is used for high dimensional large dataset  with accuracy</a:t>
                      </a:r>
                    </a:p>
                  </a:txBody>
                  <a:tcPr marL="68580" marR="68580" marT="0" marB="0">
                    <a:solidFill>
                      <a:schemeClr val="accent1">
                        <a:lumMod val="60000"/>
                        <a:lumOff val="40000"/>
                      </a:schemeClr>
                    </a:solidFill>
                  </a:tcPr>
                </a:tc>
                <a:extLst>
                  <a:ext uri="{0D108BD9-81ED-4DB2-BD59-A6C34878D82A}">
                    <a16:rowId xmlns:a16="http://schemas.microsoft.com/office/drawing/2014/main" val="1794003280"/>
                  </a:ext>
                </a:extLst>
              </a:tr>
            </a:tbl>
          </a:graphicData>
        </a:graphic>
      </p:graphicFrame>
      <p:cxnSp>
        <p:nvCxnSpPr>
          <p:cNvPr id="13" name="Straight Connector 12">
            <a:extLst>
              <a:ext uri="{FF2B5EF4-FFF2-40B4-BE49-F238E27FC236}">
                <a16:creationId xmlns:a16="http://schemas.microsoft.com/office/drawing/2014/main" id="{96848335-8852-4DB8-9D57-7A59D2E67938}"/>
              </a:ext>
            </a:extLst>
          </p:cNvPr>
          <p:cNvCxnSpPr>
            <a:cxnSpLocks/>
          </p:cNvCxnSpPr>
          <p:nvPr/>
        </p:nvCxnSpPr>
        <p:spPr>
          <a:xfrm flipV="1">
            <a:off x="-1" y="3582701"/>
            <a:ext cx="9005986" cy="50979"/>
          </a:xfrm>
          <a:prstGeom prst="line">
            <a:avLst/>
          </a:prstGeom>
          <a:ln>
            <a:solidFill>
              <a:srgbClr val="002060"/>
            </a:solidFill>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B591B9BE-1511-4884-96E9-B19BD412CB57}"/>
              </a:ext>
            </a:extLst>
          </p:cNvPr>
          <p:cNvSpPr txBox="1"/>
          <p:nvPr/>
        </p:nvSpPr>
        <p:spPr>
          <a:xfrm>
            <a:off x="1363625" y="3589125"/>
            <a:ext cx="1034243" cy="198483"/>
          </a:xfrm>
          <a:prstGeom prst="rect">
            <a:avLst/>
          </a:prstGeom>
          <a:noFill/>
        </p:spPr>
        <p:txBody>
          <a:bodyPr wrap="square" lIns="91440" tIns="45720" rIns="91440" bIns="45720" rtlCol="0" anchor="t">
            <a:spAutoFit/>
          </a:bodyPr>
          <a:lstStyle/>
          <a:p>
            <a:endParaRPr lang="en-IN" sz="900">
              <a:solidFill>
                <a:srgbClr val="002060"/>
              </a:solidFill>
              <a:latin typeface="Orbitron" panose="02000000000000000000" pitchFamily="2" charset="0"/>
              <a:cs typeface="Arial"/>
            </a:endParaRPr>
          </a:p>
        </p:txBody>
      </p:sp>
      <p:sp>
        <p:nvSpPr>
          <p:cNvPr id="17" name="TextBox 16">
            <a:extLst>
              <a:ext uri="{FF2B5EF4-FFF2-40B4-BE49-F238E27FC236}">
                <a16:creationId xmlns:a16="http://schemas.microsoft.com/office/drawing/2014/main" id="{DBA3E888-32DD-4963-AB64-0D05B6ED6FB3}"/>
              </a:ext>
            </a:extLst>
          </p:cNvPr>
          <p:cNvSpPr txBox="1"/>
          <p:nvPr/>
        </p:nvSpPr>
        <p:spPr>
          <a:xfrm>
            <a:off x="2879630" y="3756126"/>
            <a:ext cx="1800200" cy="230832"/>
          </a:xfrm>
          <a:prstGeom prst="rect">
            <a:avLst/>
          </a:prstGeom>
          <a:noFill/>
        </p:spPr>
        <p:txBody>
          <a:bodyPr wrap="square" lIns="91440" tIns="45720" rIns="91440" bIns="45720" rtlCol="0" anchor="t">
            <a:spAutoFit/>
          </a:bodyPr>
          <a:lstStyle/>
          <a:p>
            <a:endParaRPr lang="en-IN" sz="900">
              <a:solidFill>
                <a:srgbClr val="002060"/>
              </a:solidFill>
              <a:latin typeface="Orbitron"/>
              <a:cs typeface="Arial"/>
            </a:endParaRPr>
          </a:p>
        </p:txBody>
      </p:sp>
      <p:sp>
        <p:nvSpPr>
          <p:cNvPr id="18" name="TextBox 17">
            <a:extLst>
              <a:ext uri="{FF2B5EF4-FFF2-40B4-BE49-F238E27FC236}">
                <a16:creationId xmlns:a16="http://schemas.microsoft.com/office/drawing/2014/main" id="{77546FCB-CE91-438D-A89E-A347C1991D98}"/>
              </a:ext>
            </a:extLst>
          </p:cNvPr>
          <p:cNvSpPr txBox="1"/>
          <p:nvPr/>
        </p:nvSpPr>
        <p:spPr>
          <a:xfrm>
            <a:off x="4877761" y="3271054"/>
            <a:ext cx="1855356" cy="230832"/>
          </a:xfrm>
          <a:prstGeom prst="rect">
            <a:avLst/>
          </a:prstGeom>
          <a:noFill/>
        </p:spPr>
        <p:txBody>
          <a:bodyPr wrap="square" lIns="91440" tIns="45720" rIns="91440" bIns="45720" rtlCol="0" anchor="t">
            <a:spAutoFit/>
          </a:bodyPr>
          <a:lstStyle/>
          <a:p>
            <a:endParaRPr lang="en-IN" sz="900">
              <a:solidFill>
                <a:srgbClr val="002060"/>
              </a:solidFill>
              <a:latin typeface="Orbitron"/>
              <a:cs typeface="Arial"/>
            </a:endParaRPr>
          </a:p>
        </p:txBody>
      </p:sp>
    </p:spTree>
    <p:extLst>
      <p:ext uri="{BB962C8B-B14F-4D97-AF65-F5344CB8AC3E}">
        <p14:creationId xmlns:p14="http://schemas.microsoft.com/office/powerpoint/2010/main" val="383648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4">
            <a:extLst>
              <a:ext uri="{FF2B5EF4-FFF2-40B4-BE49-F238E27FC236}">
                <a16:creationId xmlns:a16="http://schemas.microsoft.com/office/drawing/2014/main" id="{441E394F-BDA0-4969-8DF7-536C0D0AA920}"/>
              </a:ext>
            </a:extLst>
          </p:cNvPr>
          <p:cNvSpPr>
            <a:spLocks noGrp="1"/>
          </p:cNvSpPr>
          <p:nvPr>
            <p:ph type="sldNum" sz="quarter" idx="12"/>
          </p:nvPr>
        </p:nvSpPr>
        <p:spPr>
          <a:xfrm>
            <a:off x="8990106" y="6416675"/>
            <a:ext cx="1736816" cy="296295"/>
          </a:xfrm>
        </p:spPr>
        <p:txBody>
          <a:bodyPr/>
          <a:lstStyle/>
          <a:p>
            <a:fld id="{73B850FF-6169-4056-8077-06FFA93A5366}" type="slidenum">
              <a:rPr lang="en-US" sz="1200" smtClean="0">
                <a:latin typeface="Times New Roman" panose="02020603050405020304" pitchFamily="18" charset="0"/>
                <a:cs typeface="Times New Roman" panose="02020603050405020304" pitchFamily="18" charset="0"/>
              </a:rPr>
              <a:t>8</a:t>
            </a:fld>
            <a:endParaRPr lang="en-US" sz="120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4FE6288-341F-498E-87EB-FAAEBB0FB6AD}"/>
              </a:ext>
            </a:extLst>
          </p:cNvPr>
          <p:cNvGraphicFramePr>
            <a:graphicFrameLocks noGrp="1"/>
          </p:cNvGraphicFramePr>
          <p:nvPr>
            <p:extLst>
              <p:ext uri="{D42A27DB-BD31-4B8C-83A1-F6EECF244321}">
                <p14:modId xmlns:p14="http://schemas.microsoft.com/office/powerpoint/2010/main" val="1376637690"/>
              </p:ext>
            </p:extLst>
          </p:nvPr>
        </p:nvGraphicFramePr>
        <p:xfrm>
          <a:off x="10783" y="1218481"/>
          <a:ext cx="9212069" cy="5497829"/>
        </p:xfrm>
        <a:graphic>
          <a:graphicData uri="http://schemas.openxmlformats.org/drawingml/2006/table">
            <a:tbl>
              <a:tblPr firstRow="1" firstCol="1" bandRow="1">
                <a:tableStyleId>{5C22544A-7EE6-4342-B048-85BDC9FD1C3A}</a:tableStyleId>
              </a:tblPr>
              <a:tblGrid>
                <a:gridCol w="1534305">
                  <a:extLst>
                    <a:ext uri="{9D8B030D-6E8A-4147-A177-3AD203B41FA5}">
                      <a16:colId xmlns:a16="http://schemas.microsoft.com/office/drawing/2014/main" val="1140368739"/>
                    </a:ext>
                  </a:extLst>
                </a:gridCol>
                <a:gridCol w="1002619">
                  <a:extLst>
                    <a:ext uri="{9D8B030D-6E8A-4147-A177-3AD203B41FA5}">
                      <a16:colId xmlns:a16="http://schemas.microsoft.com/office/drawing/2014/main" val="715105765"/>
                    </a:ext>
                  </a:extLst>
                </a:gridCol>
                <a:gridCol w="2200275">
                  <a:extLst>
                    <a:ext uri="{9D8B030D-6E8A-4147-A177-3AD203B41FA5}">
                      <a16:colId xmlns:a16="http://schemas.microsoft.com/office/drawing/2014/main" val="4269372808"/>
                    </a:ext>
                  </a:extLst>
                </a:gridCol>
                <a:gridCol w="4474870">
                  <a:extLst>
                    <a:ext uri="{9D8B030D-6E8A-4147-A177-3AD203B41FA5}">
                      <a16:colId xmlns:a16="http://schemas.microsoft.com/office/drawing/2014/main" val="1216771337"/>
                    </a:ext>
                  </a:extLst>
                </a:gridCol>
              </a:tblGrid>
              <a:tr h="359976">
                <a:tc>
                  <a:txBody>
                    <a:bodyPr/>
                    <a:lstStyle/>
                    <a:p>
                      <a:pPr algn="ctr">
                        <a:lnSpc>
                          <a:spcPct val="107000"/>
                        </a:lnSpc>
                        <a:spcAft>
                          <a:spcPts val="800"/>
                        </a:spcAft>
                      </a:pPr>
                      <a:r>
                        <a:rPr lang="en-IN" sz="1200" dirty="0">
                          <a:solidFill>
                            <a:srgbClr val="86C8E6"/>
                          </a:solidFill>
                          <a:effectLst/>
                          <a:latin typeface="+mj-lt"/>
                          <a:cs typeface="Times New Roman"/>
                        </a:rPr>
                        <a:t>Authors</a:t>
                      </a:r>
                      <a:endParaRPr lang="en-IN" sz="1200" dirty="0">
                        <a:solidFill>
                          <a:srgbClr val="86C8E6"/>
                        </a:solidFill>
                        <a:effectLst/>
                        <a:latin typeface="+mj-lt"/>
                        <a:ea typeface="Calibri" panose="020F0502020204030204" pitchFamily="34" charset="0"/>
                        <a:cs typeface="Times New Roman"/>
                      </a:endParaRPr>
                    </a:p>
                  </a:txBody>
                  <a:tcPr marL="68580" marR="68580" marT="0" marB="0">
                    <a:solidFill>
                      <a:schemeClr val="tx2">
                        <a:lumMod val="50000"/>
                      </a:schemeClr>
                    </a:solidFill>
                  </a:tcPr>
                </a:tc>
                <a:tc>
                  <a:txBody>
                    <a:bodyPr/>
                    <a:lstStyle/>
                    <a:p>
                      <a:pPr lvl="0" algn="ctr">
                        <a:lnSpc>
                          <a:spcPct val="107000"/>
                        </a:lnSpc>
                        <a:spcAft>
                          <a:spcPts val="800"/>
                        </a:spcAft>
                        <a:buNone/>
                      </a:pPr>
                      <a:r>
                        <a:rPr lang="en-IN" sz="1200" b="1" i="0" u="none" strike="noStrike" noProof="0">
                          <a:solidFill>
                            <a:srgbClr val="86C8E6"/>
                          </a:solidFill>
                          <a:effectLst/>
                          <a:latin typeface="+mj-lt"/>
                        </a:rPr>
                        <a:t>Year</a:t>
                      </a:r>
                      <a:endParaRPr lang="en-US">
                        <a:latin typeface="+mj-lt"/>
                      </a:endParaRPr>
                    </a:p>
                  </a:txBody>
                  <a:tcPr marL="68580" marR="68580" marT="0" marB="0">
                    <a:solidFill>
                      <a:schemeClr val="tx2">
                        <a:lumMod val="50000"/>
                      </a:schemeClr>
                    </a:solidFill>
                  </a:tcPr>
                </a:tc>
                <a:tc>
                  <a:txBody>
                    <a:bodyPr/>
                    <a:lstStyle/>
                    <a:p>
                      <a:pPr algn="ctr">
                        <a:lnSpc>
                          <a:spcPct val="107000"/>
                        </a:lnSpc>
                        <a:spcAft>
                          <a:spcPts val="800"/>
                        </a:spcAft>
                      </a:pPr>
                      <a:r>
                        <a:rPr lang="en-IN" sz="1200">
                          <a:solidFill>
                            <a:srgbClr val="86C8E6"/>
                          </a:solidFill>
                          <a:effectLst/>
                          <a:latin typeface="+mj-lt"/>
                          <a:cs typeface="Times New Roman"/>
                        </a:rPr>
                        <a:t>Name of the Paper</a:t>
                      </a:r>
                      <a:endParaRPr lang="en-IN" sz="1200">
                        <a:solidFill>
                          <a:srgbClr val="86C8E6"/>
                        </a:solidFill>
                        <a:effectLst/>
                        <a:latin typeface="+mj-lt"/>
                        <a:ea typeface="Calibri" panose="020F0502020204030204" pitchFamily="34" charset="0"/>
                        <a:cs typeface="Times New Roman"/>
                      </a:endParaRPr>
                    </a:p>
                  </a:txBody>
                  <a:tcPr marL="68580" marR="68580" marT="0" marB="0">
                    <a:solidFill>
                      <a:schemeClr val="tx2">
                        <a:lumMod val="50000"/>
                      </a:schemeClr>
                    </a:solidFill>
                  </a:tcPr>
                </a:tc>
                <a:tc>
                  <a:txBody>
                    <a:bodyPr/>
                    <a:lstStyle/>
                    <a:p>
                      <a:pPr algn="ctr">
                        <a:lnSpc>
                          <a:spcPct val="107000"/>
                        </a:lnSpc>
                        <a:spcAft>
                          <a:spcPts val="800"/>
                        </a:spcAft>
                      </a:pPr>
                      <a:r>
                        <a:rPr lang="en-IN" sz="1200" dirty="0">
                          <a:solidFill>
                            <a:srgbClr val="86C8E6"/>
                          </a:solidFill>
                          <a:effectLst/>
                          <a:latin typeface="+mj-lt"/>
                          <a:cs typeface="Times New Roman"/>
                        </a:rPr>
                        <a:t>Problem Address/Objectives</a:t>
                      </a:r>
                      <a:endParaRPr lang="en-IN" sz="1200" dirty="0">
                        <a:solidFill>
                          <a:srgbClr val="86C8E6"/>
                        </a:solidFill>
                        <a:effectLst/>
                        <a:latin typeface="+mj-lt"/>
                        <a:ea typeface="Calibri" panose="020F0502020204030204" pitchFamily="34" charset="0"/>
                        <a:cs typeface="Times New Roman"/>
                      </a:endParaRPr>
                    </a:p>
                  </a:txBody>
                  <a:tcPr marL="68580" marR="68580" marT="0" marB="0">
                    <a:solidFill>
                      <a:schemeClr val="tx2">
                        <a:lumMod val="50000"/>
                      </a:schemeClr>
                    </a:solidFill>
                  </a:tcPr>
                </a:tc>
                <a:extLst>
                  <a:ext uri="{0D108BD9-81ED-4DB2-BD59-A6C34878D82A}">
                    <a16:rowId xmlns:a16="http://schemas.microsoft.com/office/drawing/2014/main" val="2817270213"/>
                  </a:ext>
                </a:extLst>
              </a:tr>
              <a:tr h="5137853">
                <a:tc>
                  <a:txBody>
                    <a:bodyPr/>
                    <a:lstStyle/>
                    <a:p>
                      <a:pPr lvl="0" algn="l">
                        <a:lnSpc>
                          <a:spcPct val="107000"/>
                        </a:lnSpc>
                        <a:spcAft>
                          <a:spcPts val="800"/>
                        </a:spcAft>
                        <a:buNone/>
                      </a:pPr>
                      <a:r>
                        <a:rPr lang="en-IN" sz="1600" b="0" i="0" u="none" strike="noStrike" noProof="0">
                          <a:effectLst/>
                          <a:latin typeface="+mj-lt"/>
                          <a:hlinkClick r:id="rId2"/>
                        </a:rPr>
                        <a:t>Richard A. Bauder</a:t>
                      </a:r>
                      <a:r>
                        <a:rPr lang="en-IN" sz="1600" b="0" i="0" u="none" strike="noStrike" noProof="0">
                          <a:effectLst/>
                          <a:latin typeface="+mj-lt"/>
                        </a:rPr>
                        <a:t>  </a:t>
                      </a:r>
                      <a:endParaRPr lang="en-US">
                        <a:solidFill>
                          <a:schemeClr val="tx1"/>
                        </a:solidFill>
                        <a:latin typeface="+mj-lt"/>
                      </a:endParaRPr>
                    </a:p>
                    <a:p>
                      <a:pPr lvl="0" algn="l">
                        <a:lnSpc>
                          <a:spcPct val="107000"/>
                        </a:lnSpc>
                        <a:spcAft>
                          <a:spcPts val="800"/>
                        </a:spcAft>
                        <a:buNone/>
                      </a:pPr>
                      <a:r>
                        <a:rPr lang="en-IN" sz="1600" b="0" i="0" u="none" strike="noStrike" noProof="0">
                          <a:solidFill>
                            <a:schemeClr val="tx1"/>
                          </a:solidFill>
                          <a:effectLst/>
                          <a:latin typeface="+mj-lt"/>
                        </a:rPr>
                        <a:t>and </a:t>
                      </a:r>
                      <a:endParaRPr lang="en-US">
                        <a:solidFill>
                          <a:schemeClr val="tx1"/>
                        </a:solidFill>
                        <a:latin typeface="+mj-lt"/>
                      </a:endParaRPr>
                    </a:p>
                    <a:p>
                      <a:pPr lvl="0" algn="l">
                        <a:lnSpc>
                          <a:spcPct val="107000"/>
                        </a:lnSpc>
                        <a:spcAft>
                          <a:spcPts val="800"/>
                        </a:spcAft>
                        <a:buNone/>
                      </a:pPr>
                      <a:r>
                        <a:rPr lang="en-IN" sz="1600" b="0" i="0" u="none" strike="noStrike" noProof="0">
                          <a:effectLst/>
                          <a:latin typeface="+mj-lt"/>
                          <a:hlinkClick r:id="rId3"/>
                        </a:rPr>
                        <a:t>Taghi M. Khoshgoftaar</a:t>
                      </a:r>
                    </a:p>
                    <a:p>
                      <a:pPr lvl="0" algn="l">
                        <a:lnSpc>
                          <a:spcPct val="107000"/>
                        </a:lnSpc>
                        <a:spcAft>
                          <a:spcPts val="800"/>
                        </a:spcAft>
                        <a:buNone/>
                      </a:pPr>
                      <a:endParaRPr lang="en-IN" sz="1600" b="0" i="0" u="none" strike="noStrike" noProof="0">
                        <a:effectLst/>
                        <a:latin typeface="+mj-lt"/>
                      </a:endParaRPr>
                    </a:p>
                    <a:p>
                      <a:pPr lvl="0" algn="l">
                        <a:lnSpc>
                          <a:spcPct val="107000"/>
                        </a:lnSpc>
                        <a:spcAft>
                          <a:spcPts val="800"/>
                        </a:spcAft>
                        <a:buNone/>
                      </a:pPr>
                      <a:endParaRPr lang="en-IN" sz="1600" b="0" i="0" u="none" strike="noStrike" noProof="0">
                        <a:effectLst/>
                        <a:latin typeface="+mj-lt"/>
                      </a:endParaRPr>
                    </a:p>
                    <a:p>
                      <a:pPr lvl="0" algn="l">
                        <a:lnSpc>
                          <a:spcPct val="107000"/>
                        </a:lnSpc>
                        <a:spcAft>
                          <a:spcPts val="800"/>
                        </a:spcAft>
                        <a:buNone/>
                      </a:pPr>
                      <a:endParaRPr lang="en-IN" sz="1600" b="0" i="0" u="none" strike="noStrike" noProof="0">
                        <a:effectLst/>
                        <a:latin typeface="+mj-lt"/>
                      </a:endParaRPr>
                    </a:p>
                    <a:p>
                      <a:pPr lvl="0" algn="l">
                        <a:lnSpc>
                          <a:spcPct val="107000"/>
                        </a:lnSpc>
                        <a:spcAft>
                          <a:spcPts val="800"/>
                        </a:spcAft>
                        <a:buNone/>
                      </a:pPr>
                      <a:endParaRPr lang="en-IN" sz="1600" b="0" i="0" u="none" strike="noStrike" noProof="0">
                        <a:effectLst/>
                        <a:latin typeface="+mj-lt"/>
                      </a:endParaRPr>
                    </a:p>
                  </a:txBody>
                  <a:tcPr marL="68580" marR="68580" marT="0" marB="0">
                    <a:solidFill>
                      <a:schemeClr val="accent1">
                        <a:lumMod val="60000"/>
                        <a:lumOff val="40000"/>
                      </a:schemeClr>
                    </a:solidFill>
                  </a:tcPr>
                </a:tc>
                <a:tc>
                  <a:txBody>
                    <a:bodyPr/>
                    <a:lstStyle/>
                    <a:p>
                      <a:pPr lvl="0" algn="l">
                        <a:lnSpc>
                          <a:spcPct val="107000"/>
                        </a:lnSpc>
                        <a:spcAft>
                          <a:spcPts val="800"/>
                        </a:spcAft>
                        <a:buNone/>
                      </a:pPr>
                      <a:endParaRPr lang="en-IN" sz="1600">
                        <a:solidFill>
                          <a:srgbClr val="002060"/>
                        </a:solidFill>
                        <a:effectLst/>
                        <a:latin typeface="+mj-lt"/>
                        <a:ea typeface="Calibri" panose="020F0502020204030204" pitchFamily="34" charset="0"/>
                        <a:cs typeface="Times New Roman"/>
                      </a:endParaRPr>
                    </a:p>
                    <a:p>
                      <a:pPr lvl="0" algn="l">
                        <a:lnSpc>
                          <a:spcPct val="107000"/>
                        </a:lnSpc>
                        <a:spcAft>
                          <a:spcPts val="800"/>
                        </a:spcAft>
                        <a:buNone/>
                      </a:pPr>
                      <a:endParaRPr lang="en-IN" sz="1600">
                        <a:solidFill>
                          <a:srgbClr val="002060"/>
                        </a:solidFill>
                        <a:effectLst/>
                        <a:latin typeface="+mj-lt"/>
                        <a:ea typeface="Calibri" panose="020F0502020204030204" pitchFamily="34" charset="0"/>
                        <a:cs typeface="Times New Roman"/>
                      </a:endParaRPr>
                    </a:p>
                    <a:p>
                      <a:pPr lvl="0" algn="l">
                        <a:lnSpc>
                          <a:spcPct val="107000"/>
                        </a:lnSpc>
                        <a:spcAft>
                          <a:spcPts val="800"/>
                        </a:spcAft>
                        <a:buNone/>
                      </a:pPr>
                      <a:r>
                        <a:rPr lang="en-IN" sz="1600">
                          <a:solidFill>
                            <a:srgbClr val="002060"/>
                          </a:solidFill>
                          <a:effectLst/>
                          <a:latin typeface="+mj-lt"/>
                          <a:ea typeface="Calibri" panose="020F0502020204030204" pitchFamily="34" charset="0"/>
                          <a:cs typeface="Times New Roman"/>
                        </a:rPr>
                        <a:t>2017</a:t>
                      </a:r>
                      <a:endParaRPr lang="en-IN">
                        <a:latin typeface="+mj-lt"/>
                      </a:endParaRPr>
                    </a:p>
                    <a:p>
                      <a:pPr lvl="0" algn="l">
                        <a:lnSpc>
                          <a:spcPct val="107000"/>
                        </a:lnSpc>
                        <a:spcAft>
                          <a:spcPts val="800"/>
                        </a:spcAft>
                        <a:buNone/>
                      </a:pPr>
                      <a:endParaRPr lang="en-IN" sz="1600">
                        <a:solidFill>
                          <a:srgbClr val="002060"/>
                        </a:solidFill>
                        <a:effectLst/>
                        <a:latin typeface="+mj-lt"/>
                        <a:cs typeface="Times New Roman"/>
                      </a:endParaRPr>
                    </a:p>
                    <a:p>
                      <a:pPr lvl="0" algn="l">
                        <a:lnSpc>
                          <a:spcPct val="107000"/>
                        </a:lnSpc>
                        <a:spcAft>
                          <a:spcPts val="800"/>
                        </a:spcAft>
                        <a:buNone/>
                      </a:pPr>
                      <a:endParaRPr lang="en-IN" sz="1600">
                        <a:solidFill>
                          <a:srgbClr val="002060"/>
                        </a:solidFill>
                        <a:effectLst/>
                        <a:latin typeface="+mj-lt"/>
                        <a:cs typeface="Times New Roman"/>
                      </a:endParaRPr>
                    </a:p>
                    <a:p>
                      <a:pPr lvl="0" algn="l">
                        <a:lnSpc>
                          <a:spcPct val="107000"/>
                        </a:lnSpc>
                        <a:spcAft>
                          <a:spcPts val="800"/>
                        </a:spcAft>
                        <a:buNone/>
                      </a:pPr>
                      <a:endParaRPr lang="en-IN" sz="1600">
                        <a:solidFill>
                          <a:srgbClr val="002060"/>
                        </a:solidFill>
                        <a:effectLst/>
                        <a:latin typeface="+mj-lt"/>
                        <a:cs typeface="Times New Roman"/>
                      </a:endParaRPr>
                    </a:p>
                    <a:p>
                      <a:pPr lvl="0" algn="l">
                        <a:lnSpc>
                          <a:spcPct val="107000"/>
                        </a:lnSpc>
                        <a:spcAft>
                          <a:spcPts val="800"/>
                        </a:spcAft>
                        <a:buNone/>
                      </a:pPr>
                      <a:r>
                        <a:rPr lang="en-IN" sz="1600">
                          <a:solidFill>
                            <a:srgbClr val="002060"/>
                          </a:solidFill>
                          <a:effectLst/>
                          <a:latin typeface="+mj-lt"/>
                          <a:cs typeface="Times New Roman"/>
                        </a:rPr>
                        <a:t>2015</a:t>
                      </a:r>
                      <a:endParaRPr lang="en-IN">
                        <a:latin typeface="+mj-lt"/>
                      </a:endParaRPr>
                    </a:p>
                    <a:p>
                      <a:pPr lvl="0" algn="l">
                        <a:lnSpc>
                          <a:spcPct val="107000"/>
                        </a:lnSpc>
                        <a:spcAft>
                          <a:spcPts val="800"/>
                        </a:spcAft>
                        <a:buNone/>
                      </a:pPr>
                      <a:endParaRPr lang="en-IN" sz="1600">
                        <a:solidFill>
                          <a:srgbClr val="002060"/>
                        </a:solidFill>
                        <a:effectLst/>
                        <a:latin typeface="+mj-lt"/>
                        <a:cs typeface="Times New Roman"/>
                      </a:endParaRPr>
                    </a:p>
                    <a:p>
                      <a:pPr lvl="0" algn="l">
                        <a:lnSpc>
                          <a:spcPct val="107000"/>
                        </a:lnSpc>
                        <a:spcAft>
                          <a:spcPts val="800"/>
                        </a:spcAft>
                        <a:buNone/>
                      </a:pPr>
                      <a:r>
                        <a:rPr lang="en-IN" sz="1600">
                          <a:solidFill>
                            <a:srgbClr val="002060"/>
                          </a:solidFill>
                          <a:effectLst/>
                          <a:latin typeface="+mj-lt"/>
                          <a:cs typeface="Times New Roman"/>
                        </a:rPr>
                        <a:t>  </a:t>
                      </a:r>
                    </a:p>
                  </a:txBody>
                  <a:tcPr marL="68580" marR="68580" marT="0" marB="0">
                    <a:solidFill>
                      <a:schemeClr val="accent1">
                        <a:lumMod val="60000"/>
                        <a:lumOff val="40000"/>
                      </a:schemeClr>
                    </a:solidFill>
                  </a:tcPr>
                </a:tc>
                <a:tc>
                  <a:txBody>
                    <a:bodyPr/>
                    <a:lstStyle/>
                    <a:p>
                      <a:pPr algn="l">
                        <a:lnSpc>
                          <a:spcPct val="107000"/>
                        </a:lnSpc>
                        <a:spcAft>
                          <a:spcPts val="800"/>
                        </a:spcAft>
                      </a:pPr>
                      <a:endParaRPr lang="en-IN" sz="900">
                        <a:solidFill>
                          <a:srgbClr val="002060"/>
                        </a:solidFill>
                        <a:effectLst/>
                        <a:latin typeface="+mj-lt"/>
                        <a:ea typeface="Calibri" panose="020F0502020204030204" pitchFamily="34" charset="0"/>
                        <a:cs typeface="Times New Roman"/>
                      </a:endParaRPr>
                    </a:p>
                    <a:p>
                      <a:pPr lvl="0" algn="l">
                        <a:lnSpc>
                          <a:spcPct val="100000"/>
                        </a:lnSpc>
                        <a:spcBef>
                          <a:spcPts val="0"/>
                        </a:spcBef>
                        <a:spcAft>
                          <a:spcPts val="0"/>
                        </a:spcAft>
                        <a:buNone/>
                      </a:pPr>
                      <a:r>
                        <a:rPr lang="en-IN" sz="1600" i="0">
                          <a:latin typeface="+mj-lt"/>
                        </a:rPr>
                        <a:t>Medicare Fraud Detection Using Machine Learning Methods</a:t>
                      </a:r>
                      <a:endParaRPr lang="en-IN" sz="1600">
                        <a:latin typeface="+mj-lt"/>
                      </a:endParaRPr>
                    </a:p>
                    <a:p>
                      <a:pPr lvl="0" algn="l">
                        <a:lnSpc>
                          <a:spcPct val="107000"/>
                        </a:lnSpc>
                        <a:spcAft>
                          <a:spcPts val="800"/>
                        </a:spcAft>
                        <a:buNone/>
                      </a:pPr>
                      <a:endParaRPr lang="en-IN" sz="900">
                        <a:solidFill>
                          <a:srgbClr val="002060"/>
                        </a:solidFill>
                        <a:effectLst/>
                        <a:latin typeface="+mj-lt"/>
                        <a:ea typeface="Calibri" panose="020F0502020204030204" pitchFamily="34" charset="0"/>
                        <a:cs typeface="Times New Roman"/>
                      </a:endParaRPr>
                    </a:p>
                    <a:p>
                      <a:pPr lvl="0" algn="l">
                        <a:lnSpc>
                          <a:spcPct val="107000"/>
                        </a:lnSpc>
                        <a:spcAft>
                          <a:spcPts val="800"/>
                        </a:spcAft>
                        <a:buNone/>
                      </a:pPr>
                      <a:endParaRPr lang="en-IN" sz="900">
                        <a:solidFill>
                          <a:srgbClr val="002060"/>
                        </a:solidFill>
                        <a:effectLst/>
                        <a:latin typeface="+mj-lt"/>
                        <a:ea typeface="Calibri" panose="020F0502020204030204" pitchFamily="34" charset="0"/>
                        <a:cs typeface="Times New Roman"/>
                      </a:endParaRPr>
                    </a:p>
                    <a:p>
                      <a:pPr lvl="0" algn="l">
                        <a:lnSpc>
                          <a:spcPct val="107000"/>
                        </a:lnSpc>
                        <a:spcAft>
                          <a:spcPts val="800"/>
                        </a:spcAft>
                        <a:buNone/>
                      </a:pPr>
                      <a:endParaRPr lang="en-IN" sz="900">
                        <a:solidFill>
                          <a:srgbClr val="002060"/>
                        </a:solidFill>
                        <a:effectLst/>
                        <a:latin typeface="+mj-lt"/>
                        <a:ea typeface="Calibri" panose="020F0502020204030204" pitchFamily="34" charset="0"/>
                        <a:cs typeface="Times New Roman"/>
                      </a:endParaRPr>
                    </a:p>
                    <a:p>
                      <a:pPr lvl="0" algn="l">
                        <a:lnSpc>
                          <a:spcPct val="107000"/>
                        </a:lnSpc>
                        <a:spcAft>
                          <a:spcPts val="800"/>
                        </a:spcAft>
                        <a:buNone/>
                      </a:pPr>
                      <a:r>
                        <a:rPr lang="en-IN" sz="1600" b="0" i="0" u="none" strike="noStrike" noProof="0">
                          <a:effectLst/>
                          <a:latin typeface="+mj-lt"/>
                        </a:rPr>
                        <a:t>Application of Data Mining Techniques in Health Fraud Detection</a:t>
                      </a:r>
                      <a:endParaRPr lang="en-IN" sz="1600">
                        <a:latin typeface="+mj-lt"/>
                      </a:endParaRPr>
                    </a:p>
                  </a:txBody>
                  <a:tcPr marL="68580" marR="68580" marT="0" marB="0">
                    <a:solidFill>
                      <a:schemeClr val="accent1">
                        <a:lumMod val="60000"/>
                        <a:lumOff val="40000"/>
                      </a:schemeClr>
                    </a:solidFill>
                  </a:tcPr>
                </a:tc>
                <a:tc>
                  <a:txBody>
                    <a:bodyPr/>
                    <a:lstStyle/>
                    <a:p>
                      <a:pPr marL="171450" lvl="0" indent="-171450" algn="l">
                        <a:lnSpc>
                          <a:spcPct val="107000"/>
                        </a:lnSpc>
                        <a:buFont typeface="Arial"/>
                        <a:buChar char="•"/>
                      </a:pPr>
                      <a:r>
                        <a:rPr lang="en-IN" sz="1400" dirty="0">
                          <a:solidFill>
                            <a:srgbClr val="002060"/>
                          </a:solidFill>
                          <a:effectLst/>
                          <a:latin typeface="+mj-lt"/>
                          <a:ea typeface="Calibri" panose="020F0502020204030204" pitchFamily="34" charset="0"/>
                          <a:cs typeface="Times New Roman"/>
                        </a:rPr>
                        <a:t>Supervised learner</a:t>
                      </a:r>
                    </a:p>
                    <a:p>
                      <a:pPr marL="171450" lvl="0" indent="-171450" algn="l">
                        <a:lnSpc>
                          <a:spcPct val="107000"/>
                        </a:lnSpc>
                        <a:buFont typeface="Arial"/>
                        <a:buChar char="•"/>
                      </a:pPr>
                      <a:r>
                        <a:rPr lang="en-IN" sz="1400" dirty="0">
                          <a:solidFill>
                            <a:srgbClr val="002060"/>
                          </a:solidFill>
                          <a:effectLst/>
                          <a:latin typeface="+mj-lt"/>
                          <a:cs typeface="Times New Roman"/>
                        </a:rPr>
                        <a:t>Unsupervised learner </a:t>
                      </a:r>
                    </a:p>
                    <a:p>
                      <a:pPr marL="171450" lvl="0" indent="-171450" algn="l">
                        <a:lnSpc>
                          <a:spcPct val="107000"/>
                        </a:lnSpc>
                        <a:buFont typeface="Arial"/>
                        <a:buChar char="•"/>
                      </a:pPr>
                      <a:r>
                        <a:rPr lang="en-IN" sz="1400" dirty="0">
                          <a:solidFill>
                            <a:srgbClr val="002060"/>
                          </a:solidFill>
                          <a:effectLst/>
                          <a:latin typeface="+mj-lt"/>
                          <a:cs typeface="Times New Roman"/>
                        </a:rPr>
                        <a:t>Hybrid learner</a:t>
                      </a:r>
                    </a:p>
                    <a:p>
                      <a:pPr marL="285750" lvl="0" indent="-285750" algn="l">
                        <a:lnSpc>
                          <a:spcPct val="107000"/>
                        </a:lnSpc>
                        <a:buFont typeface="Arial"/>
                        <a:buChar char="•"/>
                      </a:pPr>
                      <a:r>
                        <a:rPr lang="en-IN" sz="1400" dirty="0">
                          <a:solidFill>
                            <a:srgbClr val="002060"/>
                          </a:solidFill>
                          <a:effectLst/>
                          <a:latin typeface="+mj-lt"/>
                          <a:cs typeface="Times New Roman"/>
                        </a:rPr>
                        <a:t>In this Paper we explore different ML methods to detect fraudulent Medicare providers and concludes that supervised learners are better than others</a:t>
                      </a:r>
                    </a:p>
                    <a:p>
                      <a:pPr marL="0" lvl="0" indent="0" algn="l">
                        <a:lnSpc>
                          <a:spcPct val="107000"/>
                        </a:lnSpc>
                        <a:buNone/>
                      </a:pPr>
                      <a:endParaRPr lang="en-IN" sz="1600" dirty="0">
                        <a:solidFill>
                          <a:srgbClr val="002060"/>
                        </a:solidFill>
                        <a:effectLst/>
                        <a:latin typeface="+mj-lt"/>
                        <a:cs typeface="Times New Roman"/>
                      </a:endParaRPr>
                    </a:p>
                    <a:p>
                      <a:pPr marL="0" lvl="0" indent="0" algn="l">
                        <a:lnSpc>
                          <a:spcPct val="107000"/>
                        </a:lnSpc>
                        <a:buNone/>
                      </a:pPr>
                      <a:r>
                        <a:rPr lang="en-IN" sz="1400" dirty="0">
                          <a:solidFill>
                            <a:srgbClr val="002060"/>
                          </a:solidFill>
                          <a:effectLst/>
                          <a:latin typeface="+mj-lt"/>
                          <a:cs typeface="Times New Roman"/>
                        </a:rPr>
                        <a:t>Classification algorithm</a:t>
                      </a:r>
                      <a:endParaRPr lang="en-IN" sz="1400" dirty="0">
                        <a:latin typeface="+mj-lt"/>
                      </a:endParaRPr>
                    </a:p>
                    <a:p>
                      <a:pPr marL="285750" lvl="0" indent="-285750" algn="l">
                        <a:lnSpc>
                          <a:spcPct val="107000"/>
                        </a:lnSpc>
                        <a:buFont typeface="Arial"/>
                        <a:buChar char="•"/>
                      </a:pPr>
                      <a:r>
                        <a:rPr lang="en-IN" sz="1400" dirty="0">
                          <a:solidFill>
                            <a:srgbClr val="002060"/>
                          </a:solidFill>
                          <a:effectLst/>
                          <a:latin typeface="+mj-lt"/>
                          <a:cs typeface="Times New Roman"/>
                        </a:rPr>
                        <a:t>ID3(Iterative Dichotomise 3)</a:t>
                      </a:r>
                      <a:endParaRPr lang="en-IN" sz="1400" dirty="0">
                        <a:latin typeface="+mj-lt"/>
                      </a:endParaRPr>
                    </a:p>
                    <a:p>
                      <a:pPr marL="285750" lvl="0" indent="-285750" algn="l">
                        <a:lnSpc>
                          <a:spcPct val="107000"/>
                        </a:lnSpc>
                        <a:buFont typeface="Arial"/>
                        <a:buChar char="•"/>
                      </a:pPr>
                      <a:r>
                        <a:rPr lang="en-IN" sz="1400" dirty="0">
                          <a:solidFill>
                            <a:srgbClr val="002060"/>
                          </a:solidFill>
                          <a:effectLst/>
                          <a:latin typeface="+mj-lt"/>
                          <a:cs typeface="Times New Roman"/>
                        </a:rPr>
                        <a:t>J48</a:t>
                      </a:r>
                      <a:endParaRPr lang="en-IN" sz="1400" dirty="0">
                        <a:latin typeface="+mj-lt"/>
                      </a:endParaRPr>
                    </a:p>
                    <a:p>
                      <a:pPr marL="285750" lvl="0" indent="-285750" algn="l">
                        <a:lnSpc>
                          <a:spcPct val="107000"/>
                        </a:lnSpc>
                        <a:buFont typeface="Arial"/>
                        <a:buChar char="•"/>
                      </a:pPr>
                      <a:r>
                        <a:rPr lang="en-IN" sz="1400" dirty="0">
                          <a:solidFill>
                            <a:srgbClr val="002060"/>
                          </a:solidFill>
                          <a:effectLst/>
                          <a:latin typeface="+mj-lt"/>
                          <a:cs typeface="Times New Roman"/>
                        </a:rPr>
                        <a:t>Naive bayes</a:t>
                      </a:r>
                      <a:endParaRPr lang="en-IN" sz="1400" dirty="0">
                        <a:latin typeface="+mj-lt"/>
                      </a:endParaRPr>
                    </a:p>
                    <a:p>
                      <a:pPr marL="0" lvl="0" indent="0" algn="l">
                        <a:lnSpc>
                          <a:spcPct val="107000"/>
                        </a:lnSpc>
                        <a:buNone/>
                      </a:pPr>
                      <a:r>
                        <a:rPr lang="en-IN" sz="1400" dirty="0">
                          <a:solidFill>
                            <a:srgbClr val="002060"/>
                          </a:solidFill>
                          <a:effectLst/>
                          <a:latin typeface="+mj-lt"/>
                          <a:cs typeface="Times New Roman"/>
                        </a:rPr>
                        <a:t>Based on survey they concluded that the decision tree ID3 is the best in the three respective algorithm as it is more accurate </a:t>
                      </a:r>
                    </a:p>
                    <a:p>
                      <a:pPr marL="285750" lvl="0" indent="-285750" algn="l">
                        <a:lnSpc>
                          <a:spcPct val="107000"/>
                        </a:lnSpc>
                        <a:buFont typeface="Arial"/>
                        <a:buChar char="•"/>
                      </a:pPr>
                      <a:endParaRPr lang="en-IN" sz="1400" dirty="0">
                        <a:solidFill>
                          <a:srgbClr val="002060"/>
                        </a:solidFill>
                        <a:effectLst/>
                        <a:latin typeface="+mj-lt"/>
                        <a:cs typeface="Times New Roman"/>
                      </a:endParaRPr>
                    </a:p>
                    <a:p>
                      <a:pPr marL="0" lvl="0" indent="0" algn="l">
                        <a:lnSpc>
                          <a:spcPct val="107000"/>
                        </a:lnSpc>
                        <a:buNone/>
                      </a:pPr>
                      <a:endParaRPr lang="en-IN" sz="1400" dirty="0">
                        <a:solidFill>
                          <a:srgbClr val="002060"/>
                        </a:solidFill>
                        <a:effectLst/>
                        <a:latin typeface="+mj-lt"/>
                        <a:cs typeface="Times New Roman"/>
                      </a:endParaRPr>
                    </a:p>
                    <a:p>
                      <a:pPr marL="0" lvl="0" indent="0" algn="l">
                        <a:lnSpc>
                          <a:spcPct val="107000"/>
                        </a:lnSpc>
                        <a:buNone/>
                      </a:pPr>
                      <a:endParaRPr lang="en-IN" sz="1400" dirty="0">
                        <a:solidFill>
                          <a:srgbClr val="002060"/>
                        </a:solidFill>
                        <a:effectLst/>
                        <a:latin typeface="+mj-lt"/>
                        <a:cs typeface="Times New Roman"/>
                      </a:endParaRPr>
                    </a:p>
                    <a:p>
                      <a:pPr marL="0" lvl="0" indent="0" algn="l">
                        <a:lnSpc>
                          <a:spcPct val="107000"/>
                        </a:lnSpc>
                        <a:buNone/>
                      </a:pPr>
                      <a:endParaRPr lang="en-IN" sz="1400" dirty="0">
                        <a:solidFill>
                          <a:srgbClr val="002060"/>
                        </a:solidFill>
                        <a:effectLst/>
                        <a:latin typeface="+mj-lt"/>
                        <a:cs typeface="Times New Roman"/>
                      </a:endParaRPr>
                    </a:p>
                  </a:txBody>
                  <a:tcPr marL="68580" marR="68580" marT="0" marB="0">
                    <a:solidFill>
                      <a:schemeClr val="accent1">
                        <a:lumMod val="60000"/>
                        <a:lumOff val="40000"/>
                      </a:schemeClr>
                    </a:solidFill>
                  </a:tcPr>
                </a:tc>
                <a:extLst>
                  <a:ext uri="{0D108BD9-81ED-4DB2-BD59-A6C34878D82A}">
                    <a16:rowId xmlns:a16="http://schemas.microsoft.com/office/drawing/2014/main" val="1794003280"/>
                  </a:ext>
                </a:extLst>
              </a:tr>
            </a:tbl>
          </a:graphicData>
        </a:graphic>
      </p:graphicFrame>
      <p:cxnSp>
        <p:nvCxnSpPr>
          <p:cNvPr id="13" name="Straight Connector 12">
            <a:extLst>
              <a:ext uri="{FF2B5EF4-FFF2-40B4-BE49-F238E27FC236}">
                <a16:creationId xmlns:a16="http://schemas.microsoft.com/office/drawing/2014/main" id="{96848335-8852-4DB8-9D57-7A59D2E67938}"/>
              </a:ext>
            </a:extLst>
          </p:cNvPr>
          <p:cNvCxnSpPr>
            <a:cxnSpLocks/>
          </p:cNvCxnSpPr>
          <p:nvPr/>
        </p:nvCxnSpPr>
        <p:spPr>
          <a:xfrm flipV="1">
            <a:off x="53589" y="3111578"/>
            <a:ext cx="9137378" cy="4282"/>
          </a:xfrm>
          <a:prstGeom prst="line">
            <a:avLst/>
          </a:prstGeom>
          <a:ln>
            <a:solidFill>
              <a:srgbClr val="002060"/>
            </a:solidFill>
          </a:ln>
        </p:spPr>
        <p:style>
          <a:lnRef idx="1">
            <a:schemeClr val="accent5"/>
          </a:lnRef>
          <a:fillRef idx="0">
            <a:schemeClr val="accent5"/>
          </a:fillRef>
          <a:effectRef idx="0">
            <a:schemeClr val="accent5"/>
          </a:effectRef>
          <a:fontRef idx="minor">
            <a:schemeClr val="tx1"/>
          </a:fontRef>
        </p:style>
      </p:cxnSp>
      <p:sp>
        <p:nvSpPr>
          <p:cNvPr id="2" name="TextBox 1">
            <a:extLst>
              <a:ext uri="{FF2B5EF4-FFF2-40B4-BE49-F238E27FC236}">
                <a16:creationId xmlns:a16="http://schemas.microsoft.com/office/drawing/2014/main" id="{DC663BB9-0C44-4986-A89D-6EE008EA4F23}"/>
              </a:ext>
            </a:extLst>
          </p:cNvPr>
          <p:cNvSpPr txBox="1"/>
          <p:nvPr/>
        </p:nvSpPr>
        <p:spPr>
          <a:xfrm>
            <a:off x="3864358" y="1983441"/>
            <a:ext cx="801216" cy="369332"/>
          </a:xfrm>
          <a:prstGeom prst="rect">
            <a:avLst/>
          </a:prstGeom>
          <a:noFill/>
        </p:spPr>
        <p:txBody>
          <a:bodyPr wrap="square" lIns="91440" tIns="45720" rIns="91440" bIns="45720" rtlCol="0" anchor="t">
            <a:spAutoFit/>
          </a:bodyPr>
          <a:lstStyle/>
          <a:p>
            <a:endParaRPr lang="en-IN" sz="900" b="1">
              <a:solidFill>
                <a:srgbClr val="002060"/>
              </a:solidFill>
              <a:effectLst/>
              <a:latin typeface="Orbitron"/>
              <a:ea typeface="Calibri" panose="020F0502020204030204" pitchFamily="34" charset="0"/>
              <a:cs typeface="Times New Roman"/>
            </a:endParaRPr>
          </a:p>
          <a:p>
            <a:endParaRPr lang="en-IN" sz="900" b="1">
              <a:cs typeface="Arial"/>
            </a:endParaRPr>
          </a:p>
        </p:txBody>
      </p:sp>
      <p:sp>
        <p:nvSpPr>
          <p:cNvPr id="4" name="TextBox 3">
            <a:extLst>
              <a:ext uri="{FF2B5EF4-FFF2-40B4-BE49-F238E27FC236}">
                <a16:creationId xmlns:a16="http://schemas.microsoft.com/office/drawing/2014/main" id="{C6159CF2-9CCA-493C-8AD3-B24C7E2B0CD5}"/>
              </a:ext>
            </a:extLst>
          </p:cNvPr>
          <p:cNvSpPr txBox="1"/>
          <p:nvPr/>
        </p:nvSpPr>
        <p:spPr>
          <a:xfrm>
            <a:off x="107677" y="3062812"/>
            <a:ext cx="1352631" cy="1077218"/>
          </a:xfrm>
          <a:prstGeom prst="rect">
            <a:avLst/>
          </a:prstGeom>
          <a:noFill/>
        </p:spPr>
        <p:txBody>
          <a:bodyPr wrap="square" lIns="91440" tIns="45720" rIns="91440" bIns="45720" rtlCol="0" anchor="t">
            <a:spAutoFit/>
          </a:bodyPr>
          <a:lstStyle/>
          <a:p>
            <a:endParaRPr lang="en-IN" sz="1600">
              <a:ea typeface="+mn-lt"/>
              <a:cs typeface="+mn-lt"/>
            </a:endParaRPr>
          </a:p>
          <a:p>
            <a:r>
              <a:rPr lang="en-IN" sz="1600">
                <a:ea typeface="+mn-lt"/>
                <a:cs typeface="+mn-lt"/>
              </a:rPr>
              <a:t>Rekha Pal</a:t>
            </a:r>
            <a:endParaRPr lang="en-US" sz="1600">
              <a:ea typeface="+mn-lt"/>
              <a:cs typeface="Arial"/>
            </a:endParaRPr>
          </a:p>
          <a:p>
            <a:r>
              <a:rPr lang="en-IN" sz="1600">
                <a:ea typeface="+mn-lt"/>
                <a:cs typeface="+mn-lt"/>
              </a:rPr>
              <a:t> and </a:t>
            </a:r>
            <a:endParaRPr lang="en-US" sz="1600">
              <a:ea typeface="+mn-lt"/>
              <a:cs typeface="Arial"/>
            </a:endParaRPr>
          </a:p>
          <a:p>
            <a:r>
              <a:rPr lang="en-IN" sz="1600">
                <a:ea typeface="+mn-lt"/>
                <a:cs typeface="+mn-lt"/>
              </a:rPr>
              <a:t>Saurabh Pal</a:t>
            </a:r>
            <a:endParaRPr lang="en-US" sz="1600">
              <a:cs typeface="Arial"/>
            </a:endParaRPr>
          </a:p>
        </p:txBody>
      </p:sp>
      <p:sp>
        <p:nvSpPr>
          <p:cNvPr id="6" name="TextBox 5">
            <a:extLst>
              <a:ext uri="{FF2B5EF4-FFF2-40B4-BE49-F238E27FC236}">
                <a16:creationId xmlns:a16="http://schemas.microsoft.com/office/drawing/2014/main" id="{DA6C7BAC-0E89-4B21-AAA9-9E9BBCC50DD3}"/>
              </a:ext>
            </a:extLst>
          </p:cNvPr>
          <p:cNvSpPr txBox="1"/>
          <p:nvPr/>
        </p:nvSpPr>
        <p:spPr>
          <a:xfrm>
            <a:off x="3860293" y="3836491"/>
            <a:ext cx="2527189" cy="215444"/>
          </a:xfrm>
          <a:prstGeom prst="rect">
            <a:avLst/>
          </a:prstGeom>
          <a:noFill/>
        </p:spPr>
        <p:txBody>
          <a:bodyPr wrap="square" lIns="91440" tIns="45720" rIns="91440" bIns="45720" rtlCol="0" anchor="t">
            <a:spAutoFit/>
          </a:bodyPr>
          <a:lstStyle/>
          <a:p>
            <a:endParaRPr lang="en-IN" sz="800">
              <a:solidFill>
                <a:srgbClr val="002060"/>
              </a:solidFill>
              <a:latin typeface="Orbitron"/>
              <a:cs typeface="Arial"/>
            </a:endParaRPr>
          </a:p>
        </p:txBody>
      </p:sp>
      <p:sp>
        <p:nvSpPr>
          <p:cNvPr id="10" name="Title 2">
            <a:extLst>
              <a:ext uri="{FF2B5EF4-FFF2-40B4-BE49-F238E27FC236}">
                <a16:creationId xmlns:a16="http://schemas.microsoft.com/office/drawing/2014/main" id="{28EC656B-759B-4C0A-A717-D7C223ACE0C0}"/>
              </a:ext>
            </a:extLst>
          </p:cNvPr>
          <p:cNvSpPr txBox="1">
            <a:spLocks/>
          </p:cNvSpPr>
          <p:nvPr/>
        </p:nvSpPr>
        <p:spPr>
          <a:xfrm>
            <a:off x="238767" y="99806"/>
            <a:ext cx="8654143" cy="1053976"/>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r>
              <a:rPr lang="en-US" sz="2800">
                <a:solidFill>
                  <a:schemeClr val="tx1"/>
                </a:solidFill>
                <a:latin typeface="Calibri" panose="020F0502020204030204" pitchFamily="34" charset="0"/>
                <a:cs typeface="Calibri" panose="020F0502020204030204" pitchFamily="34" charset="0"/>
              </a:rPr>
              <a:t>LITERATURE SURVEY</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44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112" y="281175"/>
            <a:ext cx="3114922" cy="763525"/>
          </a:xfrm>
        </p:spPr>
        <p:txBody>
          <a:bodyPr>
            <a:normAutofit/>
          </a:bodyPr>
          <a:lstStyle/>
          <a:p>
            <a:r>
              <a:rPr lang="en-US" sz="2800" b="1" dirty="0">
                <a:solidFill>
                  <a:schemeClr val="tx1"/>
                </a:solidFill>
                <a:cs typeface="Arial"/>
              </a:rPr>
              <a:t>OBJECTIVES</a:t>
            </a:r>
          </a:p>
        </p:txBody>
      </p:sp>
      <p:sp>
        <p:nvSpPr>
          <p:cNvPr id="3" name="Content Placeholder 2"/>
          <p:cNvSpPr>
            <a:spLocks noGrp="1"/>
          </p:cNvSpPr>
          <p:nvPr>
            <p:ph idx="1"/>
          </p:nvPr>
        </p:nvSpPr>
        <p:spPr>
          <a:xfrm>
            <a:off x="168607" y="1723158"/>
            <a:ext cx="8155483" cy="2951080"/>
          </a:xfrm>
        </p:spPr>
        <p:txBody>
          <a:bodyPr vert="horz" lIns="91440" tIns="45720" rIns="91440" bIns="45720" rtlCol="0" anchor="t">
            <a:noAutofit/>
          </a:bodyPr>
          <a:lstStyle/>
          <a:p>
            <a:pPr marL="285750" indent="-285750"/>
            <a:r>
              <a:rPr lang="en-IN" sz="1600" dirty="0">
                <a:latin typeface="+mj-lt"/>
                <a:cs typeface="Arial"/>
              </a:rPr>
              <a:t>To build a classification methodology using machine learning technique to determine whether a customer is placing a fraudulent insurance claim by using historical data</a:t>
            </a:r>
          </a:p>
          <a:p>
            <a:pPr marL="0" indent="0">
              <a:buNone/>
            </a:pPr>
            <a:endParaRPr lang="en-IN" sz="1600" dirty="0">
              <a:latin typeface="+mj-lt"/>
              <a:cs typeface="Arial"/>
            </a:endParaRPr>
          </a:p>
          <a:p>
            <a:pPr marL="285750" indent="-285750"/>
            <a:r>
              <a:rPr lang="en-IN" sz="1600" dirty="0">
                <a:latin typeface="+mj-lt"/>
                <a:cs typeface="Arial"/>
              </a:rPr>
              <a:t>Designing front end for our application</a:t>
            </a:r>
          </a:p>
          <a:p>
            <a:pPr marL="0" indent="0">
              <a:buNone/>
            </a:pPr>
            <a:endParaRPr lang="en-IN" sz="1600" dirty="0">
              <a:latin typeface="+mj-lt"/>
            </a:endParaRPr>
          </a:p>
          <a:p>
            <a:pPr marL="285750" indent="-285750"/>
            <a:r>
              <a:rPr lang="en-IN" sz="1600" dirty="0">
                <a:latin typeface="+mj-lt"/>
                <a:cs typeface="Arial"/>
              </a:rPr>
              <a:t>Deploying our application in cloud platform</a:t>
            </a:r>
            <a:endParaRPr lang="en-US" sz="1600" dirty="0">
              <a:latin typeface="+mj-lt"/>
              <a:cs typeface="Arial"/>
            </a:endParaRPr>
          </a:p>
          <a:p>
            <a:endParaRPr lang="en-US" sz="1600" dirty="0"/>
          </a:p>
        </p:txBody>
      </p:sp>
      <p:pic>
        <p:nvPicPr>
          <p:cNvPr id="1029" name="Picture 5" descr="29,798 Machine Learning Stock Photos, Pictures &amp; Royalty-Free Images -  iStock">
            <a:extLst>
              <a:ext uri="{FF2B5EF4-FFF2-40B4-BE49-F238E27FC236}">
                <a16:creationId xmlns:a16="http://schemas.microsoft.com/office/drawing/2014/main" id="{05E7347B-1470-47D7-8C1C-AECB5F9158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53"/>
          <a:stretch/>
        </p:blipFill>
        <p:spPr bwMode="auto">
          <a:xfrm>
            <a:off x="5707750" y="2571750"/>
            <a:ext cx="2987284" cy="241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5.0.3"/>
  <p:tag name="AS_OS" val="Microsoft Windows NT 10.0.17763.0"/>
  <p:tag name="AS_RELEASE_DATE" val="2021.01.14"/>
  <p:tag name="AS_TITLE" val="Aspose.Slides for .NET Standard 2.0"/>
  <p:tag name="AS_VERSION" val="21.1"/>
</p:tagLst>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15</TotalTime>
  <Words>1004</Words>
  <Application>Microsoft Office PowerPoint</Application>
  <PresentationFormat>On-screen Show (16:9)</PresentationFormat>
  <Paragraphs>232</Paragraphs>
  <Slides>19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Arial</vt:lpstr>
      <vt:lpstr>Arial Rounded MT Bold</vt:lpstr>
      <vt:lpstr>Arial,Sans-Serif</vt:lpstr>
      <vt:lpstr>Calibri</vt:lpstr>
      <vt:lpstr>Calibri </vt:lpstr>
      <vt:lpstr>Calibri Light</vt:lpstr>
      <vt:lpstr>Orbitron</vt:lpstr>
      <vt:lpstr>Roboto</vt:lpstr>
      <vt:lpstr>Roboto Medium</vt:lpstr>
      <vt:lpstr>Times New Roman</vt:lpstr>
      <vt:lpstr>Wingdings</vt:lpstr>
      <vt:lpstr>Metropolitan</vt:lpstr>
      <vt:lpstr>INSURANCE FRAUD DETECTION  USING MACHINE LEARNING REVIEW 1  Under the guidance of Prof. T. Ramesh - Asst Prof CSE  Presented by  Mr. Syed Atif                 20171CSE0702 Mr. Syed Shoaib           20171CSE0709 Mr. Tejas Bhatnagar   20171CSE0721 Mr. Thanuj Kumar S     20171CSE0726 Mr. Utsav Deep            20171CSE0734  </vt:lpstr>
      <vt:lpstr>TABLE OF CONTENTS</vt:lpstr>
      <vt:lpstr>PowerPoint Presentation</vt:lpstr>
      <vt:lpstr>PowerPoint Presentation</vt:lpstr>
      <vt:lpstr>Types of Machine Learning Algorithms </vt:lpstr>
      <vt:lpstr>PowerPoint Presentation</vt:lpstr>
      <vt:lpstr>LITERATURE SURVEY</vt:lpstr>
      <vt:lpstr>PowerPoint Presentation</vt:lpstr>
      <vt:lpstr>OBJECTIVES</vt:lpstr>
      <vt:lpstr>PowerPoint Presentation</vt:lpstr>
      <vt:lpstr>METHODOLOGY</vt:lpstr>
      <vt:lpstr>PowerPoint Presentation</vt:lpstr>
      <vt:lpstr>PowerPoint Presentation</vt:lpstr>
      <vt:lpstr>PowerPoint Presentation</vt:lpstr>
      <vt:lpstr>PowerPoint Presentation</vt:lpstr>
      <vt:lpstr>PROGRESS AS OF NOW  </vt:lpstr>
      <vt:lpstr>WORK UNDER PROCESS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guidance of Prof. T. Ramesh - Asst Prof CSE</dc:title>
  <dc:creator>Thanuj Kumar.S</dc:creator>
  <cp:lastModifiedBy>THANUJ KUMAR S</cp:lastModifiedBy>
  <cp:revision>4</cp:revision>
  <cp:lastPrinted>2021-03-20T06:43:29Z</cp:lastPrinted>
  <dcterms:created xsi:type="dcterms:W3CDTF">2021-03-20T06:43:29Z</dcterms:created>
  <dcterms:modified xsi:type="dcterms:W3CDTF">2021-05-18T08:31:25Z</dcterms:modified>
</cp:coreProperties>
</file>