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011" r:id="rId1"/>
  </p:sldMasterIdLst>
  <p:notesMasterIdLst>
    <p:notesMasterId r:id="rId10"/>
  </p:notesMasterIdLst>
  <p:sldIdLst>
    <p:sldId id="256" r:id="rId2"/>
    <p:sldId id="257" r:id="rId3"/>
    <p:sldId id="258" r:id="rId4"/>
    <p:sldId id="262" r:id="rId5"/>
    <p:sldId id="259" r:id="rId6"/>
    <p:sldId id="264" r:id="rId7"/>
    <p:sldId id="265"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408B3-F07F-3D48-A466-C96E60A36A06}" type="datetimeFigureOut">
              <a:rPr lang="en-VN" smtClean="0"/>
              <a:t>10/26/2020</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DE822-1E45-3B42-9ED2-09DA438BA5BA}" type="slidenum">
              <a:rPr lang="en-VN" smtClean="0"/>
              <a:t>‹#›</a:t>
            </a:fld>
            <a:endParaRPr lang="en-VN"/>
          </a:p>
        </p:txBody>
      </p:sp>
    </p:spTree>
    <p:extLst>
      <p:ext uri="{BB962C8B-B14F-4D97-AF65-F5344CB8AC3E}">
        <p14:creationId xmlns:p14="http://schemas.microsoft.com/office/powerpoint/2010/main" val="3720391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B7D8780-03B9-274E-A95C-FD7F5D78D3EC}" type="datetime1">
              <a:rPr lang="en-US" smtClean="0"/>
              <a:t>10/26/2020</a:t>
            </a:fld>
            <a:endParaRPr lang="en-V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V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0EB66B5-A51C-F84F-94B2-D26E43FC5E69}" type="slidenum">
              <a:rPr lang="en-VN" smtClean="0"/>
              <a:t>‹#›</a:t>
            </a:fld>
            <a:endParaRPr lang="en-VN"/>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462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55B85-EE00-024D-96A8-5823354C1A5D}" type="datetime1">
              <a:rPr lang="en-US" smtClean="0"/>
              <a:t>10/26/2020</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A0EB66B5-A51C-F84F-94B2-D26E43FC5E69}" type="slidenum">
              <a:rPr lang="en-VN" smtClean="0"/>
              <a:t>‹#›</a:t>
            </a:fld>
            <a:endParaRPr lang="en-VN"/>
          </a:p>
        </p:txBody>
      </p:sp>
    </p:spTree>
    <p:extLst>
      <p:ext uri="{BB962C8B-B14F-4D97-AF65-F5344CB8AC3E}">
        <p14:creationId xmlns:p14="http://schemas.microsoft.com/office/powerpoint/2010/main" val="198880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E74F3-BE34-9849-AA13-15CF6A1CF4FE}" type="datetime1">
              <a:rPr lang="en-US" smtClean="0"/>
              <a:t>10/26/2020</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A0EB66B5-A51C-F84F-94B2-D26E43FC5E69}" type="slidenum">
              <a:rPr lang="en-VN" smtClean="0"/>
              <a:t>‹#›</a:t>
            </a:fld>
            <a:endParaRPr lang="en-VN"/>
          </a:p>
        </p:txBody>
      </p:sp>
    </p:spTree>
    <p:extLst>
      <p:ext uri="{BB962C8B-B14F-4D97-AF65-F5344CB8AC3E}">
        <p14:creationId xmlns:p14="http://schemas.microsoft.com/office/powerpoint/2010/main" val="113952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F9BFB-EBAF-874D-B968-89CE801BD637}" type="datetime1">
              <a:rPr lang="en-US" smtClean="0"/>
              <a:t>10/26/2020</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A0EB66B5-A51C-F84F-94B2-D26E43FC5E69}" type="slidenum">
              <a:rPr lang="en-VN" smtClean="0"/>
              <a:t>‹#›</a:t>
            </a:fld>
            <a:endParaRPr lang="en-VN"/>
          </a:p>
        </p:txBody>
      </p:sp>
    </p:spTree>
    <p:extLst>
      <p:ext uri="{BB962C8B-B14F-4D97-AF65-F5344CB8AC3E}">
        <p14:creationId xmlns:p14="http://schemas.microsoft.com/office/powerpoint/2010/main" val="57481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13B66D3-9AA3-584D-9590-D8D389F1E379}" type="datetime1">
              <a:rPr lang="en-US" smtClean="0"/>
              <a:t>10/26/2020</a:t>
            </a:fld>
            <a:endParaRPr lang="en-V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V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0EB66B5-A51C-F84F-94B2-D26E43FC5E69}" type="slidenum">
              <a:rPr lang="en-VN" smtClean="0"/>
              <a:t>‹#›</a:t>
            </a:fld>
            <a:endParaRPr lang="en-V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799105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D4BFE-EE4C-2A49-8AA6-DB3AF883A87B}" type="datetime1">
              <a:rPr lang="en-US" smtClean="0"/>
              <a:t>10/26/2020</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A0EB66B5-A51C-F84F-94B2-D26E43FC5E69}" type="slidenum">
              <a:rPr lang="en-VN" smtClean="0"/>
              <a:t>‹#›</a:t>
            </a:fld>
            <a:endParaRPr lang="en-VN"/>
          </a:p>
        </p:txBody>
      </p:sp>
    </p:spTree>
    <p:extLst>
      <p:ext uri="{BB962C8B-B14F-4D97-AF65-F5344CB8AC3E}">
        <p14:creationId xmlns:p14="http://schemas.microsoft.com/office/powerpoint/2010/main" val="26841386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C00E3-0C0B-234B-ADBD-6ABBC2652144}" type="datetime1">
              <a:rPr lang="en-US" smtClean="0"/>
              <a:t>10/26/2020</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A0EB66B5-A51C-F84F-94B2-D26E43FC5E69}" type="slidenum">
              <a:rPr lang="en-VN" smtClean="0"/>
              <a:t>‹#›</a:t>
            </a:fld>
            <a:endParaRPr lang="en-VN"/>
          </a:p>
        </p:txBody>
      </p:sp>
    </p:spTree>
    <p:extLst>
      <p:ext uri="{BB962C8B-B14F-4D97-AF65-F5344CB8AC3E}">
        <p14:creationId xmlns:p14="http://schemas.microsoft.com/office/powerpoint/2010/main" val="32484390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DDB417-D3E5-C24B-94C8-A39AD5B315C8}" type="datetime1">
              <a:rPr lang="en-US" smtClean="0"/>
              <a:t>10/26/2020</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A0EB66B5-A51C-F84F-94B2-D26E43FC5E69}" type="slidenum">
              <a:rPr lang="en-VN" smtClean="0"/>
              <a:t>‹#›</a:t>
            </a:fld>
            <a:endParaRPr lang="en-VN"/>
          </a:p>
        </p:txBody>
      </p:sp>
    </p:spTree>
    <p:extLst>
      <p:ext uri="{BB962C8B-B14F-4D97-AF65-F5344CB8AC3E}">
        <p14:creationId xmlns:p14="http://schemas.microsoft.com/office/powerpoint/2010/main" val="246043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1D6F5-CFCF-F14B-83B8-54F23FA7796A}" type="datetime1">
              <a:rPr lang="en-US" smtClean="0"/>
              <a:t>10/26/2020</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A0EB66B5-A51C-F84F-94B2-D26E43FC5E69}" type="slidenum">
              <a:rPr lang="en-VN" smtClean="0"/>
              <a:t>‹#›</a:t>
            </a:fld>
            <a:endParaRPr lang="en-VN"/>
          </a:p>
        </p:txBody>
      </p:sp>
    </p:spTree>
    <p:extLst>
      <p:ext uri="{BB962C8B-B14F-4D97-AF65-F5344CB8AC3E}">
        <p14:creationId xmlns:p14="http://schemas.microsoft.com/office/powerpoint/2010/main" val="327955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BB7944C-9C6F-B745-8503-70B1B4DC1101}" type="datetime1">
              <a:rPr lang="en-US" smtClean="0"/>
              <a:t>10/26/2020</a:t>
            </a:fld>
            <a:endParaRPr lang="en-V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V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0EB66B5-A51C-F84F-94B2-D26E43FC5E69}" type="slidenum">
              <a:rPr lang="en-VN" smtClean="0"/>
              <a:t>‹#›</a:t>
            </a:fld>
            <a:endParaRPr lang="en-V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57216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CC9D3B5-70A9-C441-B1E2-BDDBDFB1437E}" type="datetime1">
              <a:rPr lang="en-US" smtClean="0"/>
              <a:t>10/26/2020</a:t>
            </a:fld>
            <a:endParaRPr lang="en-V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V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0EB66B5-A51C-F84F-94B2-D26E43FC5E69}" type="slidenum">
              <a:rPr lang="en-VN" smtClean="0"/>
              <a:t>‹#›</a:t>
            </a:fld>
            <a:endParaRPr lang="en-V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06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65043A9-35C3-4E4C-A9C6-8A7CBA28A17F}" type="datetime1">
              <a:rPr lang="en-US" smtClean="0"/>
              <a:t>10/26/2020</a:t>
            </a:fld>
            <a:endParaRPr lang="en-V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V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0EB66B5-A51C-F84F-94B2-D26E43FC5E69}" type="slidenum">
              <a:rPr lang="en-VN" smtClean="0"/>
              <a:t>‹#›</a:t>
            </a:fld>
            <a:endParaRPr lang="en-V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9937230"/>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in.skype.com/Y2NWMegmzvws" TargetMode="External"/><Relationship Id="rId2" Type="http://schemas.openxmlformats.org/officeDocument/2006/relationships/hyperlink" Target="https://www.facebook.com/groups/340109897660467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ECBB-0681-BF4D-B763-83A81D7958CA}"/>
              </a:ext>
            </a:extLst>
          </p:cNvPr>
          <p:cNvSpPr>
            <a:spLocks noGrp="1"/>
          </p:cNvSpPr>
          <p:nvPr>
            <p:ph type="ctrTitle"/>
          </p:nvPr>
        </p:nvSpPr>
        <p:spPr/>
        <p:txBody>
          <a:bodyPr/>
          <a:lstStyle/>
          <a:p>
            <a:r>
              <a:rPr lang="en-VN" dirty="0"/>
              <a:t>Procon 2020</a:t>
            </a:r>
          </a:p>
        </p:txBody>
      </p:sp>
      <p:sp>
        <p:nvSpPr>
          <p:cNvPr id="3" name="Subtitle 2">
            <a:extLst>
              <a:ext uri="{FF2B5EF4-FFF2-40B4-BE49-F238E27FC236}">
                <a16:creationId xmlns:a16="http://schemas.microsoft.com/office/drawing/2014/main" id="{CCD48F3D-6D8B-3F4A-8055-EF51636C441E}"/>
              </a:ext>
            </a:extLst>
          </p:cNvPr>
          <p:cNvSpPr>
            <a:spLocks noGrp="1"/>
          </p:cNvSpPr>
          <p:nvPr>
            <p:ph type="subTitle" idx="1"/>
          </p:nvPr>
        </p:nvSpPr>
        <p:spPr/>
        <p:txBody>
          <a:bodyPr/>
          <a:lstStyle/>
          <a:p>
            <a:r>
              <a:rPr lang="vi-VN" dirty="0"/>
              <a:t>Nội dung thi tranh tài (Kyogi) </a:t>
            </a:r>
          </a:p>
          <a:p>
            <a:r>
              <a:rPr lang="en-US" dirty="0" err="1"/>
              <a:t>Hướng</a:t>
            </a:r>
            <a:r>
              <a:rPr lang="en-US" dirty="0"/>
              <a:t> </a:t>
            </a:r>
            <a:r>
              <a:rPr lang="en-US" dirty="0" err="1"/>
              <a:t>dẫn</a:t>
            </a:r>
            <a:r>
              <a:rPr lang="en-US" dirty="0"/>
              <a:t> </a:t>
            </a:r>
            <a:r>
              <a:rPr lang="en-US" dirty="0" err="1"/>
              <a:t>chung</a:t>
            </a:r>
            <a:endParaRPr lang="vi-VN" dirty="0"/>
          </a:p>
          <a:p>
            <a:endParaRPr lang="en-VN" dirty="0"/>
          </a:p>
        </p:txBody>
      </p:sp>
    </p:spTree>
    <p:extLst>
      <p:ext uri="{BB962C8B-B14F-4D97-AF65-F5344CB8AC3E}">
        <p14:creationId xmlns:p14="http://schemas.microsoft.com/office/powerpoint/2010/main" val="412113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2265-6BB1-C649-AA7E-10FAD567FD6A}"/>
              </a:ext>
            </a:extLst>
          </p:cNvPr>
          <p:cNvSpPr>
            <a:spLocks noGrp="1"/>
          </p:cNvSpPr>
          <p:nvPr>
            <p:ph type="title"/>
          </p:nvPr>
        </p:nvSpPr>
        <p:spPr/>
        <p:txBody>
          <a:bodyPr/>
          <a:lstStyle/>
          <a:p>
            <a:r>
              <a:rPr lang="en-VN" dirty="0">
                <a:solidFill>
                  <a:schemeClr val="accent3">
                    <a:lumMod val="50000"/>
                  </a:schemeClr>
                </a:solidFill>
                <a:latin typeface="Arial" panose="020B0604020202020204" pitchFamily="34" charset="0"/>
                <a:cs typeface="Arial" panose="020B0604020202020204" pitchFamily="34" charset="0"/>
              </a:rPr>
              <a:t>Mục lục</a:t>
            </a:r>
          </a:p>
        </p:txBody>
      </p:sp>
      <p:sp>
        <p:nvSpPr>
          <p:cNvPr id="3" name="Content Placeholder 2">
            <a:extLst>
              <a:ext uri="{FF2B5EF4-FFF2-40B4-BE49-F238E27FC236}">
                <a16:creationId xmlns:a16="http://schemas.microsoft.com/office/drawing/2014/main" id="{D8F9BB6F-AC73-A345-9F81-196B462F3B30}"/>
              </a:ext>
            </a:extLst>
          </p:cNvPr>
          <p:cNvSpPr>
            <a:spLocks noGrp="1"/>
          </p:cNvSpPr>
          <p:nvPr>
            <p:ph idx="1"/>
          </p:nvPr>
        </p:nvSpPr>
        <p:spPr>
          <a:xfrm>
            <a:off x="1371600" y="1428108"/>
            <a:ext cx="9601200" cy="4439292"/>
          </a:xfrm>
        </p:spPr>
        <p:txBody>
          <a:bodyPr>
            <a:normAutofit/>
          </a:bodyPr>
          <a:lstStyle/>
          <a:p>
            <a:pPr marL="457200" indent="-457200">
              <a:buAutoNum type="arabicPeriod"/>
            </a:pPr>
            <a:r>
              <a:rPr lang="en-VN" sz="2400" dirty="0">
                <a:latin typeface="Arial" panose="020B0604020202020204" pitchFamily="34" charset="0"/>
                <a:cs typeface="Arial" panose="020B0604020202020204" pitchFamily="34" charset="0"/>
              </a:rPr>
              <a:t>Thể lệ cuộc thi</a:t>
            </a:r>
          </a:p>
          <a:p>
            <a:pPr marL="457200" indent="-457200">
              <a:buAutoNum type="arabicPeriod"/>
            </a:pPr>
            <a:r>
              <a:rPr lang="en-VN" sz="2400" dirty="0">
                <a:latin typeface="Arial" panose="020B0604020202020204" pitchFamily="34" charset="0"/>
                <a:cs typeface="Arial" panose="020B0604020202020204" pitchFamily="34" charset="0"/>
              </a:rPr>
              <a:t>Quy định cuộc thi</a:t>
            </a:r>
          </a:p>
          <a:p>
            <a:pPr marL="457200" indent="-457200">
              <a:buAutoNum type="arabicPeriod"/>
            </a:pPr>
            <a:r>
              <a:rPr lang="vi-VN" sz="2400" dirty="0">
                <a:latin typeface="Arial" panose="020B0604020202020204" pitchFamily="34" charset="0"/>
                <a:cs typeface="Arial" panose="020B0604020202020204" pitchFamily="34" charset="0"/>
              </a:rPr>
              <a:t>Các kênh hỗ trợ kỹ thuật</a:t>
            </a:r>
          </a:p>
        </p:txBody>
      </p:sp>
      <p:sp>
        <p:nvSpPr>
          <p:cNvPr id="4" name="Slide Number Placeholder 3">
            <a:extLst>
              <a:ext uri="{FF2B5EF4-FFF2-40B4-BE49-F238E27FC236}">
                <a16:creationId xmlns:a16="http://schemas.microsoft.com/office/drawing/2014/main" id="{66423E7B-ADFF-9942-9CE4-E6953AAE6B8B}"/>
              </a:ext>
            </a:extLst>
          </p:cNvPr>
          <p:cNvSpPr>
            <a:spLocks noGrp="1"/>
          </p:cNvSpPr>
          <p:nvPr>
            <p:ph type="sldNum" sz="quarter" idx="12"/>
          </p:nvPr>
        </p:nvSpPr>
        <p:spPr/>
        <p:txBody>
          <a:bodyPr/>
          <a:lstStyle/>
          <a:p>
            <a:fld id="{A0EB66B5-A51C-F84F-94B2-D26E43FC5E69}" type="slidenum">
              <a:rPr lang="en-VN" smtClean="0"/>
              <a:t>1</a:t>
            </a:fld>
            <a:endParaRPr lang="en-VN"/>
          </a:p>
        </p:txBody>
      </p:sp>
    </p:spTree>
    <p:extLst>
      <p:ext uri="{BB962C8B-B14F-4D97-AF65-F5344CB8AC3E}">
        <p14:creationId xmlns:p14="http://schemas.microsoft.com/office/powerpoint/2010/main" val="221335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57D-3A63-E141-881B-E4C51DC9DA6A}"/>
              </a:ext>
            </a:extLst>
          </p:cNvPr>
          <p:cNvSpPr>
            <a:spLocks noGrp="1"/>
          </p:cNvSpPr>
          <p:nvPr>
            <p:ph type="title"/>
          </p:nvPr>
        </p:nvSpPr>
        <p:spPr/>
        <p:txBody>
          <a:bodyPr/>
          <a:lstStyle/>
          <a:p>
            <a:r>
              <a:rPr lang="en-VN" dirty="0">
                <a:solidFill>
                  <a:schemeClr val="accent3">
                    <a:lumMod val="50000"/>
                  </a:schemeClr>
                </a:solidFill>
                <a:latin typeface="Arial" panose="020B0604020202020204" pitchFamily="34" charset="0"/>
                <a:cs typeface="Arial" panose="020B0604020202020204" pitchFamily="34" charset="0"/>
              </a:rPr>
              <a:t>1. Thể lệ cuộc thi</a:t>
            </a:r>
          </a:p>
        </p:txBody>
      </p:sp>
      <p:sp>
        <p:nvSpPr>
          <p:cNvPr id="3" name="Content Placeholder 2">
            <a:extLst>
              <a:ext uri="{FF2B5EF4-FFF2-40B4-BE49-F238E27FC236}">
                <a16:creationId xmlns:a16="http://schemas.microsoft.com/office/drawing/2014/main" id="{6F14B2B8-6996-D841-A12E-10E2C8A9F1BB}"/>
              </a:ext>
            </a:extLst>
          </p:cNvPr>
          <p:cNvSpPr>
            <a:spLocks noGrp="1"/>
          </p:cNvSpPr>
          <p:nvPr>
            <p:ph idx="1"/>
          </p:nvPr>
        </p:nvSpPr>
        <p:spPr>
          <a:xfrm>
            <a:off x="1371600" y="1428108"/>
            <a:ext cx="9601200" cy="4439292"/>
          </a:xfrm>
        </p:spPr>
        <p:txBody>
          <a:bodyPr/>
          <a:lstStyle/>
          <a:p>
            <a:pPr algn="just"/>
            <a:r>
              <a:rPr lang="vi-VN" dirty="0">
                <a:latin typeface="Arial" panose="020B0604020202020204" pitchFamily="34" charset="0"/>
                <a:cs typeface="Arial" panose="020B0604020202020204" pitchFamily="34" charset="0"/>
              </a:rPr>
              <a:t>Procon 2020 là một trò chơi cạnh tranh về vị trí trên một sân đấu được chia thành các ô hình vuông trong đó mỗi đội sẽ cố gắng chiếm được nhiều ô để đạt số điểm lớn nhất. </a:t>
            </a:r>
          </a:p>
          <a:p>
            <a:pPr algn="just"/>
            <a:r>
              <a:rPr lang="vi-VN" dirty="0">
                <a:latin typeface="Arial" panose="020B0604020202020204" pitchFamily="34" charset="0"/>
                <a:cs typeface="Arial" panose="020B0604020202020204" pitchFamily="34" charset="0"/>
              </a:rPr>
              <a:t>Người chơi sẽ quyết định hành động di chuyển của các Agents (quân cờ) trên sân. </a:t>
            </a:r>
          </a:p>
          <a:p>
            <a:pPr algn="just"/>
            <a:r>
              <a:rPr lang="vi-VN" dirty="0">
                <a:latin typeface="Arial" panose="020B0604020202020204" pitchFamily="34" charset="0"/>
                <a:cs typeface="Arial" panose="020B0604020202020204" pitchFamily="34" charset="0"/>
              </a:rPr>
              <a:t>Trong một trận đấu giữa hai đội, hai đội sẽ thi đấu 2 ván đấu, một ván đấu trên sân đấu công khai (bản đồ sân đấu được cho trước) và một ván đấu trên sân đấu không công khai (bản đồ sân đấu chỉ công bố ngay trước trận đấu). </a:t>
            </a:r>
          </a:p>
          <a:p>
            <a:pPr algn="just"/>
            <a:r>
              <a:rPr lang="vi-VN" dirty="0">
                <a:latin typeface="Arial" panose="020B0604020202020204" pitchFamily="34" charset="0"/>
                <a:cs typeface="Arial" panose="020B0604020202020204" pitchFamily="34" charset="0"/>
              </a:rPr>
              <a:t>Tổng số điểm thu được trong hai ván đấu này sẽ quyết định kết quả của trận đấu. </a:t>
            </a:r>
            <a:endParaRPr lang="en-VN" dirty="0">
              <a:latin typeface="Arial" panose="020B0604020202020204" pitchFamily="34" charset="0"/>
              <a:cs typeface="Arial" panose="020B0604020202020204" pitchFamily="34" charset="0"/>
            </a:endParaRPr>
          </a:p>
          <a:p>
            <a:r>
              <a:rPr lang="en-VN" b="1" dirty="0">
                <a:latin typeface="Arial" panose="020B0604020202020204" pitchFamily="34" charset="0"/>
                <a:cs typeface="Arial" panose="020B0604020202020204" pitchFamily="34" charset="0"/>
              </a:rPr>
              <a:t>Tài liệu đính kèm</a:t>
            </a:r>
            <a:r>
              <a:rPr lang="en-VN" dirty="0">
                <a:latin typeface="Arial" panose="020B0604020202020204" pitchFamily="34" charset="0"/>
                <a:cs typeface="Arial" panose="020B0604020202020204" pitchFamily="34" charset="0"/>
              </a:rPr>
              <a:t>: </a:t>
            </a:r>
            <a:r>
              <a:rPr lang="en-VN" i="1" dirty="0">
                <a:latin typeface="Arial" panose="020B0604020202020204" pitchFamily="34" charset="0"/>
                <a:cs typeface="Arial" panose="020B0604020202020204" pitchFamily="34" charset="0"/>
              </a:rPr>
              <a:t>“Document_Procon_2020.pdf”</a:t>
            </a:r>
          </a:p>
        </p:txBody>
      </p:sp>
      <p:sp>
        <p:nvSpPr>
          <p:cNvPr id="4" name="Slide Number Placeholder 3">
            <a:extLst>
              <a:ext uri="{FF2B5EF4-FFF2-40B4-BE49-F238E27FC236}">
                <a16:creationId xmlns:a16="http://schemas.microsoft.com/office/drawing/2014/main" id="{ABD84F97-D784-2E41-BD59-42370B4598CD}"/>
              </a:ext>
            </a:extLst>
          </p:cNvPr>
          <p:cNvSpPr>
            <a:spLocks noGrp="1"/>
          </p:cNvSpPr>
          <p:nvPr>
            <p:ph type="sldNum" sz="quarter" idx="12"/>
          </p:nvPr>
        </p:nvSpPr>
        <p:spPr/>
        <p:txBody>
          <a:bodyPr/>
          <a:lstStyle/>
          <a:p>
            <a:fld id="{A0EB66B5-A51C-F84F-94B2-D26E43FC5E69}" type="slidenum">
              <a:rPr lang="en-VN" smtClean="0"/>
              <a:t>2</a:t>
            </a:fld>
            <a:endParaRPr lang="en-VN"/>
          </a:p>
        </p:txBody>
      </p:sp>
    </p:spTree>
    <p:extLst>
      <p:ext uri="{BB962C8B-B14F-4D97-AF65-F5344CB8AC3E}">
        <p14:creationId xmlns:p14="http://schemas.microsoft.com/office/powerpoint/2010/main" val="360103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57D-3A63-E141-881B-E4C51DC9DA6A}"/>
              </a:ext>
            </a:extLst>
          </p:cNvPr>
          <p:cNvSpPr>
            <a:spLocks noGrp="1"/>
          </p:cNvSpPr>
          <p:nvPr>
            <p:ph type="title"/>
          </p:nvPr>
        </p:nvSpPr>
        <p:spPr/>
        <p:txBody>
          <a:bodyPr/>
          <a:lstStyle/>
          <a:p>
            <a:r>
              <a:rPr lang="en-VN" dirty="0">
                <a:solidFill>
                  <a:schemeClr val="accent3">
                    <a:lumMod val="50000"/>
                  </a:schemeClr>
                </a:solidFill>
                <a:latin typeface="Arial" panose="020B0604020202020204" pitchFamily="34" charset="0"/>
                <a:cs typeface="Arial" panose="020B0604020202020204" pitchFamily="34" charset="0"/>
              </a:rPr>
              <a:t>1. Thể lệ cuộc thi</a:t>
            </a:r>
          </a:p>
        </p:txBody>
      </p:sp>
      <p:pic>
        <p:nvPicPr>
          <p:cNvPr id="4" name="Picture 3">
            <a:extLst>
              <a:ext uri="{FF2B5EF4-FFF2-40B4-BE49-F238E27FC236}">
                <a16:creationId xmlns:a16="http://schemas.microsoft.com/office/drawing/2014/main" id="{DA92E318-0163-A24F-B578-9CFE643ABBA7}"/>
              </a:ext>
            </a:extLst>
          </p:cNvPr>
          <p:cNvPicPr/>
          <p:nvPr/>
        </p:nvPicPr>
        <p:blipFill>
          <a:blip r:embed="rId2"/>
          <a:stretch>
            <a:fillRect/>
          </a:stretch>
        </p:blipFill>
        <p:spPr>
          <a:xfrm>
            <a:off x="3609684" y="1521217"/>
            <a:ext cx="4972631" cy="4941228"/>
          </a:xfrm>
          <a:prstGeom prst="rect">
            <a:avLst/>
          </a:prstGeom>
        </p:spPr>
      </p:pic>
      <p:sp>
        <p:nvSpPr>
          <p:cNvPr id="5" name="TextBox 4">
            <a:extLst>
              <a:ext uri="{FF2B5EF4-FFF2-40B4-BE49-F238E27FC236}">
                <a16:creationId xmlns:a16="http://schemas.microsoft.com/office/drawing/2014/main" id="{44F534E4-2E85-D54F-BA34-035823E88DF0}"/>
              </a:ext>
            </a:extLst>
          </p:cNvPr>
          <p:cNvSpPr txBox="1"/>
          <p:nvPr/>
        </p:nvSpPr>
        <p:spPr>
          <a:xfrm>
            <a:off x="8753581" y="1613043"/>
            <a:ext cx="2404153" cy="369332"/>
          </a:xfrm>
          <a:prstGeom prst="rect">
            <a:avLst/>
          </a:prstGeom>
          <a:noFill/>
        </p:spPr>
        <p:txBody>
          <a:bodyPr wrap="square" rtlCol="0">
            <a:spAutoFit/>
          </a:bodyPr>
          <a:lstStyle/>
          <a:p>
            <a:r>
              <a:rPr lang="en-VN" dirty="0"/>
              <a:t>Ví dụ về một sân đấu </a:t>
            </a:r>
          </a:p>
        </p:txBody>
      </p:sp>
      <p:sp>
        <p:nvSpPr>
          <p:cNvPr id="6" name="Slide Number Placeholder 5">
            <a:extLst>
              <a:ext uri="{FF2B5EF4-FFF2-40B4-BE49-F238E27FC236}">
                <a16:creationId xmlns:a16="http://schemas.microsoft.com/office/drawing/2014/main" id="{CCB6BEE8-33DC-1041-8C89-59C3F2C0CBE2}"/>
              </a:ext>
            </a:extLst>
          </p:cNvPr>
          <p:cNvSpPr>
            <a:spLocks noGrp="1"/>
          </p:cNvSpPr>
          <p:nvPr>
            <p:ph type="sldNum" sz="quarter" idx="12"/>
          </p:nvPr>
        </p:nvSpPr>
        <p:spPr/>
        <p:txBody>
          <a:bodyPr/>
          <a:lstStyle/>
          <a:p>
            <a:fld id="{A0EB66B5-A51C-F84F-94B2-D26E43FC5E69}" type="slidenum">
              <a:rPr lang="en-VN" smtClean="0"/>
              <a:t>3</a:t>
            </a:fld>
            <a:endParaRPr lang="en-VN"/>
          </a:p>
        </p:txBody>
      </p:sp>
    </p:spTree>
    <p:extLst>
      <p:ext uri="{BB962C8B-B14F-4D97-AF65-F5344CB8AC3E}">
        <p14:creationId xmlns:p14="http://schemas.microsoft.com/office/powerpoint/2010/main" val="315243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43CA-8826-FE44-9ABD-0710AD03A6E5}"/>
              </a:ext>
            </a:extLst>
          </p:cNvPr>
          <p:cNvSpPr>
            <a:spLocks noGrp="1"/>
          </p:cNvSpPr>
          <p:nvPr>
            <p:ph type="title"/>
          </p:nvPr>
        </p:nvSpPr>
        <p:spPr/>
        <p:txBody>
          <a:bodyPr/>
          <a:lstStyle/>
          <a:p>
            <a:r>
              <a:rPr lang="en-VN" dirty="0">
                <a:solidFill>
                  <a:schemeClr val="accent3">
                    <a:lumMod val="50000"/>
                  </a:schemeClr>
                </a:solidFill>
                <a:latin typeface="Arial" panose="020B0604020202020204" pitchFamily="34" charset="0"/>
                <a:cs typeface="Arial" panose="020B0604020202020204" pitchFamily="34" charset="0"/>
              </a:rPr>
              <a:t>2. Quy định cuộc thi</a:t>
            </a:r>
          </a:p>
        </p:txBody>
      </p:sp>
      <p:sp>
        <p:nvSpPr>
          <p:cNvPr id="3" name="Content Placeholder 2">
            <a:extLst>
              <a:ext uri="{FF2B5EF4-FFF2-40B4-BE49-F238E27FC236}">
                <a16:creationId xmlns:a16="http://schemas.microsoft.com/office/drawing/2014/main" id="{96B3A171-AC56-B14C-A538-7DBB0B5D772D}"/>
              </a:ext>
            </a:extLst>
          </p:cNvPr>
          <p:cNvSpPr>
            <a:spLocks noGrp="1"/>
          </p:cNvSpPr>
          <p:nvPr>
            <p:ph idx="1"/>
          </p:nvPr>
        </p:nvSpPr>
        <p:spPr>
          <a:xfrm>
            <a:off x="1371600" y="1428108"/>
            <a:ext cx="9601200" cy="4439292"/>
          </a:xfrm>
        </p:spPr>
        <p:txBody>
          <a:bodyPr>
            <a:normAutofit/>
          </a:bodyPr>
          <a:lstStyle/>
          <a:p>
            <a:pPr algn="just"/>
            <a:r>
              <a:rPr lang="vi-VN" sz="2400" dirty="0">
                <a:latin typeface="Arial" panose="020B0604020202020204" pitchFamily="34" charset="0"/>
                <a:cs typeface="Arial" panose="020B0604020202020204" pitchFamily="34" charset="0"/>
              </a:rPr>
              <a:t>Mỗi đội kết nối PC của mình với mạng LAN có dây được chuẩn bị trong khu vực thi đấu của mỗi đội. </a:t>
            </a:r>
          </a:p>
          <a:p>
            <a:pPr algn="just"/>
            <a:r>
              <a:rPr lang="vi-VN" sz="2400" dirty="0">
                <a:latin typeface="Arial" panose="020B0604020202020204" pitchFamily="34" charset="0"/>
                <a:cs typeface="Arial" panose="020B0604020202020204" pitchFamily="34" charset="0"/>
              </a:rPr>
              <a:t>Format định dạng của thông tin sân đấu và thông tin hành động của Agents sẽ được cho ở định dạng văn bản. </a:t>
            </a:r>
          </a:p>
          <a:p>
            <a:pPr algn="just"/>
            <a:r>
              <a:rPr lang="vi-VN" sz="2400" b="1" dirty="0">
                <a:latin typeface="Arial" panose="020B0604020202020204" pitchFamily="34" charset="0"/>
                <a:cs typeface="Arial" panose="020B0604020202020204" pitchFamily="34" charset="0"/>
              </a:rPr>
              <a:t>Thông tin chi tiết xem trong file: “</a:t>
            </a:r>
            <a:r>
              <a:rPr lang="vi-VN" sz="2400" i="1" dirty="0">
                <a:latin typeface="Arial" panose="020B0604020202020204" pitchFamily="34" charset="0"/>
                <a:cs typeface="Arial" panose="020B0604020202020204" pitchFamily="34" charset="0"/>
              </a:rPr>
              <a:t>API_Procon_2020.pdf”</a:t>
            </a:r>
          </a:p>
          <a:p>
            <a:endParaRPr lang="en-V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8845F75-0031-2345-A146-CC287D2ECE8D}"/>
              </a:ext>
            </a:extLst>
          </p:cNvPr>
          <p:cNvSpPr>
            <a:spLocks noGrp="1"/>
          </p:cNvSpPr>
          <p:nvPr>
            <p:ph type="sldNum" sz="quarter" idx="12"/>
          </p:nvPr>
        </p:nvSpPr>
        <p:spPr/>
        <p:txBody>
          <a:bodyPr/>
          <a:lstStyle/>
          <a:p>
            <a:fld id="{A0EB66B5-A51C-F84F-94B2-D26E43FC5E69}" type="slidenum">
              <a:rPr lang="en-VN" smtClean="0"/>
              <a:t>4</a:t>
            </a:fld>
            <a:endParaRPr lang="en-VN"/>
          </a:p>
        </p:txBody>
      </p:sp>
    </p:spTree>
    <p:extLst>
      <p:ext uri="{BB962C8B-B14F-4D97-AF65-F5344CB8AC3E}">
        <p14:creationId xmlns:p14="http://schemas.microsoft.com/office/powerpoint/2010/main" val="420854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43CA-8826-FE44-9ABD-0710AD03A6E5}"/>
              </a:ext>
            </a:extLst>
          </p:cNvPr>
          <p:cNvSpPr>
            <a:spLocks noGrp="1"/>
          </p:cNvSpPr>
          <p:nvPr>
            <p:ph type="title"/>
          </p:nvPr>
        </p:nvSpPr>
        <p:spPr/>
        <p:txBody>
          <a:bodyPr/>
          <a:lstStyle/>
          <a:p>
            <a:r>
              <a:rPr lang="en-VN" dirty="0">
                <a:solidFill>
                  <a:schemeClr val="accent3">
                    <a:lumMod val="50000"/>
                  </a:schemeClr>
                </a:solidFill>
                <a:latin typeface="Arial" panose="020B0604020202020204" pitchFamily="34" charset="0"/>
                <a:cs typeface="Arial" panose="020B0604020202020204" pitchFamily="34" charset="0"/>
              </a:rPr>
              <a:t>2. Quy định cuộc thi</a:t>
            </a:r>
          </a:p>
        </p:txBody>
      </p:sp>
      <p:sp>
        <p:nvSpPr>
          <p:cNvPr id="3" name="Content Placeholder 2">
            <a:extLst>
              <a:ext uri="{FF2B5EF4-FFF2-40B4-BE49-F238E27FC236}">
                <a16:creationId xmlns:a16="http://schemas.microsoft.com/office/drawing/2014/main" id="{96B3A171-AC56-B14C-A538-7DBB0B5D772D}"/>
              </a:ext>
            </a:extLst>
          </p:cNvPr>
          <p:cNvSpPr>
            <a:spLocks noGrp="1"/>
          </p:cNvSpPr>
          <p:nvPr>
            <p:ph idx="1"/>
          </p:nvPr>
        </p:nvSpPr>
        <p:spPr>
          <a:xfrm>
            <a:off x="1371599" y="1428108"/>
            <a:ext cx="9806683" cy="5229546"/>
          </a:xfrm>
        </p:spPr>
        <p:txBody>
          <a:bodyPr>
            <a:normAutofit fontScale="70000" lnSpcReduction="20000"/>
          </a:bodyPr>
          <a:lstStyle/>
          <a:p>
            <a:pPr algn="just">
              <a:lnSpc>
                <a:spcPct val="140000"/>
              </a:lnSpc>
            </a:pPr>
            <a:r>
              <a:rPr lang="vi-VN" sz="2800" dirty="0">
                <a:latin typeface="Arial" panose="020B0604020202020204" pitchFamily="34" charset="0"/>
                <a:cs typeface="Arial" panose="020B0604020202020204" pitchFamily="34" charset="0"/>
              </a:rPr>
              <a:t>Mỗi đội được phép mang tối đa 3 máy tính xách tay vào khu vực chơi. Một trong 3 máy tính được dùng để gửi hành động của Agents và nhận trả lời của hệ thống. </a:t>
            </a:r>
          </a:p>
          <a:p>
            <a:pPr>
              <a:lnSpc>
                <a:spcPct val="140000"/>
              </a:lnSpc>
            </a:pPr>
            <a:r>
              <a:rPr lang="vi-VN" sz="2800" dirty="0">
                <a:latin typeface="Arial" panose="020B0604020202020204" pitchFamily="34" charset="0"/>
                <a:cs typeface="Arial" panose="020B0604020202020204" pitchFamily="34" charset="0"/>
              </a:rPr>
              <a:t>Trong cuộc thi, thí sinh có thể trao đổi thông tin với đồng đội nhưng không được phép trao đổi với đội khác. </a:t>
            </a:r>
          </a:p>
          <a:p>
            <a:pPr>
              <a:lnSpc>
                <a:spcPct val="140000"/>
              </a:lnSpc>
            </a:pPr>
            <a:r>
              <a:rPr lang="vi-VN" sz="2800" dirty="0">
                <a:latin typeface="Arial" panose="020B0604020202020204" pitchFamily="34" charset="0"/>
                <a:cs typeface="Arial" panose="020B0604020202020204" pitchFamily="34" charset="0"/>
              </a:rPr>
              <a:t>Không được có hành vi phá hoại server hay quấy rối đội khác. Nếu như thí sinh làm ảnh hưởng tới quá trình thi hoặc cản trở giám khảo hoặc đội khác hay có những hành động vi phạm luật thì đội thi sẽ bị loại. </a:t>
            </a:r>
          </a:p>
          <a:p>
            <a:pPr>
              <a:lnSpc>
                <a:spcPct val="140000"/>
              </a:lnSpc>
            </a:pPr>
            <a:r>
              <a:rPr lang="vi-VN" sz="2800" dirty="0">
                <a:latin typeface="Arial" panose="020B0604020202020204" pitchFamily="34" charset="0"/>
                <a:cs typeface="Arial" panose="020B0604020202020204" pitchFamily="34" charset="0"/>
              </a:rPr>
              <a:t>Mỗi đội được cấp 1 dây LAN để giao tiếp với hệ thống trả lời. Trường hợp cần sử dụng nhiều máy tính để giao tiếp với hệ thống thì các đội tự chuẩn bị thiết bị switch/hub và dây LAN. </a:t>
            </a:r>
          </a:p>
          <a:p>
            <a:pPr>
              <a:lnSpc>
                <a:spcPct val="140000"/>
              </a:lnSpc>
            </a:pPr>
            <a:r>
              <a:rPr lang="vi-VN" sz="2800" dirty="0">
                <a:latin typeface="Arial" panose="020B0604020202020204" pitchFamily="34" charset="0"/>
                <a:cs typeface="Arial" panose="020B0604020202020204" pitchFamily="34" charset="0"/>
              </a:rPr>
              <a:t>Các đội không được phép sử dụng mạng LAN không dây. </a:t>
            </a:r>
          </a:p>
          <a:p>
            <a:endParaRPr lang="vi-VN" dirty="0"/>
          </a:p>
          <a:p>
            <a:endParaRPr lang="en-VN" dirty="0"/>
          </a:p>
        </p:txBody>
      </p:sp>
      <p:sp>
        <p:nvSpPr>
          <p:cNvPr id="4" name="Slide Number Placeholder 3">
            <a:extLst>
              <a:ext uri="{FF2B5EF4-FFF2-40B4-BE49-F238E27FC236}">
                <a16:creationId xmlns:a16="http://schemas.microsoft.com/office/drawing/2014/main" id="{CA2C448F-183A-144D-97E8-AFA6BDE71BBF}"/>
              </a:ext>
            </a:extLst>
          </p:cNvPr>
          <p:cNvSpPr>
            <a:spLocks noGrp="1"/>
          </p:cNvSpPr>
          <p:nvPr>
            <p:ph type="sldNum" sz="quarter" idx="12"/>
          </p:nvPr>
        </p:nvSpPr>
        <p:spPr/>
        <p:txBody>
          <a:bodyPr/>
          <a:lstStyle/>
          <a:p>
            <a:fld id="{A0EB66B5-A51C-F84F-94B2-D26E43FC5E69}" type="slidenum">
              <a:rPr lang="en-VN" smtClean="0"/>
              <a:t>5</a:t>
            </a:fld>
            <a:endParaRPr lang="en-VN"/>
          </a:p>
        </p:txBody>
      </p:sp>
    </p:spTree>
    <p:extLst>
      <p:ext uri="{BB962C8B-B14F-4D97-AF65-F5344CB8AC3E}">
        <p14:creationId xmlns:p14="http://schemas.microsoft.com/office/powerpoint/2010/main" val="43898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43CA-8826-FE44-9ABD-0710AD03A6E5}"/>
              </a:ext>
            </a:extLst>
          </p:cNvPr>
          <p:cNvSpPr>
            <a:spLocks noGrp="1"/>
          </p:cNvSpPr>
          <p:nvPr>
            <p:ph type="title"/>
          </p:nvPr>
        </p:nvSpPr>
        <p:spPr/>
        <p:txBody>
          <a:bodyPr/>
          <a:lstStyle/>
          <a:p>
            <a:r>
              <a:rPr lang="en-VN" dirty="0">
                <a:solidFill>
                  <a:schemeClr val="accent3">
                    <a:lumMod val="50000"/>
                  </a:schemeClr>
                </a:solidFill>
                <a:latin typeface="Arial" panose="020B0604020202020204" pitchFamily="34" charset="0"/>
                <a:cs typeface="Arial" panose="020B0604020202020204" pitchFamily="34" charset="0"/>
              </a:rPr>
              <a:t>2. Quy định cuộc thi</a:t>
            </a:r>
          </a:p>
        </p:txBody>
      </p:sp>
      <p:sp>
        <p:nvSpPr>
          <p:cNvPr id="3" name="Content Placeholder 2">
            <a:extLst>
              <a:ext uri="{FF2B5EF4-FFF2-40B4-BE49-F238E27FC236}">
                <a16:creationId xmlns:a16="http://schemas.microsoft.com/office/drawing/2014/main" id="{96B3A171-AC56-B14C-A538-7DBB0B5D772D}"/>
              </a:ext>
            </a:extLst>
          </p:cNvPr>
          <p:cNvSpPr>
            <a:spLocks noGrp="1"/>
          </p:cNvSpPr>
          <p:nvPr>
            <p:ph idx="1"/>
          </p:nvPr>
        </p:nvSpPr>
        <p:spPr>
          <a:xfrm>
            <a:off x="1371599" y="1428108"/>
            <a:ext cx="9806683" cy="4592548"/>
          </a:xfrm>
        </p:spPr>
        <p:txBody>
          <a:bodyPr>
            <a:normAutofit fontScale="85000" lnSpcReduction="20000"/>
          </a:bodyPr>
          <a:lstStyle/>
          <a:p>
            <a:pPr algn="just">
              <a:lnSpc>
                <a:spcPct val="140000"/>
              </a:lnSpc>
            </a:pPr>
            <a:r>
              <a:rPr lang="vi-VN" sz="2800" dirty="0">
                <a:latin typeface="Arial" panose="020B0604020202020204" pitchFamily="34" charset="0"/>
                <a:cs typeface="Arial" panose="020B0604020202020204" pitchFamily="34" charset="0"/>
              </a:rPr>
              <a:t>Nếu xảy ra lỗi mạng do hệ thống của ban tổ chức, cuộc thi có thể được tiếp tục offline. Trong trường hợp này, thời gian trận đấu và số lượt có thể được thay đổi. </a:t>
            </a:r>
          </a:p>
          <a:p>
            <a:pPr algn="just">
              <a:lnSpc>
                <a:spcPct val="140000"/>
              </a:lnSpc>
            </a:pPr>
            <a:r>
              <a:rPr lang="vi-VN" sz="2800" dirty="0">
                <a:latin typeface="Arial" panose="020B0604020202020204" pitchFamily="34" charset="0"/>
                <a:cs typeface="Arial" panose="020B0604020202020204" pitchFamily="34" charset="0"/>
              </a:rPr>
              <a:t>Nếu xảy ra lỗi của ban tổ chức, trận đấu sẽ bắt đầu lại với đề bài khác. </a:t>
            </a:r>
          </a:p>
          <a:p>
            <a:pPr algn="just">
              <a:lnSpc>
                <a:spcPct val="140000"/>
              </a:lnSpc>
            </a:pPr>
            <a:r>
              <a:rPr lang="vi-VN" sz="2800" dirty="0">
                <a:latin typeface="Arial" panose="020B0604020202020204" pitchFamily="34" charset="0"/>
                <a:cs typeface="Arial" panose="020B0604020202020204" pitchFamily="34" charset="0"/>
              </a:rPr>
              <a:t>Trong quá trình thi đấu, hình ảnh của người chơi và màn hình máy tính của các đội có thể được quay phim và chiếu trên màn hình lớn </a:t>
            </a:r>
          </a:p>
          <a:p>
            <a:pPr algn="just">
              <a:lnSpc>
                <a:spcPct val="140000"/>
              </a:lnSpc>
            </a:pPr>
            <a:r>
              <a:rPr lang="vi-VN" sz="2800" dirty="0">
                <a:latin typeface="Arial" panose="020B0604020202020204" pitchFamily="34" charset="0"/>
                <a:cs typeface="Arial" panose="020B0604020202020204" pitchFamily="34" charset="0"/>
              </a:rPr>
              <a:t>Ban giám khảo có thể quan sát màn hình thi đấu của các đội trong quá trình thi đấu </a:t>
            </a:r>
          </a:p>
          <a:p>
            <a:pPr algn="just"/>
            <a:endParaRPr lang="vi-VN" dirty="0"/>
          </a:p>
          <a:p>
            <a:pPr algn="just"/>
            <a:endParaRPr lang="en-VN" dirty="0"/>
          </a:p>
        </p:txBody>
      </p:sp>
      <p:sp>
        <p:nvSpPr>
          <p:cNvPr id="4" name="Slide Number Placeholder 3">
            <a:extLst>
              <a:ext uri="{FF2B5EF4-FFF2-40B4-BE49-F238E27FC236}">
                <a16:creationId xmlns:a16="http://schemas.microsoft.com/office/drawing/2014/main" id="{29A7BF1A-77A1-2449-9BBD-F02E17E31328}"/>
              </a:ext>
            </a:extLst>
          </p:cNvPr>
          <p:cNvSpPr>
            <a:spLocks noGrp="1"/>
          </p:cNvSpPr>
          <p:nvPr>
            <p:ph type="sldNum" sz="quarter" idx="12"/>
          </p:nvPr>
        </p:nvSpPr>
        <p:spPr/>
        <p:txBody>
          <a:bodyPr/>
          <a:lstStyle/>
          <a:p>
            <a:fld id="{A0EB66B5-A51C-F84F-94B2-D26E43FC5E69}" type="slidenum">
              <a:rPr lang="en-VN" smtClean="0"/>
              <a:t>6</a:t>
            </a:fld>
            <a:endParaRPr lang="en-VN"/>
          </a:p>
        </p:txBody>
      </p:sp>
    </p:spTree>
    <p:extLst>
      <p:ext uri="{BB962C8B-B14F-4D97-AF65-F5344CB8AC3E}">
        <p14:creationId xmlns:p14="http://schemas.microsoft.com/office/powerpoint/2010/main" val="253145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8BBD-7362-B143-91A4-527A67E47D5F}"/>
              </a:ext>
            </a:extLst>
          </p:cNvPr>
          <p:cNvSpPr>
            <a:spLocks noGrp="1"/>
          </p:cNvSpPr>
          <p:nvPr>
            <p:ph type="title"/>
          </p:nvPr>
        </p:nvSpPr>
        <p:spPr/>
        <p:txBody>
          <a:bodyPr/>
          <a:lstStyle/>
          <a:p>
            <a:r>
              <a:rPr lang="en-US" dirty="0">
                <a:solidFill>
                  <a:schemeClr val="accent3">
                    <a:lumMod val="50000"/>
                  </a:schemeClr>
                </a:solidFill>
                <a:latin typeface="Arial" panose="020B0604020202020204" pitchFamily="34" charset="0"/>
                <a:cs typeface="Arial" panose="020B0604020202020204" pitchFamily="34" charset="0"/>
              </a:rPr>
              <a:t>3</a:t>
            </a:r>
            <a:r>
              <a:rPr lang="en-VN" dirty="0">
                <a:solidFill>
                  <a:schemeClr val="accent3">
                    <a:lumMod val="50000"/>
                  </a:schemeClr>
                </a:solidFill>
                <a:latin typeface="Arial" panose="020B0604020202020204" pitchFamily="34" charset="0"/>
                <a:cs typeface="Arial" panose="020B0604020202020204" pitchFamily="34" charset="0"/>
              </a:rPr>
              <a:t>. </a:t>
            </a:r>
            <a:r>
              <a:rPr lang="en-US" dirty="0" err="1">
                <a:solidFill>
                  <a:schemeClr val="accent3">
                    <a:lumMod val="50000"/>
                  </a:schemeClr>
                </a:solidFill>
                <a:latin typeface="Arial" panose="020B0604020202020204" pitchFamily="34" charset="0"/>
                <a:cs typeface="Arial" panose="020B0604020202020204" pitchFamily="34" charset="0"/>
              </a:rPr>
              <a:t>Kênh</a:t>
            </a:r>
            <a:r>
              <a:rPr lang="en-US" dirty="0">
                <a:solidFill>
                  <a:schemeClr val="accent3">
                    <a:lumMod val="50000"/>
                  </a:schemeClr>
                </a:solidFill>
                <a:latin typeface="Arial" panose="020B0604020202020204" pitchFamily="34" charset="0"/>
                <a:cs typeface="Arial" panose="020B0604020202020204" pitchFamily="34" charset="0"/>
              </a:rPr>
              <a:t> </a:t>
            </a:r>
            <a:r>
              <a:rPr lang="en-US" dirty="0" err="1">
                <a:solidFill>
                  <a:schemeClr val="accent3">
                    <a:lumMod val="50000"/>
                  </a:schemeClr>
                </a:solidFill>
                <a:latin typeface="Arial" panose="020B0604020202020204" pitchFamily="34" charset="0"/>
                <a:cs typeface="Arial" panose="020B0604020202020204" pitchFamily="34" charset="0"/>
              </a:rPr>
              <a:t>trao</a:t>
            </a:r>
            <a:r>
              <a:rPr lang="en-US" dirty="0">
                <a:solidFill>
                  <a:schemeClr val="accent3">
                    <a:lumMod val="50000"/>
                  </a:schemeClr>
                </a:solidFill>
                <a:latin typeface="Arial" panose="020B0604020202020204" pitchFamily="34" charset="0"/>
                <a:cs typeface="Arial" panose="020B0604020202020204" pitchFamily="34" charset="0"/>
              </a:rPr>
              <a:t> </a:t>
            </a:r>
            <a:r>
              <a:rPr lang="en-US" dirty="0" err="1">
                <a:solidFill>
                  <a:schemeClr val="accent3">
                    <a:lumMod val="50000"/>
                  </a:schemeClr>
                </a:solidFill>
                <a:latin typeface="Arial" panose="020B0604020202020204" pitchFamily="34" charset="0"/>
                <a:cs typeface="Arial" panose="020B0604020202020204" pitchFamily="34" charset="0"/>
              </a:rPr>
              <a:t>hỗ</a:t>
            </a:r>
            <a:r>
              <a:rPr lang="en-US" dirty="0">
                <a:solidFill>
                  <a:schemeClr val="accent3">
                    <a:lumMod val="50000"/>
                  </a:schemeClr>
                </a:solidFill>
                <a:latin typeface="Arial" panose="020B0604020202020204" pitchFamily="34" charset="0"/>
                <a:cs typeface="Arial" panose="020B0604020202020204" pitchFamily="34" charset="0"/>
              </a:rPr>
              <a:t> </a:t>
            </a:r>
            <a:r>
              <a:rPr lang="en-US" dirty="0" err="1">
                <a:solidFill>
                  <a:schemeClr val="accent3">
                    <a:lumMod val="50000"/>
                  </a:schemeClr>
                </a:solidFill>
                <a:latin typeface="Arial" panose="020B0604020202020204" pitchFamily="34" charset="0"/>
                <a:cs typeface="Arial" panose="020B0604020202020204" pitchFamily="34" charset="0"/>
              </a:rPr>
              <a:t>trợ</a:t>
            </a:r>
            <a:r>
              <a:rPr lang="en-US" dirty="0">
                <a:solidFill>
                  <a:schemeClr val="accent3">
                    <a:lumMod val="50000"/>
                  </a:schemeClr>
                </a:solidFill>
                <a:latin typeface="Arial" panose="020B0604020202020204" pitchFamily="34" charset="0"/>
                <a:cs typeface="Arial" panose="020B0604020202020204" pitchFamily="34" charset="0"/>
              </a:rPr>
              <a:t> </a:t>
            </a:r>
            <a:r>
              <a:rPr lang="en-US" dirty="0" err="1">
                <a:solidFill>
                  <a:schemeClr val="accent3">
                    <a:lumMod val="50000"/>
                  </a:schemeClr>
                </a:solidFill>
                <a:latin typeface="Arial" panose="020B0604020202020204" pitchFamily="34" charset="0"/>
                <a:cs typeface="Arial" panose="020B0604020202020204" pitchFamily="34" charset="0"/>
              </a:rPr>
              <a:t>kỹ</a:t>
            </a:r>
            <a:r>
              <a:rPr lang="en-US" dirty="0">
                <a:solidFill>
                  <a:schemeClr val="accent3">
                    <a:lumMod val="50000"/>
                  </a:schemeClr>
                </a:solidFill>
                <a:latin typeface="Arial" panose="020B0604020202020204" pitchFamily="34" charset="0"/>
                <a:cs typeface="Arial" panose="020B0604020202020204" pitchFamily="34" charset="0"/>
              </a:rPr>
              <a:t> </a:t>
            </a:r>
            <a:r>
              <a:rPr lang="en-US" dirty="0" err="1">
                <a:solidFill>
                  <a:schemeClr val="accent3">
                    <a:lumMod val="50000"/>
                  </a:schemeClr>
                </a:solidFill>
                <a:latin typeface="Arial" panose="020B0604020202020204" pitchFamily="34" charset="0"/>
                <a:cs typeface="Arial" panose="020B0604020202020204" pitchFamily="34" charset="0"/>
              </a:rPr>
              <a:t>thuật</a:t>
            </a:r>
            <a:endParaRPr lang="en-VN" dirty="0">
              <a:solidFill>
                <a:schemeClr val="accent3">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B50F43D-CF1F-4A48-9580-EB94BEDD7BCE}"/>
              </a:ext>
            </a:extLst>
          </p:cNvPr>
          <p:cNvSpPr>
            <a:spLocks noGrp="1"/>
          </p:cNvSpPr>
          <p:nvPr>
            <p:ph idx="1"/>
          </p:nvPr>
        </p:nvSpPr>
        <p:spPr>
          <a:xfrm>
            <a:off x="1371600" y="1428108"/>
            <a:ext cx="9601200" cy="4439292"/>
          </a:xfrm>
        </p:spPr>
        <p:txBody>
          <a:bodyPr/>
          <a:lstStyle/>
          <a:p>
            <a:r>
              <a:rPr lang="en-VN" b="1" dirty="0">
                <a:latin typeface="Arial" panose="020B0604020202020204" pitchFamily="34" charset="0"/>
                <a:cs typeface="Arial" panose="020B0604020202020204" pitchFamily="34" charset="0"/>
              </a:rPr>
              <a:t>FB: </a:t>
            </a:r>
            <a:r>
              <a:rPr lang="en-US" dirty="0">
                <a:latin typeface="Arial" panose="020B0604020202020204" pitchFamily="34" charset="0"/>
                <a:cs typeface="Arial" panose="020B0604020202020204" pitchFamily="34" charset="0"/>
                <a:hlinkClick r:id="rId2"/>
              </a:rPr>
              <a:t>https://www.facebook.com/groups/3401098976604677</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Skype: </a:t>
            </a:r>
            <a:r>
              <a:rPr lang="en-US" dirty="0">
                <a:latin typeface="Arial" panose="020B0604020202020204" pitchFamily="34" charset="0"/>
                <a:cs typeface="Arial" panose="020B0604020202020204" pitchFamily="34" charset="0"/>
                <a:hlinkClick r:id="rId3"/>
              </a:rPr>
              <a:t>https://join.skype.com/Y2NWMegmzvws</a:t>
            </a:r>
            <a:endParaRPr lang="en-US" dirty="0">
              <a:latin typeface="Arial" panose="020B0604020202020204" pitchFamily="34" charset="0"/>
              <a:cs typeface="Arial" panose="020B0604020202020204" pitchFamily="34" charset="0"/>
            </a:endParaRPr>
          </a:p>
          <a:p>
            <a:endParaRPr lang="en-V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8215051-C563-7C43-8935-5F2C85E2D8E2}"/>
              </a:ext>
            </a:extLst>
          </p:cNvPr>
          <p:cNvSpPr>
            <a:spLocks noGrp="1"/>
          </p:cNvSpPr>
          <p:nvPr>
            <p:ph type="sldNum" sz="quarter" idx="12"/>
          </p:nvPr>
        </p:nvSpPr>
        <p:spPr/>
        <p:txBody>
          <a:bodyPr/>
          <a:lstStyle/>
          <a:p>
            <a:fld id="{A0EB66B5-A51C-F84F-94B2-D26E43FC5E69}" type="slidenum">
              <a:rPr lang="en-VN" smtClean="0"/>
              <a:t>7</a:t>
            </a:fld>
            <a:endParaRPr lang="en-VN"/>
          </a:p>
        </p:txBody>
      </p:sp>
    </p:spTree>
    <p:extLst>
      <p:ext uri="{BB962C8B-B14F-4D97-AF65-F5344CB8AC3E}">
        <p14:creationId xmlns:p14="http://schemas.microsoft.com/office/powerpoint/2010/main" val="37849163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{7D913553-32A7-8A4C-9612-93DE1799F926}tf10001072</Template>
  <TotalTime>49</TotalTime>
  <Words>796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Franklin Gothic Book</vt:lpstr>
      <vt:lpstr>Tahoma</vt:lpstr>
      <vt:lpstr>Crop</vt:lpstr>
      <vt:lpstr>Procon 2020</vt:lpstr>
      <vt:lpstr>Mục lục</vt:lpstr>
      <vt:lpstr>1. Thể lệ cuộc thi</vt:lpstr>
      <vt:lpstr>1. Thể lệ cuộc thi</vt:lpstr>
      <vt:lpstr>2. Quy định cuộc thi</vt:lpstr>
      <vt:lpstr>2. Quy định cuộc thi</vt:lpstr>
      <vt:lpstr>2. Quy định cuộc thi</vt:lpstr>
      <vt:lpstr>3. Kênh trao hỗ trợ kỹ thuật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Procon 2020</dc:title>
  <dc:creator>Microsoft Office User</dc:creator>
  <cp:lastModifiedBy>Le Minh Duong</cp:lastModifiedBy>
  <cp:revision>8</cp:revision>
  <dcterms:created xsi:type="dcterms:W3CDTF">2020-10-25T15:51:01Z</dcterms:created>
  <dcterms:modified xsi:type="dcterms:W3CDTF">2020-10-26T02:46:11Z</dcterms:modified>
</cp:coreProperties>
</file>