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DFEC-94AE-E8A1-A77F-B51003FA5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D2013-DB98-8EB2-ADAB-F4EB5296A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115F-36A5-93A9-0E0D-3FD7B8B1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4E39-FE97-5B96-BF47-FA720159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DBAA-C3BD-65D0-231E-47710C7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2BCF-FDAC-1DAC-D1E8-ACAC1EE5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4265-CE7D-C392-1FC6-8A24409D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1F0E-0F92-AB4C-D95F-ABA9FB2D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22ED-2E23-9784-7922-2711D48A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5FA6-7727-EAE2-682C-3E435CC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3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5C7E-1B6D-4A6E-7D5D-6BC5F2299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F104-4DCE-927C-3D2E-D6624E24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E2A5-238B-349F-0C51-ED3D8839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9B19-0180-2B71-70E2-87FE1198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5F7A-2D2A-F390-626A-22F68932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82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AED8-3BEB-2C93-A83A-6FB2630A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0536-02AE-2275-1ACC-2FA11784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AE37-3D1C-D59F-2E60-2DE26FA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405A-07D9-C65F-4C52-11A1C9C1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E340-42CA-8D64-01CD-86BBBCE8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8A4E-A723-482F-5CB5-61EC7C67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F7B3-B414-CD11-0C98-91D7041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64DC-4282-7638-392B-0FD07DA7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12A2-4A25-5FCA-EB9A-F7794F4D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DAE6-0E08-5D9E-1569-DB627C4F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8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A288-2F7E-C484-DF94-BC6A78BE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B3F2-68CA-29AF-2432-B02AEDDC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75C63-D482-1B30-6787-ADF5D4A6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5947-9AC6-82FE-5A49-CB6846E6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C2CC-5B61-BBBD-5214-845EF984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D9D2-0C71-E781-AEA5-BDE72337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8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026E-7630-7CF3-C77E-C3B40856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1EAE1-427F-D548-C630-364B2061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9227-6DF5-BE39-C4BA-EC199640E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FB45-A156-7771-AACB-E2DD3CE6A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DDFC1-97D8-8C63-0CC7-7134B3211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1CD89-032C-396D-390C-A7A5EFE7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AAF-B271-99E1-D0C3-D1D87B85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4ADFF-E693-4C94-FD49-9CAF89B3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D043-2359-E3E4-520F-F001876F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14C31-040B-D507-716F-7C009505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E9F2-52D3-A016-18C1-431FF15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0622-8FA1-D005-96C3-7FD9053A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1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EFBAA-AE14-141F-F7D0-30525411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1AED6-C942-FFC1-CE07-82D245B0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3D5CE-F1B7-DF0C-8818-8D497281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70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2435-2AD8-5A3D-616C-43401502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8744-9105-B824-CD01-3A0FFAE8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4BC4-F4B3-54CF-A9EA-4C5D120D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41D46-DE96-6CC2-C00A-7F4E944E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0858-99F4-91F6-708D-C607503A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C0D0-2AC7-5691-D553-69F2882A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7943-DAF6-4DE5-7DDD-EB5A5E47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63F7A-EC5A-7EE0-0949-EE1B278E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8676-A3A7-ED0F-A52E-AD4F47D8C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5631-15BC-2830-393A-632FE506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0E00-0425-4384-5638-0911F99A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03688-D547-A958-FC43-2B11CCE4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4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38BC3-C72C-62D3-09D3-1AFC4D23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A5ED-A31B-75C6-D50D-A9DD52D3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2D89-EFC9-A92A-4805-82532DA0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ED8EF-C3E0-4315-8186-A495F6E8758F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0ED2-B61C-A3D6-C338-19539AFDC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44CB-105E-F698-1F7C-0E7BE39C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73AFC-3CCA-4A23-8298-168ECAB6E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47239EE7-6FEB-39CC-2098-1644015A7E06}"/>
              </a:ext>
            </a:extLst>
          </p:cNvPr>
          <p:cNvSpPr/>
          <p:nvPr/>
        </p:nvSpPr>
        <p:spPr>
          <a:xfrm>
            <a:off x="729749" y="1006230"/>
            <a:ext cx="1842743" cy="6126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0A82D5B-8ADD-F5C6-C79B-C16ABADDCC35}"/>
              </a:ext>
            </a:extLst>
          </p:cNvPr>
          <p:cNvSpPr/>
          <p:nvPr/>
        </p:nvSpPr>
        <p:spPr>
          <a:xfrm>
            <a:off x="941406" y="120339"/>
            <a:ext cx="1448228" cy="43372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8B3E-97EA-D0FC-FAC6-A4CE6B262292}"/>
              </a:ext>
            </a:extLst>
          </p:cNvPr>
          <p:cNvSpPr txBox="1"/>
          <p:nvPr/>
        </p:nvSpPr>
        <p:spPr>
          <a:xfrm>
            <a:off x="1323730" y="147447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6C42A-517E-AA3B-307B-589C07CD2CC4}"/>
              </a:ext>
            </a:extLst>
          </p:cNvPr>
          <p:cNvSpPr txBox="1"/>
          <p:nvPr/>
        </p:nvSpPr>
        <p:spPr>
          <a:xfrm>
            <a:off x="918349" y="1011727"/>
            <a:ext cx="146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 Activation Pin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94366-EC53-8E38-9068-3D9076A050C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65520" y="554067"/>
            <a:ext cx="2" cy="46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F65D727-53CA-96A8-26ED-6EF16B011E48}"/>
              </a:ext>
            </a:extLst>
          </p:cNvPr>
          <p:cNvSpPr/>
          <p:nvPr/>
        </p:nvSpPr>
        <p:spPr>
          <a:xfrm>
            <a:off x="890688" y="2079812"/>
            <a:ext cx="1549667" cy="79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9DC36-7E73-AB80-EA1B-249A557CEE86}"/>
              </a:ext>
            </a:extLst>
          </p:cNvPr>
          <p:cNvSpPr txBox="1"/>
          <p:nvPr/>
        </p:nvSpPr>
        <p:spPr>
          <a:xfrm>
            <a:off x="1140412" y="2283682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Activated</a:t>
            </a:r>
            <a:r>
              <a:rPr lang="en-GB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C356D-2F10-A0D3-5F05-689145390BA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65522" y="1622139"/>
            <a:ext cx="6861" cy="457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740D401-294C-1454-0A40-C62B0A77BAC1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890688" y="1316939"/>
            <a:ext cx="12700" cy="1162368"/>
          </a:xfrm>
          <a:prstGeom prst="bentConnector4">
            <a:avLst>
              <a:gd name="adj1" fmla="val 3792236"/>
              <a:gd name="adj2" fmla="val 1000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2C455A-48AE-9248-B2C0-F49BA1561874}"/>
              </a:ext>
            </a:extLst>
          </p:cNvPr>
          <p:cNvSpPr txBox="1"/>
          <p:nvPr/>
        </p:nvSpPr>
        <p:spPr>
          <a:xfrm>
            <a:off x="448015" y="2143265"/>
            <a:ext cx="113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</a:t>
            </a:r>
            <a:endParaRPr lang="en-GB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4E202A6-0979-2D25-913B-AA7453CEBDC8}"/>
              </a:ext>
            </a:extLst>
          </p:cNvPr>
          <p:cNvSpPr/>
          <p:nvPr/>
        </p:nvSpPr>
        <p:spPr>
          <a:xfrm>
            <a:off x="3022146" y="1660124"/>
            <a:ext cx="1611997" cy="6220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B6F719-ABF9-EBCF-688D-485032EDCA11}"/>
              </a:ext>
            </a:extLst>
          </p:cNvPr>
          <p:cNvSpPr txBox="1"/>
          <p:nvPr/>
        </p:nvSpPr>
        <p:spPr>
          <a:xfrm>
            <a:off x="2985244" y="1687311"/>
            <a:ext cx="163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Record Data From Sensors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FEFFF085-2DF8-BA79-99F9-EEFC728CDCFB}"/>
              </a:ext>
            </a:extLst>
          </p:cNvPr>
          <p:cNvSpPr/>
          <p:nvPr/>
        </p:nvSpPr>
        <p:spPr>
          <a:xfrm>
            <a:off x="5130552" y="399407"/>
            <a:ext cx="2497583" cy="9943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F8027-886C-3D2B-32EA-0BCBEEE4B248}"/>
              </a:ext>
            </a:extLst>
          </p:cNvPr>
          <p:cNvSpPr txBox="1"/>
          <p:nvPr/>
        </p:nvSpPr>
        <p:spPr>
          <a:xfrm>
            <a:off x="5130552" y="758100"/>
            <a:ext cx="249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Sound Sensor Detect An Event?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347CA4EF-94EF-442F-285C-7FB02D4F9562}"/>
              </a:ext>
            </a:extLst>
          </p:cNvPr>
          <p:cNvSpPr/>
          <p:nvPr/>
        </p:nvSpPr>
        <p:spPr>
          <a:xfrm>
            <a:off x="5122300" y="1473961"/>
            <a:ext cx="2497583" cy="9943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591CDC-096A-7377-65C6-395F0E504273}"/>
              </a:ext>
            </a:extLst>
          </p:cNvPr>
          <p:cNvSpPr txBox="1"/>
          <p:nvPr/>
        </p:nvSpPr>
        <p:spPr>
          <a:xfrm>
            <a:off x="5161717" y="1832119"/>
            <a:ext cx="249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PIR Sensor Detect An Event?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9B5B6471-27B2-6CD4-79C0-D4A3E42513BD}"/>
              </a:ext>
            </a:extLst>
          </p:cNvPr>
          <p:cNvSpPr/>
          <p:nvPr/>
        </p:nvSpPr>
        <p:spPr>
          <a:xfrm>
            <a:off x="5122299" y="2542065"/>
            <a:ext cx="2497583" cy="9943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BA261-62B8-C831-29F1-D34B0882FA78}"/>
              </a:ext>
            </a:extLst>
          </p:cNvPr>
          <p:cNvSpPr txBox="1"/>
          <p:nvPr/>
        </p:nvSpPr>
        <p:spPr>
          <a:xfrm>
            <a:off x="5161717" y="2895646"/>
            <a:ext cx="249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Light Sensor Detect An Event?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2FE445-0A36-F6AE-1898-78E69248CB27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 flipV="1">
            <a:off x="4634143" y="1970619"/>
            <a:ext cx="527574" cy="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7B30760-00BA-8AC2-C299-3F17C725A4DB}"/>
              </a:ext>
            </a:extLst>
          </p:cNvPr>
          <p:cNvCxnSpPr>
            <a:endCxn id="24" idx="1"/>
          </p:cNvCxnSpPr>
          <p:nvPr/>
        </p:nvCxnSpPr>
        <p:spPr>
          <a:xfrm rot="5400000" flipH="1" flipV="1">
            <a:off x="4485694" y="1308836"/>
            <a:ext cx="1057094" cy="2326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F7DEAC5-0D6C-2A0C-B3DF-67D6327F8660}"/>
              </a:ext>
            </a:extLst>
          </p:cNvPr>
          <p:cNvCxnSpPr>
            <a:endCxn id="28" idx="1"/>
          </p:cNvCxnSpPr>
          <p:nvPr/>
        </p:nvCxnSpPr>
        <p:spPr>
          <a:xfrm rot="16200000" flipH="1">
            <a:off x="4489597" y="2362026"/>
            <a:ext cx="1080452" cy="263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97DF3A-86F9-678F-8B12-D230F1EED6C1}"/>
              </a:ext>
            </a:extLst>
          </p:cNvPr>
          <p:cNvCxnSpPr>
            <a:cxnSpLocks/>
            <a:stCxn id="23" idx="0"/>
            <a:endCxn id="21" idx="0"/>
          </p:cNvCxnSpPr>
          <p:nvPr/>
        </p:nvCxnSpPr>
        <p:spPr>
          <a:xfrm rot="16200000" flipH="1" flipV="1">
            <a:off x="4473386" y="-245835"/>
            <a:ext cx="1260717" cy="2551199"/>
          </a:xfrm>
          <a:prstGeom prst="bentConnector3">
            <a:avLst>
              <a:gd name="adj1" fmla="val -181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E58AB0-F8F0-24D5-0A2E-9972FA6085A0}"/>
              </a:ext>
            </a:extLst>
          </p:cNvPr>
          <p:cNvSpPr txBox="1"/>
          <p:nvPr/>
        </p:nvSpPr>
        <p:spPr>
          <a:xfrm>
            <a:off x="5425503" y="2210215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BF6CAB-D3F0-B681-F10B-65848008D7E5}"/>
              </a:ext>
            </a:extLst>
          </p:cNvPr>
          <p:cNvSpPr txBox="1"/>
          <p:nvPr/>
        </p:nvSpPr>
        <p:spPr>
          <a:xfrm>
            <a:off x="5447188" y="171801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  <a:endParaRPr lang="en-GB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D110D2-C9B8-272C-2BC5-528B3A6AE2D4}"/>
              </a:ext>
            </a:extLst>
          </p:cNvPr>
          <p:cNvGrpSpPr/>
          <p:nvPr/>
        </p:nvGrpSpPr>
        <p:grpSpPr>
          <a:xfrm>
            <a:off x="8389117" y="1374723"/>
            <a:ext cx="2645545" cy="1209952"/>
            <a:chOff x="8060925" y="1365642"/>
            <a:chExt cx="2645545" cy="1209952"/>
          </a:xfrm>
        </p:grpSpPr>
        <p:sp>
          <p:nvSpPr>
            <p:cNvPr id="58" name="Flowchart: Decision 57">
              <a:extLst>
                <a:ext uri="{FF2B5EF4-FFF2-40B4-BE49-F238E27FC236}">
                  <a16:creationId xmlns:a16="http://schemas.microsoft.com/office/drawing/2014/main" id="{3D37BA2C-C262-DDCC-03D2-0DB9152DCA68}"/>
                </a:ext>
              </a:extLst>
            </p:cNvPr>
            <p:cNvSpPr/>
            <p:nvPr/>
          </p:nvSpPr>
          <p:spPr>
            <a:xfrm>
              <a:off x="8060925" y="1365642"/>
              <a:ext cx="2645545" cy="120995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8562C1-D14C-2963-FFEF-57A8D22555A1}"/>
                </a:ext>
              </a:extLst>
            </p:cNvPr>
            <p:cNvSpPr txBox="1"/>
            <p:nvPr/>
          </p:nvSpPr>
          <p:spPr>
            <a:xfrm>
              <a:off x="8418538" y="1660123"/>
              <a:ext cx="19708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Does probability of event exceed threshold?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A95B34-8A12-1BF6-E908-A1AD8412330C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612588" y="1970619"/>
            <a:ext cx="776529" cy="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A4D7228-5B55-786D-9EE4-5F5431907815}"/>
              </a:ext>
            </a:extLst>
          </p:cNvPr>
          <p:cNvCxnSpPr>
            <a:stCxn id="23" idx="3"/>
          </p:cNvCxnSpPr>
          <p:nvPr/>
        </p:nvCxnSpPr>
        <p:spPr>
          <a:xfrm>
            <a:off x="7628135" y="896601"/>
            <a:ext cx="372717" cy="108309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864ACC6-D2A3-4818-F49F-FA876FD122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5568" y="2329351"/>
            <a:ext cx="1054946" cy="375625"/>
          </a:xfrm>
          <a:prstGeom prst="bentConnector3">
            <a:avLst>
              <a:gd name="adj1" fmla="val 3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421BC6B-567B-DE04-7429-20F807B3D1A8}"/>
              </a:ext>
            </a:extLst>
          </p:cNvPr>
          <p:cNvSpPr txBox="1"/>
          <p:nvPr/>
        </p:nvSpPr>
        <p:spPr>
          <a:xfrm>
            <a:off x="9141778" y="174001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  <a:endParaRPr lang="en-GB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960AD4E-38BD-70E4-DE14-1700D61D7974}"/>
              </a:ext>
            </a:extLst>
          </p:cNvPr>
          <p:cNvCxnSpPr>
            <a:stCxn id="58" idx="0"/>
          </p:cNvCxnSpPr>
          <p:nvPr/>
        </p:nvCxnSpPr>
        <p:spPr>
          <a:xfrm rot="16200000" flipH="1" flipV="1">
            <a:off x="6528729" y="-1523039"/>
            <a:ext cx="285400" cy="6080923"/>
          </a:xfrm>
          <a:prstGeom prst="bentConnector4">
            <a:avLst>
              <a:gd name="adj1" fmla="val -453371"/>
              <a:gd name="adj2" fmla="val 100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8F7B964-F9CD-4BF0-C4F4-FC7D4192CF74}"/>
              </a:ext>
            </a:extLst>
          </p:cNvPr>
          <p:cNvCxnSpPr>
            <a:stCxn id="25" idx="2"/>
          </p:cNvCxnSpPr>
          <p:nvPr/>
        </p:nvCxnSpPr>
        <p:spPr>
          <a:xfrm rot="5400000" flipH="1">
            <a:off x="5063308" y="1160565"/>
            <a:ext cx="186161" cy="2429407"/>
          </a:xfrm>
          <a:prstGeom prst="bentConnector4">
            <a:avLst>
              <a:gd name="adj1" fmla="val 1192"/>
              <a:gd name="adj2" fmla="val 99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F4D16388-A9EE-AD82-F0E5-474ED5C649AB}"/>
              </a:ext>
            </a:extLst>
          </p:cNvPr>
          <p:cNvSpPr/>
          <p:nvPr/>
        </p:nvSpPr>
        <p:spPr>
          <a:xfrm>
            <a:off x="5149683" y="3610738"/>
            <a:ext cx="2462905" cy="10677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180C3D-80C7-8435-C8E6-16B76A08C46F}"/>
              </a:ext>
            </a:extLst>
          </p:cNvPr>
          <p:cNvSpPr txBox="1"/>
          <p:nvPr/>
        </p:nvSpPr>
        <p:spPr>
          <a:xfrm>
            <a:off x="4841485" y="4006135"/>
            <a:ext cx="3138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Deactivation Pin Entered?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6F8B9FB-C101-BF25-12D6-1406F6C57926}"/>
              </a:ext>
            </a:extLst>
          </p:cNvPr>
          <p:cNvCxnSpPr/>
          <p:nvPr/>
        </p:nvCxnSpPr>
        <p:spPr>
          <a:xfrm rot="16200000" flipH="1">
            <a:off x="4471914" y="3460159"/>
            <a:ext cx="1110489" cy="258459"/>
          </a:xfrm>
          <a:prstGeom prst="bentConnector3">
            <a:avLst>
              <a:gd name="adj1" fmla="val 1003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767DC99-204B-4172-44C7-D0548DF9F972}"/>
              </a:ext>
            </a:extLst>
          </p:cNvPr>
          <p:cNvCxnSpPr>
            <a:cxnSpLocks/>
            <a:stCxn id="27" idx="2"/>
            <a:endCxn id="22" idx="2"/>
          </p:cNvCxnSpPr>
          <p:nvPr/>
        </p:nvCxnSpPr>
        <p:spPr>
          <a:xfrm rot="5400000" flipH="1">
            <a:off x="4454851" y="1620212"/>
            <a:ext cx="1264366" cy="2568114"/>
          </a:xfrm>
          <a:prstGeom prst="bentConnector3">
            <a:avLst>
              <a:gd name="adj1" fmla="val 8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F69BB36-02F6-ABCC-2210-DAF47DEECE7E}"/>
              </a:ext>
            </a:extLst>
          </p:cNvPr>
          <p:cNvSpPr txBox="1"/>
          <p:nvPr/>
        </p:nvSpPr>
        <p:spPr>
          <a:xfrm>
            <a:off x="5455979" y="3275111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  <a:endParaRPr lang="en-GB" dirty="0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D448589-B787-0D31-7BC6-4528D88C6183}"/>
              </a:ext>
            </a:extLst>
          </p:cNvPr>
          <p:cNvCxnSpPr>
            <a:cxnSpLocks/>
            <a:stCxn id="111" idx="2"/>
          </p:cNvCxnSpPr>
          <p:nvPr/>
        </p:nvCxnSpPr>
        <p:spPr>
          <a:xfrm rot="5400000" flipH="1">
            <a:off x="3822846" y="2120243"/>
            <a:ext cx="2390581" cy="2725999"/>
          </a:xfrm>
          <a:prstGeom prst="bentConnector4">
            <a:avLst>
              <a:gd name="adj1" fmla="val 92"/>
              <a:gd name="adj2" fmla="val 9994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BFBB4FD-9E29-F141-5758-303B94A8E043}"/>
              </a:ext>
            </a:extLst>
          </p:cNvPr>
          <p:cNvSpPr txBox="1"/>
          <p:nvPr/>
        </p:nvSpPr>
        <p:spPr>
          <a:xfrm>
            <a:off x="5480131" y="4407899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  <a:endParaRPr lang="en-GB" dirty="0"/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96105889-DE8B-BDFB-FF80-C0A8F85781F9}"/>
              </a:ext>
            </a:extLst>
          </p:cNvPr>
          <p:cNvSpPr/>
          <p:nvPr/>
        </p:nvSpPr>
        <p:spPr>
          <a:xfrm>
            <a:off x="8828194" y="3172645"/>
            <a:ext cx="1767393" cy="6003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87A5F3-2785-F912-3EAC-03C0D33E15A2}"/>
              </a:ext>
            </a:extLst>
          </p:cNvPr>
          <p:cNvSpPr txBox="1"/>
          <p:nvPr/>
        </p:nvSpPr>
        <p:spPr>
          <a:xfrm>
            <a:off x="9138598" y="3312840"/>
            <a:ext cx="1452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Alert User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F4ED5EE-D7C9-961B-9D97-7A990EEC4516}"/>
              </a:ext>
            </a:extLst>
          </p:cNvPr>
          <p:cNvCxnSpPr>
            <a:stCxn id="58" idx="2"/>
            <a:endCxn id="128" idx="0"/>
          </p:cNvCxnSpPr>
          <p:nvPr/>
        </p:nvCxnSpPr>
        <p:spPr>
          <a:xfrm>
            <a:off x="9711890" y="2584675"/>
            <a:ext cx="1" cy="587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EA577C6-4D87-0A95-C2C7-96D3FCCBF152}"/>
              </a:ext>
            </a:extLst>
          </p:cNvPr>
          <p:cNvSpPr txBox="1"/>
          <p:nvPr/>
        </p:nvSpPr>
        <p:spPr>
          <a:xfrm>
            <a:off x="9141778" y="2545235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  <a:endParaRPr lang="en-GB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AF86E02-B3EF-82C2-BE5D-94E0FD059FE1}"/>
              </a:ext>
            </a:extLst>
          </p:cNvPr>
          <p:cNvCxnSpPr>
            <a:stCxn id="128" idx="2"/>
          </p:cNvCxnSpPr>
          <p:nvPr/>
        </p:nvCxnSpPr>
        <p:spPr>
          <a:xfrm rot="5400000" flipH="1">
            <a:off x="5865109" y="-73771"/>
            <a:ext cx="1490823" cy="6202740"/>
          </a:xfrm>
          <a:prstGeom prst="bentConnector4">
            <a:avLst>
              <a:gd name="adj1" fmla="val -71310"/>
              <a:gd name="adj2" fmla="val 1000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Flowchart: Terminator 140">
            <a:extLst>
              <a:ext uri="{FF2B5EF4-FFF2-40B4-BE49-F238E27FC236}">
                <a16:creationId xmlns:a16="http://schemas.microsoft.com/office/drawing/2014/main" id="{58574B55-DFBA-7F74-79EE-7E2DA9E22657}"/>
              </a:ext>
            </a:extLst>
          </p:cNvPr>
          <p:cNvSpPr/>
          <p:nvPr/>
        </p:nvSpPr>
        <p:spPr>
          <a:xfrm>
            <a:off x="8099240" y="3931645"/>
            <a:ext cx="1161882" cy="46875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F62636-5964-2EDC-5731-AE72BE211260}"/>
              </a:ext>
            </a:extLst>
          </p:cNvPr>
          <p:cNvSpPr txBox="1"/>
          <p:nvPr/>
        </p:nvSpPr>
        <p:spPr>
          <a:xfrm>
            <a:off x="8339846" y="3981354"/>
            <a:ext cx="74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B7B2A5-13F0-B599-9F17-B1A3C0EC5EB2}"/>
              </a:ext>
            </a:extLst>
          </p:cNvPr>
          <p:cNvSpPr txBox="1"/>
          <p:nvPr/>
        </p:nvSpPr>
        <p:spPr>
          <a:xfrm>
            <a:off x="7591654" y="4181407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  <a:endParaRPr lang="en-GB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D737C1-2286-4249-0064-475A9B4DB766}"/>
              </a:ext>
            </a:extLst>
          </p:cNvPr>
          <p:cNvCxnSpPr>
            <a:endCxn id="141" idx="1"/>
          </p:cNvCxnSpPr>
          <p:nvPr/>
        </p:nvCxnSpPr>
        <p:spPr>
          <a:xfrm>
            <a:off x="7611878" y="4144633"/>
            <a:ext cx="487362" cy="2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6F1CFE4-4EB7-3CA8-7927-10F71603B0C2}"/>
              </a:ext>
            </a:extLst>
          </p:cNvPr>
          <p:cNvSpPr txBox="1"/>
          <p:nvPr/>
        </p:nvSpPr>
        <p:spPr>
          <a:xfrm>
            <a:off x="7534774" y="898771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  <a:endParaRPr lang="en-GB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E05A10-8A53-37FB-B860-D6444A9656BC}"/>
              </a:ext>
            </a:extLst>
          </p:cNvPr>
          <p:cNvSpPr txBox="1"/>
          <p:nvPr/>
        </p:nvSpPr>
        <p:spPr>
          <a:xfrm>
            <a:off x="7558132" y="1980174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  <a:endParaRPr lang="en-GB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5BB0FEB-05E5-04D0-E4B7-9687B1C7740C}"/>
              </a:ext>
            </a:extLst>
          </p:cNvPr>
          <p:cNvSpPr txBox="1"/>
          <p:nvPr/>
        </p:nvSpPr>
        <p:spPr>
          <a:xfrm>
            <a:off x="7596613" y="3023502"/>
            <a:ext cx="93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  <a:endParaRPr lang="en-GB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81790A9-F582-58F9-6DB0-44A3B9018781}"/>
              </a:ext>
            </a:extLst>
          </p:cNvPr>
          <p:cNvSpPr/>
          <p:nvPr/>
        </p:nvSpPr>
        <p:spPr>
          <a:xfrm>
            <a:off x="811674" y="4414477"/>
            <a:ext cx="1707692" cy="7086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2E9EE-8670-769A-EB33-99956D8B8205}"/>
              </a:ext>
            </a:extLst>
          </p:cNvPr>
          <p:cNvSpPr txBox="1"/>
          <p:nvPr/>
        </p:nvSpPr>
        <p:spPr>
          <a:xfrm>
            <a:off x="791392" y="4487080"/>
            <a:ext cx="175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Record Ambient Level of Room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F9EF2B-14A5-8FD0-D4D8-16645B8E4048}"/>
              </a:ext>
            </a:extLst>
          </p:cNvPr>
          <p:cNvSpPr txBox="1"/>
          <p:nvPr/>
        </p:nvSpPr>
        <p:spPr>
          <a:xfrm>
            <a:off x="1692452" y="2813930"/>
            <a:ext cx="113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Yes</a:t>
            </a:r>
            <a:endParaRPr lang="en-GB" dirty="0"/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51C66795-8F85-5834-F931-679A04B7B52D}"/>
              </a:ext>
            </a:extLst>
          </p:cNvPr>
          <p:cNvSpPr/>
          <p:nvPr/>
        </p:nvSpPr>
        <p:spPr>
          <a:xfrm>
            <a:off x="736705" y="3318997"/>
            <a:ext cx="1842743" cy="6126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D3FF53-9B60-9F8F-C3B5-2A72DE9F3AD2}"/>
              </a:ext>
            </a:extLst>
          </p:cNvPr>
          <p:cNvSpPr txBox="1"/>
          <p:nvPr/>
        </p:nvSpPr>
        <p:spPr>
          <a:xfrm>
            <a:off x="903389" y="3346870"/>
            <a:ext cx="146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 Sensitivity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9F391D-45F9-0959-38A6-4D2C4B6992E4}"/>
              </a:ext>
            </a:extLst>
          </p:cNvPr>
          <p:cNvCxnSpPr>
            <a:stCxn id="11" idx="2"/>
            <a:endCxn id="54" idx="1"/>
          </p:cNvCxnSpPr>
          <p:nvPr/>
        </p:nvCxnSpPr>
        <p:spPr>
          <a:xfrm flipH="1">
            <a:off x="1658077" y="2878802"/>
            <a:ext cx="7445" cy="44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CE7EBF-3268-960F-5A2F-D01F36254E1A}"/>
              </a:ext>
            </a:extLst>
          </p:cNvPr>
          <p:cNvCxnSpPr>
            <a:stCxn id="54" idx="4"/>
            <a:endCxn id="2" idx="0"/>
          </p:cNvCxnSpPr>
          <p:nvPr/>
        </p:nvCxnSpPr>
        <p:spPr>
          <a:xfrm>
            <a:off x="1658077" y="3931645"/>
            <a:ext cx="7443" cy="482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DD5AA7B-96DA-D217-ED0C-A8B94F536C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50733" y="3165786"/>
            <a:ext cx="2579985" cy="792586"/>
          </a:xfrm>
          <a:prstGeom prst="bentConnector3">
            <a:avLst>
              <a:gd name="adj1" fmla="val 4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9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Neal</dc:creator>
  <cp:lastModifiedBy>Thomas Neal</cp:lastModifiedBy>
  <cp:revision>16</cp:revision>
  <dcterms:created xsi:type="dcterms:W3CDTF">2024-05-02T00:40:18Z</dcterms:created>
  <dcterms:modified xsi:type="dcterms:W3CDTF">2024-05-03T18:19:49Z</dcterms:modified>
</cp:coreProperties>
</file>