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EB8F-55FC-8686-D854-5317B308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821CB-C58F-C437-B5C6-0EB1FE679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F521-DAEB-3A4D-DD5C-06F270C1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BBCD-A65E-CC47-6458-36556C4C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4C86-30E2-2EA2-70EF-1C57B97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1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1800-223E-B1B8-D084-7657F39A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B961A-FAFD-4CBD-54DD-7C9111496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833F-01DB-82BF-5968-45BD67EE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D354-D833-97BB-8B53-C67C3D04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AF23-10C7-36A9-BED7-D2DDF3D5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76769-C9BF-324D-EBBA-4D3963DF2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EB63D-3A42-07EC-D72F-54885D2A1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0C8EA-E73B-7293-5860-928B304A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1299-CFC7-CE2C-C791-4653638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4DAC-B8B7-C18E-A4DD-0BCA698A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8C00-6E7C-54A9-1F12-0A4FB7CC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640F-035A-387E-3CCA-C09E23EC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4F4E-2B92-C434-0D68-4EA92E7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F722-C7FD-B87A-8A48-94DBDD17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D39A-745D-9444-0953-8D756807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1F08-B2A6-43CC-BEBD-C14E7773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5A81-F2F7-96D4-2DC2-C4841377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9E19-7706-3DA7-37B2-1AC284B0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990BC-8D4F-19B6-7831-FF635B69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D9C0-ABD6-B768-544F-22F8DC1F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7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58FF-355A-BDA0-7C3B-9264EDC6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B96D-1AEF-A07F-2AE4-2C5C790C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BABBE-2BB6-FCF4-13F3-B508BD16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3C413-00B4-19C6-2F04-09D12169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5F38-068F-3962-2E90-32B210FF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3175-FF1C-8FC8-4DD4-1109B5E0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1937-BEBC-9D96-7784-A6C3C882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2EFC9-8A42-49D5-97D2-56B39AC5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50A91-0831-7BA1-81F3-59E232D3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09AD7-728C-DA56-7609-A12BCE377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31BA9-F177-1B59-6F84-5CA3FCEBC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3F363-5DCB-20C8-9482-1E5293EA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B82F8-CDC3-62C2-0EF7-2D7C78A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5407E-8478-3A60-D0A7-55A67C7B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D067-0E05-4F35-0B02-08A28685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7A89-447F-ACB6-03E7-4FAB0AE0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48FDD-84F3-6BDE-C6D1-3B800C36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4B8D-6D30-5897-C55F-967D9197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9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5852C-48AE-BEA5-098E-97ED97A4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CE7B6-E1CC-561D-44C2-F00620BE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95B8-AD06-7255-0893-E20C57B0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9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D877-6266-E25C-9BE3-7AF8094A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50B9-1700-8EC9-BC9A-EAF4E1F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757F5-8C32-CBCF-3A3A-F8D876D99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CD0A-2A9F-7C34-B3F0-9BF851B5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CBBA9-D3D5-0EA3-E17F-12D76DC4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4CA0-9F72-3BEF-EF1A-2DEF5E76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7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612-742C-1FA5-18B1-44DE716F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0D01A-4867-59F4-7C74-69D14BE97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9B258-3BCB-8A2C-3DFF-39F4961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DB7A-3B33-D0D0-0A72-25C27A8E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438F-1DEA-2D56-A9F6-72F4FB60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FC7B8-A52F-5295-DB04-B882D034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737A3-A981-020C-CA7C-D900E897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7313-4241-16A0-65C3-DCD72EF2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8017-50FE-33F9-7D55-BAB2DF4E7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D2F28-F8EE-4D23-9EAC-0B07C376B51C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468A-0A3F-5508-C672-E8F687E25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7D28-DBD4-A76D-FE0D-3ABCEC621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87451-9097-4555-9187-22189AC72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ircuit board&#10;&#10;Description automatically generated">
            <a:extLst>
              <a:ext uri="{FF2B5EF4-FFF2-40B4-BE49-F238E27FC236}">
                <a16:creationId xmlns:a16="http://schemas.microsoft.com/office/drawing/2014/main" id="{93FCE56B-A1F9-7982-B59E-F928A652D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8"/>
          <a:stretch/>
        </p:blipFill>
        <p:spPr>
          <a:xfrm>
            <a:off x="3440275" y="1296956"/>
            <a:ext cx="5143500" cy="43947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79ADE-8B53-B50C-B6EC-CDF89DFAB4C3}"/>
              </a:ext>
            </a:extLst>
          </p:cNvPr>
          <p:cNvCxnSpPr/>
          <p:nvPr/>
        </p:nvCxnSpPr>
        <p:spPr>
          <a:xfrm flipH="1">
            <a:off x="7184571" y="1567543"/>
            <a:ext cx="1828800" cy="1063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02F0FA-0240-4120-62AB-4856C082E4B8}"/>
              </a:ext>
            </a:extLst>
          </p:cNvPr>
          <p:cNvCxnSpPr/>
          <p:nvPr/>
        </p:nvCxnSpPr>
        <p:spPr>
          <a:xfrm flipH="1">
            <a:off x="7306322" y="2974019"/>
            <a:ext cx="1642369" cy="674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5EE9E-E18E-D1F8-286C-9D00B24EE0FA}"/>
              </a:ext>
            </a:extLst>
          </p:cNvPr>
          <p:cNvCxnSpPr/>
          <p:nvPr/>
        </p:nvCxnSpPr>
        <p:spPr>
          <a:xfrm flipH="1">
            <a:off x="7306322" y="4279037"/>
            <a:ext cx="1988598" cy="346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68989E-3C23-8FD0-BA8D-AB4E35F4AEA0}"/>
              </a:ext>
            </a:extLst>
          </p:cNvPr>
          <p:cNvCxnSpPr/>
          <p:nvPr/>
        </p:nvCxnSpPr>
        <p:spPr>
          <a:xfrm flipH="1">
            <a:off x="5530788" y="1020932"/>
            <a:ext cx="159798" cy="88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765BFB-91B4-2BCE-E7AA-CEDD33D1EC54}"/>
              </a:ext>
            </a:extLst>
          </p:cNvPr>
          <p:cNvCxnSpPr>
            <a:cxnSpLocks/>
          </p:cNvCxnSpPr>
          <p:nvPr/>
        </p:nvCxnSpPr>
        <p:spPr>
          <a:xfrm>
            <a:off x="2796466" y="1567543"/>
            <a:ext cx="1793289" cy="88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08AAB2-8626-9BE6-8591-85A7D3827C12}"/>
              </a:ext>
            </a:extLst>
          </p:cNvPr>
          <p:cNvCxnSpPr/>
          <p:nvPr/>
        </p:nvCxnSpPr>
        <p:spPr>
          <a:xfrm flipV="1">
            <a:off x="2729130" y="4341181"/>
            <a:ext cx="2420384" cy="78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ED23C3-3EB9-5F0D-24DC-03DFCCCBF091}"/>
              </a:ext>
            </a:extLst>
          </p:cNvPr>
          <p:cNvCxnSpPr/>
          <p:nvPr/>
        </p:nvCxnSpPr>
        <p:spPr>
          <a:xfrm flipH="1" flipV="1">
            <a:off x="6012025" y="3648722"/>
            <a:ext cx="317754" cy="2272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9C929-B7D6-56ED-BF90-8FA41CC180FE}"/>
              </a:ext>
            </a:extLst>
          </p:cNvPr>
          <p:cNvSpPr txBox="1"/>
          <p:nvPr/>
        </p:nvSpPr>
        <p:spPr>
          <a:xfrm>
            <a:off x="5230660" y="651600"/>
            <a:ext cx="17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E4FD1-BC1D-1859-C9F0-89F33BED8EBC}"/>
              </a:ext>
            </a:extLst>
          </p:cNvPr>
          <p:cNvSpPr txBox="1"/>
          <p:nvPr/>
        </p:nvSpPr>
        <p:spPr>
          <a:xfrm>
            <a:off x="8976929" y="1224757"/>
            <a:ext cx="156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Light Sensor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7EA2C-767E-483C-BEB4-1C3D73BA4054}"/>
              </a:ext>
            </a:extLst>
          </p:cNvPr>
          <p:cNvSpPr txBox="1"/>
          <p:nvPr/>
        </p:nvSpPr>
        <p:spPr>
          <a:xfrm>
            <a:off x="8948691" y="27518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Sound 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80109-9BA3-B5C1-F090-06875263D61F}"/>
              </a:ext>
            </a:extLst>
          </p:cNvPr>
          <p:cNvSpPr txBox="1"/>
          <p:nvPr/>
        </p:nvSpPr>
        <p:spPr>
          <a:xfrm>
            <a:off x="9312675" y="4100575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PIR Sensor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05A4B-C3D4-297E-3EEF-D0F6AA93538B}"/>
              </a:ext>
            </a:extLst>
          </p:cNvPr>
          <p:cNvSpPr txBox="1"/>
          <p:nvPr/>
        </p:nvSpPr>
        <p:spPr>
          <a:xfrm>
            <a:off x="4589755" y="5897082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Buttons for activation code entry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378B64-8509-5C9E-A4B7-60CE222DA229}"/>
              </a:ext>
            </a:extLst>
          </p:cNvPr>
          <p:cNvSpPr txBox="1"/>
          <p:nvPr/>
        </p:nvSpPr>
        <p:spPr>
          <a:xfrm>
            <a:off x="1133003" y="5037713"/>
            <a:ext cx="20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Rotary Sensor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421356-BF1F-1963-72BC-6F91DEB16503}"/>
              </a:ext>
            </a:extLst>
          </p:cNvPr>
          <p:cNvSpPr txBox="1"/>
          <p:nvPr/>
        </p:nvSpPr>
        <p:spPr>
          <a:xfrm>
            <a:off x="773051" y="1224757"/>
            <a:ext cx="318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Raspberry Pi with GrovePi</a:t>
            </a:r>
          </a:p>
        </p:txBody>
      </p:sp>
    </p:spTree>
    <p:extLst>
      <p:ext uri="{BB962C8B-B14F-4D97-AF65-F5344CB8AC3E}">
        <p14:creationId xmlns:p14="http://schemas.microsoft.com/office/powerpoint/2010/main" val="17914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Neal</dc:creator>
  <cp:lastModifiedBy>Thomas Neal</cp:lastModifiedBy>
  <cp:revision>1</cp:revision>
  <dcterms:created xsi:type="dcterms:W3CDTF">2024-05-02T19:27:06Z</dcterms:created>
  <dcterms:modified xsi:type="dcterms:W3CDTF">2024-05-02T19:55:00Z</dcterms:modified>
</cp:coreProperties>
</file>