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692-1759-518B-1B23-A5080C54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797CE-9A28-03CD-6C7E-E4C040EFD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7D5A-6C19-D18D-050A-587CCF5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639A-ABD9-0861-9E9E-3E1A4D87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93AD-BAAC-5D7C-CA83-3800F29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5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9997-C397-DDAF-C5AA-FC7CDC3C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F27D-6608-1030-8215-9EEB40E6C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A667-CBC3-B6B8-BA98-4561C296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2C39-3BE1-635C-A69D-9A49C40F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5893-5EDF-65A7-3C7D-C1E72F9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3AF50-D425-B38C-03F4-1311CEC9C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8D55C-F217-671F-92C2-E4E7D813B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9AF48-2AC5-55D4-A609-0B5D278E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8E29-E8EE-520F-F180-930E7EAA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CF03-3897-1EB8-8315-980F9B1F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0385-B138-3B84-9606-31A2781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07F82-7F6F-A9DE-66F4-C0BF35A2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EAFD-203F-5E26-326C-61A401C9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DEFD-E3D8-3FD0-F69A-1B82E111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4D7E0-5A00-E481-020D-B5BA0699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04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144A-738A-2BF1-E220-29E8FFFE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85C19-0DCA-F72C-C128-4CF6A1AC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A51E-282B-53C5-761B-6F8A0CD8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4484-68E1-58BE-A08F-941D1790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FA7C-8A71-7845-701E-C4CC4F8C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E1D3-46E6-CBED-F4FB-477A3049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897CA-0C7D-3E3F-108D-36AF9985F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5F5F0-B343-4CF8-D9F9-3CE4E5EA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26627-AE63-8B53-4EC0-5BF4E58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23C1D-E69E-D67E-D174-CF19778E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D985-0466-829C-E92E-244F90F9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4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B4C2-8FD2-F19D-D6C4-343798F6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77DC-353C-BF1B-079A-8A806CFE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BAE7B-8E7E-AE4C-7A16-BCAA69AF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EC62A-C74E-E8A3-888D-1C9111BA1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238B0-7CB5-C040-0553-55BF7267B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96E1F-7B98-99A7-7188-75BE0333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01C91-FFA6-649B-57BF-8A45C501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A6C20-8328-42F2-5064-EAAEE8E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4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1501-5A57-998C-7AA9-E7A04296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F8204-0CAB-55DE-AFBC-61315FA8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93A4E-CAED-B8D6-C3B4-1388442E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EFA4-68A5-4D64-33C9-FB87ACC8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8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312B1-650F-7088-D599-DF48C3B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067C4-9F1B-6ED4-8BCD-B277F87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29F84-84F4-ABCD-91B8-6F9DD25B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3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C06D-CB59-7E94-6612-AEC3A64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D5F2-8979-D34F-8B7E-10E4EAFA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535E2-39DB-D8E1-B05A-A64AC289B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30F2-9FF5-13DD-8BE9-EF5C284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6390-A63F-2CAF-EC0F-604891B7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56116-F5FE-AB4D-9FA8-D06C5552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41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9DF9-F7F6-415C-C34C-2F2291C17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957F5-EFFB-5C7D-1D83-EFA362F3F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4C8EC-6116-81EE-7D45-6B9DE603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7A411-08DB-DB50-7F0E-B5BA2BAF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2B7EF-D894-7624-AA82-39EF2F31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8974-59B8-9201-FA3A-320D653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B83B6-15F3-2CE7-F84D-5EFD1953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013-D8C9-A605-F631-73B4EBD8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F3C7-40C3-813A-D801-6CFE797B4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63E96-3423-453B-99A6-2758BD362A5D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B05EC-1FA6-65DB-1EE2-DA6D58C54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2385-59D1-C635-1ABC-829A75DCF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B8019-2C64-4338-B3D5-FBAA7800F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4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06F475-9644-78E4-8FB1-44D4731F0176}"/>
              </a:ext>
            </a:extLst>
          </p:cNvPr>
          <p:cNvSpPr/>
          <p:nvPr/>
        </p:nvSpPr>
        <p:spPr>
          <a:xfrm>
            <a:off x="3701988" y="1597528"/>
            <a:ext cx="4388015" cy="2459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aspberry Pi 3 Model B+">
            <a:extLst>
              <a:ext uri="{FF2B5EF4-FFF2-40B4-BE49-F238E27FC236}">
                <a16:creationId xmlns:a16="http://schemas.microsoft.com/office/drawing/2014/main" id="{9F942721-1D07-BD73-79CD-DFD61153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61" y="1540683"/>
            <a:ext cx="4531306" cy="26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41F385-CCA1-7113-E0EF-A916864BC202}"/>
              </a:ext>
            </a:extLst>
          </p:cNvPr>
          <p:cNvSpPr/>
          <p:nvPr/>
        </p:nvSpPr>
        <p:spPr>
          <a:xfrm>
            <a:off x="3944131" y="1793695"/>
            <a:ext cx="3007536" cy="771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F2BAB-CF80-FC03-F282-51A6AAE5989A}"/>
              </a:ext>
            </a:extLst>
          </p:cNvPr>
          <p:cNvSpPr txBox="1"/>
          <p:nvPr/>
        </p:nvSpPr>
        <p:spPr>
          <a:xfrm>
            <a:off x="4492393" y="1846527"/>
            <a:ext cx="21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Enter Passcode: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7C821-5B12-D653-A7CE-01EA2BD27E8F}"/>
              </a:ext>
            </a:extLst>
          </p:cNvPr>
          <p:cNvSpPr txBox="1"/>
          <p:nvPr/>
        </p:nvSpPr>
        <p:spPr>
          <a:xfrm>
            <a:off x="4363745" y="2129276"/>
            <a:ext cx="322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__        __       __       __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65612B-66A6-F2B5-D0C3-82260B15122F}"/>
              </a:ext>
            </a:extLst>
          </p:cNvPr>
          <p:cNvSpPr txBox="1"/>
          <p:nvPr/>
        </p:nvSpPr>
        <p:spPr>
          <a:xfrm>
            <a:off x="3515780" y="918339"/>
            <a:ext cx="139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LCD Screen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DEBFAE-2B27-5FD2-6927-50427F6BC02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455" y="1287671"/>
            <a:ext cx="221785" cy="50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74808-BA6C-3CFB-BDA6-F8DB6EEDE8AC}"/>
              </a:ext>
            </a:extLst>
          </p:cNvPr>
          <p:cNvSpPr/>
          <p:nvPr/>
        </p:nvSpPr>
        <p:spPr>
          <a:xfrm>
            <a:off x="3894303" y="4541380"/>
            <a:ext cx="896645" cy="630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6C369-C3A2-FB30-E4C3-A164B286EE10}"/>
              </a:ext>
            </a:extLst>
          </p:cNvPr>
          <p:cNvSpPr/>
          <p:nvPr/>
        </p:nvSpPr>
        <p:spPr>
          <a:xfrm>
            <a:off x="5438312" y="4541380"/>
            <a:ext cx="896645" cy="630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6CB9C9-D54E-86CF-48C8-09FD2994178C}"/>
              </a:ext>
            </a:extLst>
          </p:cNvPr>
          <p:cNvSpPr/>
          <p:nvPr/>
        </p:nvSpPr>
        <p:spPr>
          <a:xfrm>
            <a:off x="6952731" y="4541380"/>
            <a:ext cx="896645" cy="630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AF7195-E410-D8A3-BCE6-EEBFB03584DA}"/>
              </a:ext>
            </a:extLst>
          </p:cNvPr>
          <p:cNvSpPr/>
          <p:nvPr/>
        </p:nvSpPr>
        <p:spPr>
          <a:xfrm>
            <a:off x="4186045" y="4718933"/>
            <a:ext cx="355399" cy="2752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958C25-ED84-7D6C-6257-E40EE2C0ABA8}"/>
              </a:ext>
            </a:extLst>
          </p:cNvPr>
          <p:cNvSpPr/>
          <p:nvPr/>
        </p:nvSpPr>
        <p:spPr>
          <a:xfrm>
            <a:off x="5708934" y="4718933"/>
            <a:ext cx="355399" cy="2752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A24302-2128-DA07-FCF9-18D0351ACB8D}"/>
              </a:ext>
            </a:extLst>
          </p:cNvPr>
          <p:cNvSpPr/>
          <p:nvPr/>
        </p:nvSpPr>
        <p:spPr>
          <a:xfrm>
            <a:off x="7223353" y="4732701"/>
            <a:ext cx="355399" cy="27520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2151FC-95F6-5D82-5D4D-D7FFEE528D23}"/>
              </a:ext>
            </a:extLst>
          </p:cNvPr>
          <p:cNvCxnSpPr>
            <a:stCxn id="18" idx="0"/>
          </p:cNvCxnSpPr>
          <p:nvPr/>
        </p:nvCxnSpPr>
        <p:spPr>
          <a:xfrm flipV="1">
            <a:off x="4342626" y="4057095"/>
            <a:ext cx="21118" cy="484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E353EB-6B27-3858-7EE5-DBCBF679EE14}"/>
              </a:ext>
            </a:extLst>
          </p:cNvPr>
          <p:cNvCxnSpPr>
            <a:stCxn id="19" idx="0"/>
            <a:endCxn id="6" idx="2"/>
          </p:cNvCxnSpPr>
          <p:nvPr/>
        </p:nvCxnSpPr>
        <p:spPr>
          <a:xfrm flipV="1">
            <a:off x="5886635" y="4057095"/>
            <a:ext cx="9361" cy="484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6E9814-94F8-D025-BC3B-43D302059737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401052" y="4057095"/>
            <a:ext cx="2" cy="484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DB9857-C56F-B363-261D-1839A6891533}"/>
              </a:ext>
            </a:extLst>
          </p:cNvPr>
          <p:cNvSpPr txBox="1"/>
          <p:nvPr/>
        </p:nvSpPr>
        <p:spPr>
          <a:xfrm>
            <a:off x="3852908" y="5164581"/>
            <a:ext cx="11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696AC-85FE-1822-D1C8-EAE410954D9E}"/>
              </a:ext>
            </a:extLst>
          </p:cNvPr>
          <p:cNvSpPr txBox="1"/>
          <p:nvPr/>
        </p:nvSpPr>
        <p:spPr>
          <a:xfrm>
            <a:off x="5375912" y="5176583"/>
            <a:ext cx="11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51AC86-FF32-6A92-ED0F-7900CEC86023}"/>
              </a:ext>
            </a:extLst>
          </p:cNvPr>
          <p:cNvSpPr txBox="1"/>
          <p:nvPr/>
        </p:nvSpPr>
        <p:spPr>
          <a:xfrm>
            <a:off x="6898916" y="5164581"/>
            <a:ext cx="119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Button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78CA0D-BFF2-596B-16E3-837683CB2CF5}"/>
              </a:ext>
            </a:extLst>
          </p:cNvPr>
          <p:cNvSpPr txBox="1"/>
          <p:nvPr/>
        </p:nvSpPr>
        <p:spPr>
          <a:xfrm>
            <a:off x="6641424" y="1315164"/>
            <a:ext cx="165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370654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Neal</dc:creator>
  <cp:lastModifiedBy>Thomas Neal</cp:lastModifiedBy>
  <cp:revision>2</cp:revision>
  <dcterms:created xsi:type="dcterms:W3CDTF">2024-05-06T09:55:12Z</dcterms:created>
  <dcterms:modified xsi:type="dcterms:W3CDTF">2024-05-06T10:02:45Z</dcterms:modified>
</cp:coreProperties>
</file>