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96EC-C29E-FF6D-D98E-499536EC5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D1BA1-1CCE-D637-2CC2-F3E694CD8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DFF3-9C9A-BE6D-95F2-75F609C8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08-890C-4A30-8195-D3CD5C0CF6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F36A-EC71-79A6-91C1-EF9B4B30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BE2A-4A36-F75F-432D-CB9CA6CB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5AD0-CF49-4484-9B49-1FAA1FD15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7975-A0F0-6A45-4289-56F736D9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95DDC-6A44-6150-C1E6-09DCB3CA3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39660-3ACE-B8DE-2374-3D8E350B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08-890C-4A30-8195-D3CD5C0CF6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5E7B7-9982-58DD-B893-2238A650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9ED2F-A7B6-0937-22E8-D63CE73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5AD0-CF49-4484-9B49-1FAA1FD15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62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BFB11-97CE-DA73-904F-3617AFE50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59D28-94FA-C7B2-4882-F440C4928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6012A-F32C-0E39-404C-06A03085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08-890C-4A30-8195-D3CD5C0CF6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D3BA2-63B9-855C-F5E3-39DE5E9E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089B7-1D4F-654A-F63E-71EDE146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5AD0-CF49-4484-9B49-1FAA1FD15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7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8C63-A7A8-28E6-223A-9E28D109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37AD-449D-E276-EAC6-C13C04D9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3A404-24DD-B070-3871-694298E1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08-890C-4A30-8195-D3CD5C0CF6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61639-326F-CA0D-047F-167CC2A1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4B198-592D-5445-4E81-2F573333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5AD0-CF49-4484-9B49-1FAA1FD15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1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DFA7-CAAB-EEDD-68A3-6B248692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03CAF-D8F3-5B26-E9C8-ED0AEED1A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0DC28-E648-6EEC-CDD4-E7FADA04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08-890C-4A30-8195-D3CD5C0CF6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210C-3BC7-4758-C5E7-7040BCB4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D5D9-A34F-AC68-EB1F-7CF8821E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5AD0-CF49-4484-9B49-1FAA1FD15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53C8-4088-E83E-7E7B-3F4A2020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D6C6-4F76-FBFF-AB4C-0F7D8D11E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E033A-09F7-3C21-4694-DB3C677CA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8EA90-30B4-918C-B24F-544A1942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08-890C-4A30-8195-D3CD5C0CF6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C1B04-4725-74B9-A22D-4D3F7A13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2F8F3-EFF4-2DB7-4249-CB317036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5AD0-CF49-4484-9B49-1FAA1FD15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8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1E4E-5323-009E-CE0E-BDE0D5ED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85DAD-4CB6-03F7-DDF5-C6070EC64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C3E79-C1B2-77BA-D692-CE6DC1305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AC1DB-66B1-EA6A-303A-27C04D5F5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74E5C-12C7-0643-47AA-75A7A3F31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F0319-E271-5C20-920E-3710A838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08-890C-4A30-8195-D3CD5C0CF6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ABB65-7893-F817-DDAD-D9BD88B3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1FED8-FA01-06F6-4A3F-3ABE54C4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5AD0-CF49-4484-9B49-1FAA1FD15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79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D992-CFDE-7371-8B4D-B7E2315C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E4FB4-2EA4-F22F-64D8-6A5A79F3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08-890C-4A30-8195-D3CD5C0CF6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02BBC-F6CD-F0E5-3F9E-CAD75C10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A7B9E-4C08-F51A-3958-101FBF4B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5AD0-CF49-4484-9B49-1FAA1FD15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3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45823-FFF5-E424-672B-6B326FF1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08-890C-4A30-8195-D3CD5C0CF6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9A734-C220-A3B6-4544-FA4E21E2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6B9CE-7B19-F378-869D-5FB303BA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5AD0-CF49-4484-9B49-1FAA1FD15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22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CB48-DF02-8E73-3052-D87B8F21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66573-F875-C911-C0F1-8885B4400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F9517-0420-990F-357D-3ED1A9304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0BB0C-383E-515B-FC3F-14DC25FB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08-890C-4A30-8195-D3CD5C0CF6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60E6F-60F5-B4C4-D2DB-431BEF85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DF7A3-FA5E-0D4C-F63C-A041FAB2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5AD0-CF49-4484-9B49-1FAA1FD15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7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ACAA-8D1A-882D-1047-E635286C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EADB0-E047-E3E2-9A14-1289A759E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9C190-8155-DD12-717A-A1DEE7213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81FB6-9566-9C0B-3047-E038F72D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108-890C-4A30-8195-D3CD5C0CF6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EFA59-4422-9B9D-4C11-F48DDBAF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18C1E-26CF-E933-B731-3504D68D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5AD0-CF49-4484-9B49-1FAA1FD15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7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C5B06-BEFF-BBDA-9D1A-C0243A74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CCCBE-DB96-458D-1CF0-75688ADEF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1A378-2970-EE5E-5DF1-327BCCB1E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822108-890C-4A30-8195-D3CD5C0CF69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B97BC-8F8D-603B-086D-1875BDFEE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BDD71-7167-7080-E9B3-C81175F6C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55AD0-CF49-4484-9B49-1FAA1FD15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78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B30FE4C-1CD1-63FF-F30A-004F5C5EB83A}"/>
              </a:ext>
            </a:extLst>
          </p:cNvPr>
          <p:cNvSpPr/>
          <p:nvPr/>
        </p:nvSpPr>
        <p:spPr>
          <a:xfrm>
            <a:off x="3701988" y="1597528"/>
            <a:ext cx="4388015" cy="2459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aspberry Pi 3 Model B+">
            <a:extLst>
              <a:ext uri="{FF2B5EF4-FFF2-40B4-BE49-F238E27FC236}">
                <a16:creationId xmlns:a16="http://schemas.microsoft.com/office/drawing/2014/main" id="{6A28E34F-3387-0433-4663-4FFDFA901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79" y="1539111"/>
            <a:ext cx="4607288" cy="26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D5A1C8-5166-166B-58DB-521101B8D3C9}"/>
              </a:ext>
            </a:extLst>
          </p:cNvPr>
          <p:cNvSpPr/>
          <p:nvPr/>
        </p:nvSpPr>
        <p:spPr>
          <a:xfrm>
            <a:off x="3944131" y="1793695"/>
            <a:ext cx="3007536" cy="7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91A37-8421-E6F9-52FE-43E4C6ADD70A}"/>
              </a:ext>
            </a:extLst>
          </p:cNvPr>
          <p:cNvSpPr txBox="1"/>
          <p:nvPr/>
        </p:nvSpPr>
        <p:spPr>
          <a:xfrm>
            <a:off x="4510308" y="1819419"/>
            <a:ext cx="219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Set Sensitivity: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9407F-E881-BE86-4D9A-D6139934563C}"/>
              </a:ext>
            </a:extLst>
          </p:cNvPr>
          <p:cNvSpPr txBox="1"/>
          <p:nvPr/>
        </p:nvSpPr>
        <p:spPr>
          <a:xfrm>
            <a:off x="4631183" y="2124814"/>
            <a:ext cx="32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= 0.6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BFEA3A-6B68-2AED-649C-2E75E0E603B8}"/>
              </a:ext>
            </a:extLst>
          </p:cNvPr>
          <p:cNvGrpSpPr/>
          <p:nvPr/>
        </p:nvGrpSpPr>
        <p:grpSpPr>
          <a:xfrm>
            <a:off x="1890944" y="2082673"/>
            <a:ext cx="887767" cy="381739"/>
            <a:chOff x="1828800" y="1731146"/>
            <a:chExt cx="887767" cy="3817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89E1DF-360F-638D-AE52-7261AAB810BE}"/>
                </a:ext>
              </a:extLst>
            </p:cNvPr>
            <p:cNvSpPr/>
            <p:nvPr/>
          </p:nvSpPr>
          <p:spPr>
            <a:xfrm>
              <a:off x="2024109" y="1731146"/>
              <a:ext cx="692458" cy="3817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BE6A4A-14BE-59FD-F027-74D886066801}"/>
                </a:ext>
              </a:extLst>
            </p:cNvPr>
            <p:cNvSpPr/>
            <p:nvPr/>
          </p:nvSpPr>
          <p:spPr>
            <a:xfrm>
              <a:off x="1828800" y="1810139"/>
              <a:ext cx="195309" cy="17845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7619A0F-A70E-ABF9-2940-C6DC4C22DE8B}"/>
              </a:ext>
            </a:extLst>
          </p:cNvPr>
          <p:cNvSpPr txBox="1"/>
          <p:nvPr/>
        </p:nvSpPr>
        <p:spPr>
          <a:xfrm>
            <a:off x="1633492" y="1695587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Rotary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A41F5-2A2A-FAD6-4E5E-882A4A742B5F}"/>
              </a:ext>
            </a:extLst>
          </p:cNvPr>
          <p:cNvSpPr txBox="1"/>
          <p:nvPr/>
        </p:nvSpPr>
        <p:spPr>
          <a:xfrm>
            <a:off x="3515780" y="918339"/>
            <a:ext cx="139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LCD Screen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2123EC-756C-C50B-7AD0-35111322E4F1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211455" y="1287671"/>
            <a:ext cx="221785" cy="50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D90C6D-0DC5-6B30-3A2D-75C569C44BFE}"/>
              </a:ext>
            </a:extLst>
          </p:cNvPr>
          <p:cNvSpPr txBox="1"/>
          <p:nvPr/>
        </p:nvSpPr>
        <p:spPr>
          <a:xfrm>
            <a:off x="6468507" y="1271666"/>
            <a:ext cx="219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Raspberry Pi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2E7948-2F45-69DD-BDA6-21741E3D004D}"/>
              </a:ext>
            </a:extLst>
          </p:cNvPr>
          <p:cNvCxnSpPr>
            <a:stCxn id="7" idx="3"/>
          </p:cNvCxnSpPr>
          <p:nvPr/>
        </p:nvCxnSpPr>
        <p:spPr>
          <a:xfrm flipV="1">
            <a:off x="2778711" y="2267339"/>
            <a:ext cx="923277" cy="6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35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Neal</dc:creator>
  <cp:lastModifiedBy>Thomas Neal</cp:lastModifiedBy>
  <cp:revision>2</cp:revision>
  <dcterms:created xsi:type="dcterms:W3CDTF">2024-05-06T09:48:38Z</dcterms:created>
  <dcterms:modified xsi:type="dcterms:W3CDTF">2024-05-06T10:01:59Z</dcterms:modified>
</cp:coreProperties>
</file>