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5" r:id="rId1"/>
    <p:sldMasterId id="2147483686" r:id="rId2"/>
    <p:sldMasterId id="2147483687" r:id="rId3"/>
  </p:sldMasterIdLst>
  <p:notesMasterIdLst>
    <p:notesMasterId r:id="rId9"/>
  </p:notesMasterIdLst>
  <p:sldIdLst>
    <p:sldId id="256" r:id="rId4"/>
    <p:sldId id="257" r:id="rId5"/>
    <p:sldId id="258" r:id="rId6"/>
    <p:sldId id="259" r:id="rId7"/>
    <p:sldId id="260" r:id="rId8"/>
  </p:sldIdLst>
  <p:sldSz cx="9144000" cy="5143500" type="screen16x9"/>
  <p:notesSz cx="6858000" cy="9144000"/>
  <p:embeddedFontLst>
    <p:embeddedFont>
      <p:font typeface="Helvetica Neue" panose="02000503000000020004" pitchFamily="2" charset="0"/>
      <p:regular r:id="rId10"/>
      <p:bold r:id="rId11"/>
      <p:italic r:id="rId12"/>
      <p:boldItalic r:id="rId13"/>
    </p:embeddedFont>
    <p:embeddedFont>
      <p:font typeface="Helvetica Neue Light" panose="02000403000000020004" pitchFamily="2" charset="0"/>
      <p:regular r:id="rId14"/>
      <p:bold r:id="rId15"/>
      <p:italic r:id="rId16"/>
      <p:boldItalic r:id="rId17"/>
    </p:embeddedFont>
    <p:embeddedFont>
      <p:font typeface="Proxima Nova" panose="02000506030000020004" pitchFamily="2" charset="0"/>
      <p:regular r:id="rId18"/>
      <p:bold r:id="rId19"/>
      <p:italic r:id="rId20"/>
      <p:boldItalic r:id="rId21"/>
    </p:embeddedFont>
    <p:embeddedFont>
      <p:font typeface="Raleway" panose="020B0503030101060003" pitchFamily="34" charset="77"/>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Master" Target="slideMasters/slideMaster3.xml"/><Relationship Id="rId21" Type="http://schemas.openxmlformats.org/officeDocument/2006/relationships/font" Target="fonts/font12.fntdata"/><Relationship Id="rId7" Type="http://schemas.openxmlformats.org/officeDocument/2006/relationships/slide" Target="slides/slide4.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57978d874_0_268:notes"/>
          <p:cNvSpPr txBox="1">
            <a:spLocks noGrp="1"/>
          </p:cNvSpPr>
          <p:nvPr>
            <p:ph type="body" idx="1"/>
          </p:nvPr>
        </p:nvSpPr>
        <p:spPr>
          <a:xfrm>
            <a:off x="914400" y="4343406"/>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11" name="Google Shape;211;g757978d8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57978d87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57978d87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57978d874_0_3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49" name="Google Shape;249;g757978d874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757978d874_0_1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55" name="Google Shape;255;g757978d874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57978d874_0_338:notes"/>
          <p:cNvSpPr txBox="1">
            <a:spLocks noGrp="1"/>
          </p:cNvSpPr>
          <p:nvPr>
            <p:ph type="body" idx="1"/>
          </p:nvPr>
        </p:nvSpPr>
        <p:spPr>
          <a:xfrm>
            <a:off x="914400" y="4343406"/>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61" name="Google Shape;261;g757978d874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tx">
  <p:cSld name="TITLE_AND_BODY">
    <p:spTree>
      <p:nvGrpSpPr>
        <p:cNvPr id="1" name="Shape 61"/>
        <p:cNvGrpSpPr/>
        <p:nvPr/>
      </p:nvGrpSpPr>
      <p:grpSpPr>
        <a:xfrm>
          <a:off x="0" y="0"/>
          <a:ext cx="0" cy="0"/>
          <a:chOff x="0" y="0"/>
          <a:chExt cx="0" cy="0"/>
        </a:xfrm>
      </p:grpSpPr>
      <p:sp>
        <p:nvSpPr>
          <p:cNvPr id="62" name="Google Shape;62;p14"/>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ullets copy 2">
  <p:cSld name="Bullets copy 2">
    <p:spTree>
      <p:nvGrpSpPr>
        <p:cNvPr id="1" name="Shape 63"/>
        <p:cNvGrpSpPr/>
        <p:nvPr/>
      </p:nvGrpSpPr>
      <p:grpSpPr>
        <a:xfrm>
          <a:off x="0" y="0"/>
          <a:ext cx="0" cy="0"/>
          <a:chOff x="0" y="0"/>
          <a:chExt cx="0" cy="0"/>
        </a:xfrm>
      </p:grpSpPr>
      <p:sp>
        <p:nvSpPr>
          <p:cNvPr id="64" name="Google Shape;64;p15"/>
          <p:cNvSpPr/>
          <p:nvPr/>
        </p:nvSpPr>
        <p:spPr>
          <a:xfrm>
            <a:off x="104775" y="104775"/>
            <a:ext cx="8934300" cy="4933800"/>
          </a:xfrm>
          <a:prstGeom prst="rect">
            <a:avLst/>
          </a:prstGeom>
          <a:noFill/>
          <a:ln w="9525" cap="flat" cmpd="sng">
            <a:solidFill>
              <a:srgbClr val="D6D5D5"/>
            </a:solidFill>
            <a:prstDash val="solid"/>
            <a:round/>
            <a:headEnd type="none" w="sm" len="sm"/>
            <a:tailEnd type="none" w="sm" len="sm"/>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grpSp>
        <p:nvGrpSpPr>
          <p:cNvPr id="65" name="Google Shape;65;p15"/>
          <p:cNvGrpSpPr/>
          <p:nvPr/>
        </p:nvGrpSpPr>
        <p:grpSpPr>
          <a:xfrm>
            <a:off x="8629252" y="157162"/>
            <a:ext cx="358875" cy="479138"/>
            <a:chOff x="-1" y="-1"/>
            <a:chExt cx="957000" cy="1277700"/>
          </a:xfrm>
        </p:grpSpPr>
        <p:sp>
          <p:nvSpPr>
            <p:cNvPr id="66" name="Google Shape;66;p15"/>
            <p:cNvSpPr/>
            <p:nvPr/>
          </p:nvSpPr>
          <p:spPr>
            <a:xfrm>
              <a:off x="-1" y="-1"/>
              <a:ext cx="957000" cy="1277700"/>
            </a:xfrm>
            <a:prstGeom prst="rect">
              <a:avLst/>
            </a:prstGeom>
            <a:solidFill>
              <a:srgbClr val="FFFFFF"/>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pic>
          <p:nvPicPr>
            <p:cNvPr id="67" name="Google Shape;67;p15" descr="Grafik 7"/>
            <p:cNvPicPr preferRelativeResize="0"/>
            <p:nvPr/>
          </p:nvPicPr>
          <p:blipFill rotWithShape="1">
            <a:blip r:embed="rId2">
              <a:alphaModFix/>
            </a:blip>
            <a:srcRect b="11063"/>
            <a:stretch/>
          </p:blipFill>
          <p:spPr>
            <a:xfrm>
              <a:off x="78336" y="67812"/>
              <a:ext cx="800498" cy="1142167"/>
            </a:xfrm>
            <a:prstGeom prst="rect">
              <a:avLst/>
            </a:prstGeom>
            <a:noFill/>
            <a:ln>
              <a:noFill/>
            </a:ln>
          </p:spPr>
        </p:pic>
      </p:grpSp>
      <p:sp>
        <p:nvSpPr>
          <p:cNvPr id="68" name="Google Shape;68;p15"/>
          <p:cNvSpPr/>
          <p:nvPr/>
        </p:nvSpPr>
        <p:spPr>
          <a:xfrm rot="5400000" flipH="1">
            <a:off x="104008" y="66033"/>
            <a:ext cx="2606634" cy="2601612"/>
          </a:xfrm>
          <a:custGeom>
            <a:avLst/>
            <a:gdLst/>
            <a:ahLst/>
            <a:cxnLst/>
            <a:rect l="l" t="t" r="r" b="b"/>
            <a:pathLst>
              <a:path w="21600" h="21600" extrusionOk="0">
                <a:moveTo>
                  <a:pt x="10800" y="0"/>
                </a:moveTo>
                <a:lnTo>
                  <a:pt x="21600" y="21600"/>
                </a:lnTo>
                <a:lnTo>
                  <a:pt x="0" y="21600"/>
                </a:lnTo>
                <a:close/>
              </a:path>
            </a:pathLst>
          </a:custGeom>
          <a:solidFill>
            <a:srgbClr val="58ADC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69" name="Google Shape;69;p15"/>
          <p:cNvSpPr/>
          <p:nvPr/>
        </p:nvSpPr>
        <p:spPr>
          <a:xfrm rot="-5400000">
            <a:off x="1560922" y="508656"/>
            <a:ext cx="3002724" cy="2996946"/>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70" name="Google Shape;70;p15"/>
          <p:cNvSpPr/>
          <p:nvPr/>
        </p:nvSpPr>
        <p:spPr>
          <a:xfrm rot="5400000" flipH="1">
            <a:off x="1056508" y="1828158"/>
            <a:ext cx="2606634" cy="2601612"/>
          </a:xfrm>
          <a:custGeom>
            <a:avLst/>
            <a:gdLst/>
            <a:ahLst/>
            <a:cxnLst/>
            <a:rect l="l" t="t" r="r" b="b"/>
            <a:pathLst>
              <a:path w="21600" h="21600" extrusionOk="0">
                <a:moveTo>
                  <a:pt x="10800" y="0"/>
                </a:moveTo>
                <a:lnTo>
                  <a:pt x="21600" y="21600"/>
                </a:lnTo>
                <a:lnTo>
                  <a:pt x="0" y="21600"/>
                </a:lnTo>
                <a:close/>
              </a:path>
            </a:pathLst>
          </a:custGeom>
          <a:solidFill>
            <a:srgbClr val="474747"/>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71" name="Google Shape;71;p15"/>
          <p:cNvSpPr/>
          <p:nvPr/>
        </p:nvSpPr>
        <p:spPr>
          <a:xfrm rot="5400000" flipH="1">
            <a:off x="2839093" y="3010668"/>
            <a:ext cx="1808460" cy="1834866"/>
          </a:xfrm>
          <a:custGeom>
            <a:avLst/>
            <a:gdLst/>
            <a:ahLst/>
            <a:cxnLst/>
            <a:rect l="l" t="t" r="r" b="b"/>
            <a:pathLst>
              <a:path w="21600" h="21600" extrusionOk="0">
                <a:moveTo>
                  <a:pt x="10800" y="0"/>
                </a:moveTo>
                <a:lnTo>
                  <a:pt x="21600" y="21600"/>
                </a:lnTo>
                <a:lnTo>
                  <a:pt x="0" y="21600"/>
                </a:lnTo>
                <a:close/>
              </a:path>
            </a:pathLst>
          </a:custGeom>
          <a:solidFill>
            <a:schemeClr val="accent4"/>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72" name="Google Shape;72;p15"/>
          <p:cNvSpPr/>
          <p:nvPr/>
        </p:nvSpPr>
        <p:spPr>
          <a:xfrm rot="-4740050">
            <a:off x="1054109" y="-725914"/>
            <a:ext cx="1329660" cy="2344339"/>
          </a:xfrm>
          <a:custGeom>
            <a:avLst/>
            <a:gdLst/>
            <a:ahLst/>
            <a:cxnLst/>
            <a:rect l="l" t="t" r="r" b="b"/>
            <a:pathLst>
              <a:path w="21600" h="21600" extrusionOk="0">
                <a:moveTo>
                  <a:pt x="10800" y="0"/>
                </a:moveTo>
                <a:lnTo>
                  <a:pt x="21600" y="21600"/>
                </a:lnTo>
                <a:lnTo>
                  <a:pt x="0" y="21600"/>
                </a:lnTo>
                <a:close/>
              </a:path>
            </a:pathLst>
          </a:custGeom>
          <a:solidFill>
            <a:schemeClr val="accent4"/>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73" name="Google Shape;73;p15"/>
          <p:cNvSpPr/>
          <p:nvPr/>
        </p:nvSpPr>
        <p:spPr>
          <a:xfrm rot="-8572518" flipH="1">
            <a:off x="2565134" y="230056"/>
            <a:ext cx="1199708" cy="1242228"/>
          </a:xfrm>
          <a:custGeom>
            <a:avLst/>
            <a:gdLst/>
            <a:ahLst/>
            <a:cxnLst/>
            <a:rect l="l" t="t" r="r" b="b"/>
            <a:pathLst>
              <a:path w="21600" h="21600" extrusionOk="0">
                <a:moveTo>
                  <a:pt x="10800" y="0"/>
                </a:moveTo>
                <a:lnTo>
                  <a:pt x="21600" y="21600"/>
                </a:lnTo>
                <a:lnTo>
                  <a:pt x="0" y="21600"/>
                </a:lnTo>
                <a:close/>
              </a:path>
            </a:pathLst>
          </a:custGeom>
          <a:solidFill>
            <a:srgbClr val="474747"/>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74" name="Google Shape;74;p15"/>
          <p:cNvSpPr/>
          <p:nvPr/>
        </p:nvSpPr>
        <p:spPr>
          <a:xfrm rot="1860017" flipH="1">
            <a:off x="1638629" y="3539286"/>
            <a:ext cx="1597954" cy="1294112"/>
          </a:xfrm>
          <a:custGeom>
            <a:avLst/>
            <a:gdLst/>
            <a:ahLst/>
            <a:cxnLst/>
            <a:rect l="l" t="t" r="r" b="b"/>
            <a:pathLst>
              <a:path w="21600" h="21600" extrusionOk="0">
                <a:moveTo>
                  <a:pt x="10800" y="0"/>
                </a:moveTo>
                <a:lnTo>
                  <a:pt x="21600" y="21600"/>
                </a:lnTo>
                <a:lnTo>
                  <a:pt x="0" y="21600"/>
                </a:lnTo>
                <a:close/>
              </a:path>
            </a:pathLst>
          </a:custGeom>
          <a:solidFill>
            <a:srgbClr val="58ADC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75" name="Google Shape;75;p15"/>
          <p:cNvSpPr/>
          <p:nvPr/>
        </p:nvSpPr>
        <p:spPr>
          <a:xfrm rot="-5400000">
            <a:off x="1089186" y="4346145"/>
            <a:ext cx="782352" cy="780840"/>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76" name="Google Shape;76;p15"/>
          <p:cNvSpPr/>
          <p:nvPr/>
        </p:nvSpPr>
        <p:spPr>
          <a:xfrm>
            <a:off x="109538" y="2277945"/>
            <a:ext cx="899964" cy="2779974"/>
          </a:xfrm>
          <a:custGeom>
            <a:avLst/>
            <a:gdLst/>
            <a:ahLst/>
            <a:cxnLst/>
            <a:rect l="l" t="t" r="r" b="b"/>
            <a:pathLst>
              <a:path w="21600" h="21600" extrusionOk="0">
                <a:moveTo>
                  <a:pt x="21600" y="0"/>
                </a:moveTo>
                <a:lnTo>
                  <a:pt x="29" y="3388"/>
                </a:lnTo>
                <a:lnTo>
                  <a:pt x="232" y="3420"/>
                </a:lnTo>
                <a:lnTo>
                  <a:pt x="0" y="3420"/>
                </a:lnTo>
                <a:lnTo>
                  <a:pt x="0" y="21600"/>
                </a:lnTo>
                <a:lnTo>
                  <a:pt x="21571" y="21600"/>
                </a:lnTo>
                <a:lnTo>
                  <a:pt x="21571" y="6772"/>
                </a:lnTo>
                <a:lnTo>
                  <a:pt x="21600" y="6777"/>
                </a:lnTo>
                <a:lnTo>
                  <a:pt x="21600" y="0"/>
                </a:lnTo>
                <a:close/>
              </a:path>
            </a:pathLst>
          </a:custGeom>
          <a:solidFill>
            <a:srgbClr val="EA5B2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77" name="Google Shape;77;p15"/>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mp; Subtitle" type="title">
  <p:cSld name="TITLE">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812726" y="863947"/>
            <a:ext cx="5518500" cy="1741200"/>
          </a:xfrm>
          <a:prstGeom prst="rect">
            <a:avLst/>
          </a:prstGeom>
          <a:noFill/>
          <a:ln>
            <a:noFill/>
          </a:ln>
        </p:spPr>
        <p:txBody>
          <a:bodyPr spcFirstLastPara="1" wrap="square" lIns="26775" tIns="26775" rIns="26775" bIns="26775" anchor="b"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80" name="Google Shape;80;p16"/>
          <p:cNvSpPr txBox="1">
            <a:spLocks noGrp="1"/>
          </p:cNvSpPr>
          <p:nvPr>
            <p:ph type="body" idx="1"/>
          </p:nvPr>
        </p:nvSpPr>
        <p:spPr>
          <a:xfrm>
            <a:off x="1812726" y="2658814"/>
            <a:ext cx="5518500" cy="596100"/>
          </a:xfrm>
          <a:prstGeom prst="rect">
            <a:avLst/>
          </a:prstGeom>
          <a:noFill/>
          <a:ln>
            <a:noFill/>
          </a:ln>
        </p:spPr>
        <p:txBody>
          <a:bodyPr spcFirstLastPara="1" wrap="square" lIns="26775" tIns="26775" rIns="26775" bIns="26775"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92100" algn="l" rtl="0">
              <a:lnSpc>
                <a:spcPct val="100000"/>
              </a:lnSpc>
              <a:spcBef>
                <a:spcPts val="2200"/>
              </a:spcBef>
              <a:spcAft>
                <a:spcPts val="0"/>
              </a:spcAft>
              <a:buClr>
                <a:srgbClr val="000000"/>
              </a:buClr>
              <a:buSzPts val="1000"/>
              <a:buChar char="•"/>
              <a:defRPr/>
            </a:lvl6pPr>
            <a:lvl7pPr marL="3200400" lvl="6" indent="-292100" algn="l" rtl="0">
              <a:lnSpc>
                <a:spcPct val="100000"/>
              </a:lnSpc>
              <a:spcBef>
                <a:spcPts val="2200"/>
              </a:spcBef>
              <a:spcAft>
                <a:spcPts val="0"/>
              </a:spcAft>
              <a:buClr>
                <a:srgbClr val="000000"/>
              </a:buClr>
              <a:buSzPts val="1000"/>
              <a:buChar char="•"/>
              <a:defRPr/>
            </a:lvl7pPr>
            <a:lvl8pPr marL="3657600" lvl="7" indent="-292100" algn="l" rtl="0">
              <a:lnSpc>
                <a:spcPct val="100000"/>
              </a:lnSpc>
              <a:spcBef>
                <a:spcPts val="2200"/>
              </a:spcBef>
              <a:spcAft>
                <a:spcPts val="0"/>
              </a:spcAft>
              <a:buClr>
                <a:srgbClr val="000000"/>
              </a:buClr>
              <a:buSzPts val="1000"/>
              <a:buChar char="•"/>
              <a:defRPr/>
            </a:lvl8pPr>
            <a:lvl9pPr marL="4114800" lvl="8" indent="-292100" algn="l" rtl="0">
              <a:lnSpc>
                <a:spcPct val="100000"/>
              </a:lnSpc>
              <a:spcBef>
                <a:spcPts val="2200"/>
              </a:spcBef>
              <a:spcAft>
                <a:spcPts val="0"/>
              </a:spcAft>
              <a:buClr>
                <a:srgbClr val="000000"/>
              </a:buClr>
              <a:buSzPts val="1000"/>
              <a:buChar char="•"/>
              <a:defRPr/>
            </a:lvl9pPr>
          </a:lstStyle>
          <a:p>
            <a:endParaRPr/>
          </a:p>
        </p:txBody>
      </p:sp>
      <p:sp>
        <p:nvSpPr>
          <p:cNvPr id="81" name="Google Shape;81;p16"/>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82"/>
        <p:cNvGrpSpPr/>
        <p:nvPr/>
      </p:nvGrpSpPr>
      <p:grpSpPr>
        <a:xfrm>
          <a:off x="0" y="0"/>
          <a:ext cx="0" cy="0"/>
          <a:chOff x="0" y="0"/>
          <a:chExt cx="0" cy="0"/>
        </a:xfrm>
      </p:grpSpPr>
      <p:sp>
        <p:nvSpPr>
          <p:cNvPr id="83" name="Google Shape;83;p17"/>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 Top copy">
  <p:cSld name="Title - Top copy">
    <p:spTree>
      <p:nvGrpSpPr>
        <p:cNvPr id="1" name="Shape 84"/>
        <p:cNvGrpSpPr/>
        <p:nvPr/>
      </p:nvGrpSpPr>
      <p:grpSpPr>
        <a:xfrm>
          <a:off x="0" y="0"/>
          <a:ext cx="0" cy="0"/>
          <a:chOff x="0" y="0"/>
          <a:chExt cx="0" cy="0"/>
        </a:xfrm>
      </p:grpSpPr>
      <p:sp>
        <p:nvSpPr>
          <p:cNvPr id="85" name="Google Shape;85;p18"/>
          <p:cNvSpPr/>
          <p:nvPr/>
        </p:nvSpPr>
        <p:spPr>
          <a:xfrm>
            <a:off x="104775" y="104775"/>
            <a:ext cx="8934300" cy="4933800"/>
          </a:xfrm>
          <a:prstGeom prst="rect">
            <a:avLst/>
          </a:prstGeom>
          <a:noFill/>
          <a:ln w="9525" cap="flat" cmpd="sng">
            <a:solidFill>
              <a:srgbClr val="D6D5D5"/>
            </a:solidFill>
            <a:prstDash val="solid"/>
            <a:round/>
            <a:headEnd type="none" w="sm" len="sm"/>
            <a:tailEnd type="none" w="sm" len="sm"/>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grpSp>
        <p:nvGrpSpPr>
          <p:cNvPr id="86" name="Google Shape;86;p18"/>
          <p:cNvGrpSpPr/>
          <p:nvPr/>
        </p:nvGrpSpPr>
        <p:grpSpPr>
          <a:xfrm>
            <a:off x="8629252" y="157162"/>
            <a:ext cx="358875" cy="479138"/>
            <a:chOff x="-1" y="-1"/>
            <a:chExt cx="957000" cy="1277700"/>
          </a:xfrm>
        </p:grpSpPr>
        <p:sp>
          <p:nvSpPr>
            <p:cNvPr id="87" name="Google Shape;87;p18"/>
            <p:cNvSpPr/>
            <p:nvPr/>
          </p:nvSpPr>
          <p:spPr>
            <a:xfrm>
              <a:off x="-1" y="-1"/>
              <a:ext cx="957000" cy="1277700"/>
            </a:xfrm>
            <a:prstGeom prst="rect">
              <a:avLst/>
            </a:prstGeom>
            <a:solidFill>
              <a:srgbClr val="FFFFFF"/>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pic>
          <p:nvPicPr>
            <p:cNvPr id="88" name="Google Shape;88;p18" descr="Grafik 7"/>
            <p:cNvPicPr preferRelativeResize="0"/>
            <p:nvPr/>
          </p:nvPicPr>
          <p:blipFill rotWithShape="1">
            <a:blip r:embed="rId2">
              <a:alphaModFix/>
            </a:blip>
            <a:srcRect b="11063"/>
            <a:stretch/>
          </p:blipFill>
          <p:spPr>
            <a:xfrm>
              <a:off x="78336" y="67812"/>
              <a:ext cx="800498" cy="1142167"/>
            </a:xfrm>
            <a:prstGeom prst="rect">
              <a:avLst/>
            </a:prstGeom>
            <a:noFill/>
            <a:ln>
              <a:noFill/>
            </a:ln>
          </p:spPr>
        </p:pic>
      </p:grpSp>
      <p:sp>
        <p:nvSpPr>
          <p:cNvPr id="89" name="Google Shape;89;p18"/>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Photo - 3 Up">
  <p:cSld name="Photo - 3 Up">
    <p:spTree>
      <p:nvGrpSpPr>
        <p:cNvPr id="1" name="Shape 90"/>
        <p:cNvGrpSpPr/>
        <p:nvPr/>
      </p:nvGrpSpPr>
      <p:grpSpPr>
        <a:xfrm>
          <a:off x="0" y="0"/>
          <a:ext cx="0" cy="0"/>
          <a:chOff x="0" y="0"/>
          <a:chExt cx="0" cy="0"/>
        </a:xfrm>
      </p:grpSpPr>
      <p:sp>
        <p:nvSpPr>
          <p:cNvPr id="91" name="Google Shape;91;p19"/>
          <p:cNvSpPr>
            <a:spLocks noGrp="1"/>
          </p:cNvSpPr>
          <p:nvPr>
            <p:ph type="pic" idx="2"/>
          </p:nvPr>
        </p:nvSpPr>
        <p:spPr>
          <a:xfrm>
            <a:off x="-1323826" y="897070"/>
            <a:ext cx="5890200" cy="39267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92" name="Google Shape;92;p19"/>
          <p:cNvSpPr/>
          <p:nvPr/>
        </p:nvSpPr>
        <p:spPr>
          <a:xfrm>
            <a:off x="104775" y="104775"/>
            <a:ext cx="8934300" cy="4933800"/>
          </a:xfrm>
          <a:prstGeom prst="rect">
            <a:avLst/>
          </a:prstGeom>
          <a:noFill/>
          <a:ln w="9525" cap="flat" cmpd="sng">
            <a:solidFill>
              <a:srgbClr val="D6D5D5"/>
            </a:solidFill>
            <a:prstDash val="solid"/>
            <a:round/>
            <a:headEnd type="none" w="sm" len="sm"/>
            <a:tailEnd type="none" w="sm" len="sm"/>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93" name="Google Shape;93;p19"/>
          <p:cNvSpPr>
            <a:spLocks noGrp="1"/>
          </p:cNvSpPr>
          <p:nvPr>
            <p:ph type="pic" idx="3"/>
          </p:nvPr>
        </p:nvSpPr>
        <p:spPr>
          <a:xfrm>
            <a:off x="1625352" y="897070"/>
            <a:ext cx="5890200" cy="39267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94" name="Google Shape;94;p19"/>
          <p:cNvSpPr>
            <a:spLocks noGrp="1"/>
          </p:cNvSpPr>
          <p:nvPr>
            <p:ph type="pic" idx="4"/>
          </p:nvPr>
        </p:nvSpPr>
        <p:spPr>
          <a:xfrm>
            <a:off x="4574530" y="897070"/>
            <a:ext cx="5890200" cy="39267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grpSp>
        <p:nvGrpSpPr>
          <p:cNvPr id="95" name="Google Shape;95;p19"/>
          <p:cNvGrpSpPr/>
          <p:nvPr/>
        </p:nvGrpSpPr>
        <p:grpSpPr>
          <a:xfrm>
            <a:off x="8629252" y="157162"/>
            <a:ext cx="358875" cy="479138"/>
            <a:chOff x="-1" y="-1"/>
            <a:chExt cx="957000" cy="1277700"/>
          </a:xfrm>
        </p:grpSpPr>
        <p:sp>
          <p:nvSpPr>
            <p:cNvPr id="96" name="Google Shape;96;p19"/>
            <p:cNvSpPr/>
            <p:nvPr/>
          </p:nvSpPr>
          <p:spPr>
            <a:xfrm>
              <a:off x="-1" y="-1"/>
              <a:ext cx="957000" cy="1277700"/>
            </a:xfrm>
            <a:prstGeom prst="rect">
              <a:avLst/>
            </a:prstGeom>
            <a:solidFill>
              <a:srgbClr val="FFFFFF"/>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pic>
          <p:nvPicPr>
            <p:cNvPr id="97" name="Google Shape;97;p19" descr="Grafik 7"/>
            <p:cNvPicPr preferRelativeResize="0"/>
            <p:nvPr/>
          </p:nvPicPr>
          <p:blipFill rotWithShape="1">
            <a:blip r:embed="rId2">
              <a:alphaModFix/>
            </a:blip>
            <a:srcRect b="11063"/>
            <a:stretch/>
          </p:blipFill>
          <p:spPr>
            <a:xfrm>
              <a:off x="78336" y="67812"/>
              <a:ext cx="800498" cy="1142167"/>
            </a:xfrm>
            <a:prstGeom prst="rect">
              <a:avLst/>
            </a:prstGeom>
            <a:noFill/>
            <a:ln>
              <a:noFill/>
            </a:ln>
          </p:spPr>
        </p:pic>
      </p:grpSp>
      <p:sp>
        <p:nvSpPr>
          <p:cNvPr id="98" name="Google Shape;98;p19"/>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ullets copy">
  <p:cSld name="Bullets copy">
    <p:spTree>
      <p:nvGrpSpPr>
        <p:cNvPr id="1" name="Shape 99"/>
        <p:cNvGrpSpPr/>
        <p:nvPr/>
      </p:nvGrpSpPr>
      <p:grpSpPr>
        <a:xfrm>
          <a:off x="0" y="0"/>
          <a:ext cx="0" cy="0"/>
          <a:chOff x="0" y="0"/>
          <a:chExt cx="0" cy="0"/>
        </a:xfrm>
      </p:grpSpPr>
      <p:sp>
        <p:nvSpPr>
          <p:cNvPr id="100" name="Google Shape;100;p20"/>
          <p:cNvSpPr/>
          <p:nvPr/>
        </p:nvSpPr>
        <p:spPr>
          <a:xfrm>
            <a:off x="0" y="0"/>
            <a:ext cx="2286000" cy="5143500"/>
          </a:xfrm>
          <a:prstGeom prst="rect">
            <a:avLst/>
          </a:prstGeom>
          <a:solidFill>
            <a:srgbClr val="3C6177"/>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01" name="Google Shape;101;p20"/>
          <p:cNvSpPr/>
          <p:nvPr/>
        </p:nvSpPr>
        <p:spPr>
          <a:xfrm>
            <a:off x="2287712" y="-9525"/>
            <a:ext cx="2286000" cy="5162400"/>
          </a:xfrm>
          <a:prstGeom prst="rect">
            <a:avLst/>
          </a:prstGeom>
          <a:solidFill>
            <a:srgbClr val="F4A14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02" name="Google Shape;102;p20"/>
          <p:cNvSpPr/>
          <p:nvPr/>
        </p:nvSpPr>
        <p:spPr>
          <a:xfrm>
            <a:off x="4572000" y="-9525"/>
            <a:ext cx="2286000" cy="5162400"/>
          </a:xfrm>
          <a:prstGeom prst="rect">
            <a:avLst/>
          </a:prstGeom>
          <a:solidFill>
            <a:srgbClr val="58ADC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03" name="Google Shape;103;p20"/>
          <p:cNvSpPr/>
          <p:nvPr/>
        </p:nvSpPr>
        <p:spPr>
          <a:xfrm>
            <a:off x="6858558" y="-9525"/>
            <a:ext cx="2286000" cy="5162400"/>
          </a:xfrm>
          <a:prstGeom prst="rect">
            <a:avLst/>
          </a:prstGeom>
          <a:solidFill>
            <a:srgbClr val="EA5B2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04" name="Google Shape;104;p20"/>
          <p:cNvSpPr/>
          <p:nvPr/>
        </p:nvSpPr>
        <p:spPr>
          <a:xfrm>
            <a:off x="104775" y="104775"/>
            <a:ext cx="8934300" cy="4933800"/>
          </a:xfrm>
          <a:prstGeom prst="rect">
            <a:avLst/>
          </a:prstGeom>
          <a:noFill/>
          <a:ln w="9525" cap="flat" cmpd="sng">
            <a:solidFill>
              <a:srgbClr val="FFFFFF"/>
            </a:solidFill>
            <a:prstDash val="solid"/>
            <a:round/>
            <a:headEnd type="none" w="sm" len="sm"/>
            <a:tailEnd type="none" w="sm" len="sm"/>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nvGrpSpPr>
          <p:cNvPr id="105" name="Google Shape;105;p20"/>
          <p:cNvGrpSpPr/>
          <p:nvPr/>
        </p:nvGrpSpPr>
        <p:grpSpPr>
          <a:xfrm>
            <a:off x="8629252" y="157162"/>
            <a:ext cx="358875" cy="479138"/>
            <a:chOff x="-1" y="-1"/>
            <a:chExt cx="957000" cy="1277700"/>
          </a:xfrm>
        </p:grpSpPr>
        <p:sp>
          <p:nvSpPr>
            <p:cNvPr id="106" name="Google Shape;106;p20"/>
            <p:cNvSpPr/>
            <p:nvPr/>
          </p:nvSpPr>
          <p:spPr>
            <a:xfrm>
              <a:off x="-1" y="-1"/>
              <a:ext cx="957000" cy="1277700"/>
            </a:xfrm>
            <a:prstGeom prst="rect">
              <a:avLst/>
            </a:prstGeom>
            <a:solidFill>
              <a:srgbClr val="FFFFFF"/>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pic>
          <p:nvPicPr>
            <p:cNvPr id="107" name="Google Shape;107;p20" descr="Grafik 7"/>
            <p:cNvPicPr preferRelativeResize="0"/>
            <p:nvPr/>
          </p:nvPicPr>
          <p:blipFill rotWithShape="1">
            <a:blip r:embed="rId2">
              <a:alphaModFix/>
            </a:blip>
            <a:srcRect b="11063"/>
            <a:stretch/>
          </p:blipFill>
          <p:spPr>
            <a:xfrm>
              <a:off x="78336" y="67812"/>
              <a:ext cx="800498" cy="1142167"/>
            </a:xfrm>
            <a:prstGeom prst="rect">
              <a:avLst/>
            </a:prstGeom>
            <a:noFill/>
            <a:ln>
              <a:noFill/>
            </a:ln>
          </p:spPr>
        </p:pic>
      </p:grpSp>
      <p:sp>
        <p:nvSpPr>
          <p:cNvPr id="108" name="Google Shape;108;p20"/>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109"/>
        <p:cNvGrpSpPr/>
        <p:nvPr/>
      </p:nvGrpSpPr>
      <p:grpSpPr>
        <a:xfrm>
          <a:off x="0" y="0"/>
          <a:ext cx="0" cy="0"/>
          <a:chOff x="0" y="0"/>
          <a:chExt cx="0" cy="0"/>
        </a:xfrm>
      </p:grpSpPr>
      <p:sp>
        <p:nvSpPr>
          <p:cNvPr id="110" name="Google Shape;110;p21"/>
          <p:cNvSpPr/>
          <p:nvPr/>
        </p:nvSpPr>
        <p:spPr>
          <a:xfrm>
            <a:off x="4763" y="0"/>
            <a:ext cx="4587900" cy="2571900"/>
          </a:xfrm>
          <a:prstGeom prst="rect">
            <a:avLst/>
          </a:prstGeom>
          <a:solidFill>
            <a:srgbClr val="3C6177"/>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11" name="Google Shape;111;p21"/>
          <p:cNvSpPr/>
          <p:nvPr/>
        </p:nvSpPr>
        <p:spPr>
          <a:xfrm>
            <a:off x="4592762" y="0"/>
            <a:ext cx="4551300" cy="2571900"/>
          </a:xfrm>
          <a:prstGeom prst="rect">
            <a:avLst/>
          </a:prstGeom>
          <a:solidFill>
            <a:srgbClr val="F4A14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12" name="Google Shape;112;p21"/>
          <p:cNvSpPr/>
          <p:nvPr/>
        </p:nvSpPr>
        <p:spPr>
          <a:xfrm>
            <a:off x="4763" y="2571750"/>
            <a:ext cx="4587900" cy="2571900"/>
          </a:xfrm>
          <a:prstGeom prst="rect">
            <a:avLst/>
          </a:prstGeom>
          <a:solidFill>
            <a:srgbClr val="58ADC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13" name="Google Shape;113;p21"/>
          <p:cNvSpPr/>
          <p:nvPr/>
        </p:nvSpPr>
        <p:spPr>
          <a:xfrm>
            <a:off x="4592762" y="2571750"/>
            <a:ext cx="4551300" cy="2571900"/>
          </a:xfrm>
          <a:prstGeom prst="rect">
            <a:avLst/>
          </a:prstGeom>
          <a:solidFill>
            <a:srgbClr val="EA5B2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14" name="Google Shape;114;p21"/>
          <p:cNvSpPr/>
          <p:nvPr/>
        </p:nvSpPr>
        <p:spPr>
          <a:xfrm>
            <a:off x="104775" y="104775"/>
            <a:ext cx="8934300" cy="4933800"/>
          </a:xfrm>
          <a:prstGeom prst="rect">
            <a:avLst/>
          </a:prstGeom>
          <a:noFill/>
          <a:ln w="9525" cap="flat" cmpd="sng">
            <a:solidFill>
              <a:srgbClr val="FFFFFF"/>
            </a:solidFill>
            <a:prstDash val="solid"/>
            <a:round/>
            <a:headEnd type="none" w="sm" len="sm"/>
            <a:tailEnd type="none" w="sm" len="sm"/>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nvGrpSpPr>
          <p:cNvPr id="115" name="Google Shape;115;p21"/>
          <p:cNvGrpSpPr/>
          <p:nvPr/>
        </p:nvGrpSpPr>
        <p:grpSpPr>
          <a:xfrm>
            <a:off x="8629252" y="157162"/>
            <a:ext cx="358875" cy="479138"/>
            <a:chOff x="-1" y="-1"/>
            <a:chExt cx="957000" cy="1277700"/>
          </a:xfrm>
        </p:grpSpPr>
        <p:sp>
          <p:nvSpPr>
            <p:cNvPr id="116" name="Google Shape;116;p21"/>
            <p:cNvSpPr/>
            <p:nvPr/>
          </p:nvSpPr>
          <p:spPr>
            <a:xfrm>
              <a:off x="-1" y="-1"/>
              <a:ext cx="957000" cy="1277700"/>
            </a:xfrm>
            <a:prstGeom prst="rect">
              <a:avLst/>
            </a:prstGeom>
            <a:solidFill>
              <a:srgbClr val="FFFFFF"/>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pic>
          <p:nvPicPr>
            <p:cNvPr id="117" name="Google Shape;117;p21" descr="Grafik 7"/>
            <p:cNvPicPr preferRelativeResize="0"/>
            <p:nvPr/>
          </p:nvPicPr>
          <p:blipFill rotWithShape="1">
            <a:blip r:embed="rId2">
              <a:alphaModFix/>
            </a:blip>
            <a:srcRect b="11063"/>
            <a:stretch/>
          </p:blipFill>
          <p:spPr>
            <a:xfrm>
              <a:off x="78336" y="67812"/>
              <a:ext cx="800498" cy="1142167"/>
            </a:xfrm>
            <a:prstGeom prst="rect">
              <a:avLst/>
            </a:prstGeom>
            <a:noFill/>
            <a:ln>
              <a:noFill/>
            </a:ln>
          </p:spPr>
        </p:pic>
      </p:grpSp>
      <p:sp>
        <p:nvSpPr>
          <p:cNvPr id="118" name="Google Shape;118;p21"/>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hoto - Horizontal">
  <p:cSld name="Photo - Horizontal">
    <p:spTree>
      <p:nvGrpSpPr>
        <p:cNvPr id="1" name="Shape 119"/>
        <p:cNvGrpSpPr/>
        <p:nvPr/>
      </p:nvGrpSpPr>
      <p:grpSpPr>
        <a:xfrm>
          <a:off x="0" y="0"/>
          <a:ext cx="0" cy="0"/>
          <a:chOff x="0" y="0"/>
          <a:chExt cx="0" cy="0"/>
        </a:xfrm>
      </p:grpSpPr>
      <p:sp>
        <p:nvSpPr>
          <p:cNvPr id="120" name="Google Shape;120;p22"/>
          <p:cNvSpPr>
            <a:spLocks noGrp="1"/>
          </p:cNvSpPr>
          <p:nvPr>
            <p:ph type="pic" idx="2"/>
          </p:nvPr>
        </p:nvSpPr>
        <p:spPr>
          <a:xfrm>
            <a:off x="1998398" y="152455"/>
            <a:ext cx="5143500" cy="34308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22"/>
          <p:cNvSpPr txBox="1">
            <a:spLocks noGrp="1"/>
          </p:cNvSpPr>
          <p:nvPr>
            <p:ph type="title"/>
          </p:nvPr>
        </p:nvSpPr>
        <p:spPr>
          <a:xfrm>
            <a:off x="1812726" y="3542854"/>
            <a:ext cx="5518500" cy="750000"/>
          </a:xfrm>
          <a:prstGeom prst="rect">
            <a:avLst/>
          </a:prstGeom>
          <a:noFill/>
          <a:ln>
            <a:noFill/>
          </a:ln>
        </p:spPr>
        <p:txBody>
          <a:bodyPr spcFirstLastPara="1" wrap="square" lIns="26775" tIns="26775" rIns="26775" bIns="26775" anchor="b"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122" name="Google Shape;122;p22"/>
          <p:cNvSpPr txBox="1">
            <a:spLocks noGrp="1"/>
          </p:cNvSpPr>
          <p:nvPr>
            <p:ph type="body" idx="1"/>
          </p:nvPr>
        </p:nvSpPr>
        <p:spPr>
          <a:xfrm>
            <a:off x="1812726" y="4299644"/>
            <a:ext cx="5518500" cy="596100"/>
          </a:xfrm>
          <a:prstGeom prst="rect">
            <a:avLst/>
          </a:prstGeom>
          <a:noFill/>
          <a:ln>
            <a:noFill/>
          </a:ln>
        </p:spPr>
        <p:txBody>
          <a:bodyPr spcFirstLastPara="1" wrap="square" lIns="26775" tIns="26775" rIns="26775" bIns="26775"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92100" algn="l" rtl="0">
              <a:lnSpc>
                <a:spcPct val="100000"/>
              </a:lnSpc>
              <a:spcBef>
                <a:spcPts val="2200"/>
              </a:spcBef>
              <a:spcAft>
                <a:spcPts val="0"/>
              </a:spcAft>
              <a:buClr>
                <a:srgbClr val="000000"/>
              </a:buClr>
              <a:buSzPts val="1000"/>
              <a:buChar char="•"/>
              <a:defRPr/>
            </a:lvl6pPr>
            <a:lvl7pPr marL="3200400" lvl="6" indent="-292100" algn="l" rtl="0">
              <a:lnSpc>
                <a:spcPct val="100000"/>
              </a:lnSpc>
              <a:spcBef>
                <a:spcPts val="2200"/>
              </a:spcBef>
              <a:spcAft>
                <a:spcPts val="0"/>
              </a:spcAft>
              <a:buClr>
                <a:srgbClr val="000000"/>
              </a:buClr>
              <a:buSzPts val="1000"/>
              <a:buChar char="•"/>
              <a:defRPr/>
            </a:lvl7pPr>
            <a:lvl8pPr marL="3657600" lvl="7" indent="-292100" algn="l" rtl="0">
              <a:lnSpc>
                <a:spcPct val="100000"/>
              </a:lnSpc>
              <a:spcBef>
                <a:spcPts val="2200"/>
              </a:spcBef>
              <a:spcAft>
                <a:spcPts val="0"/>
              </a:spcAft>
              <a:buClr>
                <a:srgbClr val="000000"/>
              </a:buClr>
              <a:buSzPts val="1000"/>
              <a:buChar char="•"/>
              <a:defRPr/>
            </a:lvl8pPr>
            <a:lvl9pPr marL="4114800" lvl="8" indent="-292100" algn="l" rtl="0">
              <a:lnSpc>
                <a:spcPct val="100000"/>
              </a:lnSpc>
              <a:spcBef>
                <a:spcPts val="2200"/>
              </a:spcBef>
              <a:spcAft>
                <a:spcPts val="0"/>
              </a:spcAft>
              <a:buClr>
                <a:srgbClr val="000000"/>
              </a:buClr>
              <a:buSzPts val="1000"/>
              <a:buChar char="•"/>
              <a:defRPr/>
            </a:lvl9pPr>
          </a:lstStyle>
          <a:p>
            <a:endParaRPr/>
          </a:p>
        </p:txBody>
      </p:sp>
      <p:sp>
        <p:nvSpPr>
          <p:cNvPr id="123" name="Google Shape;123;p22"/>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1812726" y="1701105"/>
            <a:ext cx="5518500" cy="1741200"/>
          </a:xfrm>
          <a:prstGeom prst="rect">
            <a:avLst/>
          </a:prstGeom>
          <a:noFill/>
          <a:ln>
            <a:noFill/>
          </a:ln>
        </p:spPr>
        <p:txBody>
          <a:bodyPr spcFirstLastPara="1" wrap="square" lIns="26775" tIns="26775" rIns="26775" bIns="26775"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126" name="Google Shape;126;p23"/>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spTree>
      <p:nvGrpSpPr>
        <p:cNvPr id="1" name="Shape 127"/>
        <p:cNvGrpSpPr/>
        <p:nvPr/>
      </p:nvGrpSpPr>
      <p:grpSpPr>
        <a:xfrm>
          <a:off x="0" y="0"/>
          <a:ext cx="0" cy="0"/>
          <a:chOff x="0" y="0"/>
          <a:chExt cx="0" cy="0"/>
        </a:xfrm>
      </p:grpSpPr>
      <p:sp>
        <p:nvSpPr>
          <p:cNvPr id="128" name="Google Shape;128;p24"/>
          <p:cNvSpPr>
            <a:spLocks noGrp="1"/>
          </p:cNvSpPr>
          <p:nvPr>
            <p:ph type="pic" idx="2"/>
          </p:nvPr>
        </p:nvSpPr>
        <p:spPr>
          <a:xfrm>
            <a:off x="2336787" y="323701"/>
            <a:ext cx="6539700" cy="43599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24"/>
          <p:cNvSpPr txBox="1">
            <a:spLocks noGrp="1"/>
          </p:cNvSpPr>
          <p:nvPr>
            <p:ph type="title"/>
          </p:nvPr>
        </p:nvSpPr>
        <p:spPr>
          <a:xfrm>
            <a:off x="1645295" y="334863"/>
            <a:ext cx="2812800" cy="2103000"/>
          </a:xfrm>
          <a:prstGeom prst="rect">
            <a:avLst/>
          </a:prstGeom>
          <a:noFill/>
          <a:ln>
            <a:noFill/>
          </a:ln>
        </p:spPr>
        <p:txBody>
          <a:bodyPr spcFirstLastPara="1" wrap="square" lIns="26775" tIns="26775" rIns="26775" bIns="26775" anchor="b" anchorCtr="0">
            <a:noAutofit/>
          </a:bodyPr>
          <a:lstStyle>
            <a:lvl1pPr lvl="0" algn="ctr" rtl="0">
              <a:lnSpc>
                <a:spcPct val="100000"/>
              </a:lnSpc>
              <a:spcBef>
                <a:spcPts val="0"/>
              </a:spcBef>
              <a:spcAft>
                <a:spcPts val="0"/>
              </a:spcAft>
              <a:buClr>
                <a:srgbClr val="000000"/>
              </a:buClr>
              <a:buSzPts val="3200"/>
              <a:buFont typeface="Helvetica Neue"/>
              <a:buNone/>
              <a:defRPr sz="3200"/>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130" name="Google Shape;130;p24"/>
          <p:cNvSpPr txBox="1">
            <a:spLocks noGrp="1"/>
          </p:cNvSpPr>
          <p:nvPr>
            <p:ph type="body" idx="1"/>
          </p:nvPr>
        </p:nvSpPr>
        <p:spPr>
          <a:xfrm>
            <a:off x="1645295" y="2491383"/>
            <a:ext cx="2812800" cy="2169900"/>
          </a:xfrm>
          <a:prstGeom prst="rect">
            <a:avLst/>
          </a:prstGeom>
          <a:noFill/>
          <a:ln>
            <a:noFill/>
          </a:ln>
        </p:spPr>
        <p:txBody>
          <a:bodyPr spcFirstLastPara="1" wrap="square" lIns="26775" tIns="26775" rIns="26775" bIns="26775"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92100" algn="l" rtl="0">
              <a:lnSpc>
                <a:spcPct val="100000"/>
              </a:lnSpc>
              <a:spcBef>
                <a:spcPts val="2200"/>
              </a:spcBef>
              <a:spcAft>
                <a:spcPts val="0"/>
              </a:spcAft>
              <a:buClr>
                <a:srgbClr val="000000"/>
              </a:buClr>
              <a:buSzPts val="1000"/>
              <a:buChar char="•"/>
              <a:defRPr/>
            </a:lvl6pPr>
            <a:lvl7pPr marL="3200400" lvl="6" indent="-292100" algn="l" rtl="0">
              <a:lnSpc>
                <a:spcPct val="100000"/>
              </a:lnSpc>
              <a:spcBef>
                <a:spcPts val="2200"/>
              </a:spcBef>
              <a:spcAft>
                <a:spcPts val="0"/>
              </a:spcAft>
              <a:buClr>
                <a:srgbClr val="000000"/>
              </a:buClr>
              <a:buSzPts val="1000"/>
              <a:buChar char="•"/>
              <a:defRPr/>
            </a:lvl7pPr>
            <a:lvl8pPr marL="3657600" lvl="7" indent="-292100" algn="l" rtl="0">
              <a:lnSpc>
                <a:spcPct val="100000"/>
              </a:lnSpc>
              <a:spcBef>
                <a:spcPts val="2200"/>
              </a:spcBef>
              <a:spcAft>
                <a:spcPts val="0"/>
              </a:spcAft>
              <a:buClr>
                <a:srgbClr val="000000"/>
              </a:buClr>
              <a:buSzPts val="1000"/>
              <a:buChar char="•"/>
              <a:defRPr/>
            </a:lvl8pPr>
            <a:lvl9pPr marL="4114800" lvl="8" indent="-292100" algn="l" rtl="0">
              <a:lnSpc>
                <a:spcPct val="100000"/>
              </a:lnSpc>
              <a:spcBef>
                <a:spcPts val="2200"/>
              </a:spcBef>
              <a:spcAft>
                <a:spcPts val="0"/>
              </a:spcAft>
              <a:buClr>
                <a:srgbClr val="000000"/>
              </a:buClr>
              <a:buSzPts val="1000"/>
              <a:buChar char="•"/>
              <a:defRPr/>
            </a:lvl9pPr>
          </a:lstStyle>
          <a:p>
            <a:endParaRPr/>
          </a:p>
        </p:txBody>
      </p:sp>
      <p:sp>
        <p:nvSpPr>
          <p:cNvPr id="131" name="Google Shape;131;p24"/>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mp; Bullets">
  <p:cSld name="Title &amp; Bullets">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645295" y="133945"/>
            <a:ext cx="5853300" cy="1138500"/>
          </a:xfrm>
          <a:prstGeom prst="rect">
            <a:avLst/>
          </a:prstGeom>
          <a:noFill/>
          <a:ln>
            <a:noFill/>
          </a:ln>
        </p:spPr>
        <p:txBody>
          <a:bodyPr spcFirstLastPara="1" wrap="square" lIns="26775" tIns="26775" rIns="26775" bIns="26775"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134" name="Google Shape;134;p25"/>
          <p:cNvSpPr txBox="1">
            <a:spLocks noGrp="1"/>
          </p:cNvSpPr>
          <p:nvPr>
            <p:ph type="body" idx="1"/>
          </p:nvPr>
        </p:nvSpPr>
        <p:spPr>
          <a:xfrm>
            <a:off x="1645295" y="1366242"/>
            <a:ext cx="5853300" cy="3315300"/>
          </a:xfrm>
          <a:prstGeom prst="rect">
            <a:avLst/>
          </a:prstGeom>
          <a:noFill/>
          <a:ln>
            <a:noFill/>
          </a:ln>
        </p:spPr>
        <p:txBody>
          <a:bodyPr spcFirstLastPara="1" wrap="square" lIns="26775" tIns="26775" rIns="26775" bIns="26775" anchor="ctr" anchorCtr="0">
            <a:noAutofit/>
          </a:bodyPr>
          <a:lstStyle>
            <a:lvl1pPr marL="457200" lvl="0" indent="-292100" algn="l" rtl="0">
              <a:lnSpc>
                <a:spcPct val="100000"/>
              </a:lnSpc>
              <a:spcBef>
                <a:spcPts val="2200"/>
              </a:spcBef>
              <a:spcAft>
                <a:spcPts val="0"/>
              </a:spcAft>
              <a:buClr>
                <a:srgbClr val="000000"/>
              </a:buClr>
              <a:buSzPts val="1000"/>
              <a:buChar char="•"/>
              <a:defRPr/>
            </a:lvl1pPr>
            <a:lvl2pPr marL="914400" lvl="1" indent="-292100" algn="l" rtl="0">
              <a:lnSpc>
                <a:spcPct val="100000"/>
              </a:lnSpc>
              <a:spcBef>
                <a:spcPts val="2200"/>
              </a:spcBef>
              <a:spcAft>
                <a:spcPts val="0"/>
              </a:spcAft>
              <a:buClr>
                <a:srgbClr val="000000"/>
              </a:buClr>
              <a:buSzPts val="1000"/>
              <a:buChar char="•"/>
              <a:defRPr/>
            </a:lvl2pPr>
            <a:lvl3pPr marL="1371600" lvl="2" indent="-292100" algn="l" rtl="0">
              <a:lnSpc>
                <a:spcPct val="100000"/>
              </a:lnSpc>
              <a:spcBef>
                <a:spcPts val="2200"/>
              </a:spcBef>
              <a:spcAft>
                <a:spcPts val="0"/>
              </a:spcAft>
              <a:buClr>
                <a:srgbClr val="000000"/>
              </a:buClr>
              <a:buSzPts val="1000"/>
              <a:buChar char="•"/>
              <a:defRPr/>
            </a:lvl3pPr>
            <a:lvl4pPr marL="1828800" lvl="3" indent="-292100" algn="l" rtl="0">
              <a:lnSpc>
                <a:spcPct val="100000"/>
              </a:lnSpc>
              <a:spcBef>
                <a:spcPts val="2200"/>
              </a:spcBef>
              <a:spcAft>
                <a:spcPts val="0"/>
              </a:spcAft>
              <a:buClr>
                <a:srgbClr val="000000"/>
              </a:buClr>
              <a:buSzPts val="1000"/>
              <a:buChar char="•"/>
              <a:defRPr/>
            </a:lvl4pPr>
            <a:lvl5pPr marL="2286000" lvl="4" indent="-292100" algn="l" rtl="0">
              <a:lnSpc>
                <a:spcPct val="100000"/>
              </a:lnSpc>
              <a:spcBef>
                <a:spcPts val="2200"/>
              </a:spcBef>
              <a:spcAft>
                <a:spcPts val="0"/>
              </a:spcAft>
              <a:buClr>
                <a:srgbClr val="000000"/>
              </a:buClr>
              <a:buSzPts val="1000"/>
              <a:buChar char="•"/>
              <a:defRPr/>
            </a:lvl5pPr>
            <a:lvl6pPr marL="2743200" lvl="5" indent="-292100" algn="l" rtl="0">
              <a:lnSpc>
                <a:spcPct val="100000"/>
              </a:lnSpc>
              <a:spcBef>
                <a:spcPts val="2200"/>
              </a:spcBef>
              <a:spcAft>
                <a:spcPts val="0"/>
              </a:spcAft>
              <a:buClr>
                <a:srgbClr val="000000"/>
              </a:buClr>
              <a:buSzPts val="1000"/>
              <a:buChar char="•"/>
              <a:defRPr/>
            </a:lvl6pPr>
            <a:lvl7pPr marL="3200400" lvl="6" indent="-292100" algn="l" rtl="0">
              <a:lnSpc>
                <a:spcPct val="100000"/>
              </a:lnSpc>
              <a:spcBef>
                <a:spcPts val="2200"/>
              </a:spcBef>
              <a:spcAft>
                <a:spcPts val="0"/>
              </a:spcAft>
              <a:buClr>
                <a:srgbClr val="000000"/>
              </a:buClr>
              <a:buSzPts val="1000"/>
              <a:buChar char="•"/>
              <a:defRPr/>
            </a:lvl7pPr>
            <a:lvl8pPr marL="3657600" lvl="7" indent="-292100" algn="l" rtl="0">
              <a:lnSpc>
                <a:spcPct val="100000"/>
              </a:lnSpc>
              <a:spcBef>
                <a:spcPts val="2200"/>
              </a:spcBef>
              <a:spcAft>
                <a:spcPts val="0"/>
              </a:spcAft>
              <a:buClr>
                <a:srgbClr val="000000"/>
              </a:buClr>
              <a:buSzPts val="1000"/>
              <a:buChar char="•"/>
              <a:defRPr/>
            </a:lvl8pPr>
            <a:lvl9pPr marL="4114800" lvl="8" indent="-292100" algn="l" rtl="0">
              <a:lnSpc>
                <a:spcPct val="100000"/>
              </a:lnSpc>
              <a:spcBef>
                <a:spcPts val="2200"/>
              </a:spcBef>
              <a:spcAft>
                <a:spcPts val="0"/>
              </a:spcAft>
              <a:buClr>
                <a:srgbClr val="000000"/>
              </a:buClr>
              <a:buSzPts val="1000"/>
              <a:buChar char="•"/>
              <a:defRPr/>
            </a:lvl9pPr>
          </a:lstStyle>
          <a:p>
            <a:endParaRPr/>
          </a:p>
        </p:txBody>
      </p:sp>
      <p:sp>
        <p:nvSpPr>
          <p:cNvPr id="135" name="Google Shape;135;p25"/>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spTree>
      <p:nvGrpSpPr>
        <p:cNvPr id="1" name="Shape 136"/>
        <p:cNvGrpSpPr/>
        <p:nvPr/>
      </p:nvGrpSpPr>
      <p:grpSpPr>
        <a:xfrm>
          <a:off x="0" y="0"/>
          <a:ext cx="0" cy="0"/>
          <a:chOff x="0" y="0"/>
          <a:chExt cx="0" cy="0"/>
        </a:xfrm>
      </p:grpSpPr>
      <p:sp>
        <p:nvSpPr>
          <p:cNvPr id="137" name="Google Shape;137;p26"/>
          <p:cNvSpPr>
            <a:spLocks noGrp="1"/>
          </p:cNvSpPr>
          <p:nvPr>
            <p:ph type="pic" idx="2"/>
          </p:nvPr>
        </p:nvSpPr>
        <p:spPr>
          <a:xfrm>
            <a:off x="3297845" y="1364009"/>
            <a:ext cx="4972800" cy="33153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26"/>
          <p:cNvSpPr txBox="1">
            <a:spLocks noGrp="1"/>
          </p:cNvSpPr>
          <p:nvPr>
            <p:ph type="title"/>
          </p:nvPr>
        </p:nvSpPr>
        <p:spPr>
          <a:xfrm>
            <a:off x="1645295" y="133945"/>
            <a:ext cx="5853300" cy="1138500"/>
          </a:xfrm>
          <a:prstGeom prst="rect">
            <a:avLst/>
          </a:prstGeom>
          <a:noFill/>
          <a:ln>
            <a:noFill/>
          </a:ln>
        </p:spPr>
        <p:txBody>
          <a:bodyPr spcFirstLastPara="1" wrap="square" lIns="26775" tIns="26775" rIns="26775" bIns="26775"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139" name="Google Shape;139;p26"/>
          <p:cNvSpPr txBox="1">
            <a:spLocks noGrp="1"/>
          </p:cNvSpPr>
          <p:nvPr>
            <p:ph type="body" idx="1"/>
          </p:nvPr>
        </p:nvSpPr>
        <p:spPr>
          <a:xfrm>
            <a:off x="1645295" y="1366242"/>
            <a:ext cx="2812800" cy="3315300"/>
          </a:xfrm>
          <a:prstGeom prst="rect">
            <a:avLst/>
          </a:prstGeom>
          <a:noFill/>
          <a:ln>
            <a:noFill/>
          </a:ln>
        </p:spPr>
        <p:txBody>
          <a:bodyPr spcFirstLastPara="1" wrap="square" lIns="26775" tIns="26775" rIns="26775" bIns="26775" anchor="ctr" anchorCtr="0">
            <a:noAutofit/>
          </a:bodyPr>
          <a:lstStyle>
            <a:lvl1pPr marL="457200" lvl="0" indent="-361950" algn="l" rtl="0">
              <a:lnSpc>
                <a:spcPct val="100000"/>
              </a:lnSpc>
              <a:spcBef>
                <a:spcPts val="1700"/>
              </a:spcBef>
              <a:spcAft>
                <a:spcPts val="0"/>
              </a:spcAft>
              <a:buClr>
                <a:srgbClr val="000000"/>
              </a:buClr>
              <a:buSzPts val="2100"/>
              <a:buFont typeface="Helvetica Neue"/>
              <a:buChar char="•"/>
              <a:defRPr sz="1400"/>
            </a:lvl1pPr>
            <a:lvl2pPr marL="914400" lvl="1" indent="-361950" algn="l" rtl="0">
              <a:lnSpc>
                <a:spcPct val="100000"/>
              </a:lnSpc>
              <a:spcBef>
                <a:spcPts val="1700"/>
              </a:spcBef>
              <a:spcAft>
                <a:spcPts val="0"/>
              </a:spcAft>
              <a:buClr>
                <a:srgbClr val="000000"/>
              </a:buClr>
              <a:buSzPts val="2100"/>
              <a:buFont typeface="Helvetica Neue"/>
              <a:buChar char="•"/>
              <a:defRPr sz="1400"/>
            </a:lvl2pPr>
            <a:lvl3pPr marL="1371600" lvl="2" indent="-361950" algn="l" rtl="0">
              <a:lnSpc>
                <a:spcPct val="100000"/>
              </a:lnSpc>
              <a:spcBef>
                <a:spcPts val="1700"/>
              </a:spcBef>
              <a:spcAft>
                <a:spcPts val="0"/>
              </a:spcAft>
              <a:buClr>
                <a:srgbClr val="000000"/>
              </a:buClr>
              <a:buSzPts val="2100"/>
              <a:buFont typeface="Helvetica Neue"/>
              <a:buChar char="•"/>
              <a:defRPr sz="1400"/>
            </a:lvl3pPr>
            <a:lvl4pPr marL="1828800" lvl="3" indent="-361950" algn="l" rtl="0">
              <a:lnSpc>
                <a:spcPct val="100000"/>
              </a:lnSpc>
              <a:spcBef>
                <a:spcPts val="1700"/>
              </a:spcBef>
              <a:spcAft>
                <a:spcPts val="0"/>
              </a:spcAft>
              <a:buClr>
                <a:srgbClr val="000000"/>
              </a:buClr>
              <a:buSzPts val="2100"/>
              <a:buFont typeface="Helvetica Neue"/>
              <a:buChar char="•"/>
              <a:defRPr sz="1400"/>
            </a:lvl4pPr>
            <a:lvl5pPr marL="2286000" lvl="4" indent="-361950" algn="l" rtl="0">
              <a:lnSpc>
                <a:spcPct val="100000"/>
              </a:lnSpc>
              <a:spcBef>
                <a:spcPts val="1700"/>
              </a:spcBef>
              <a:spcAft>
                <a:spcPts val="0"/>
              </a:spcAft>
              <a:buClr>
                <a:srgbClr val="000000"/>
              </a:buClr>
              <a:buSzPts val="2100"/>
              <a:buFont typeface="Helvetica Neue"/>
              <a:buChar char="•"/>
              <a:defRPr sz="1400"/>
            </a:lvl5pPr>
            <a:lvl6pPr marL="2743200" lvl="5" indent="-292100" algn="l" rtl="0">
              <a:lnSpc>
                <a:spcPct val="100000"/>
              </a:lnSpc>
              <a:spcBef>
                <a:spcPts val="2200"/>
              </a:spcBef>
              <a:spcAft>
                <a:spcPts val="0"/>
              </a:spcAft>
              <a:buClr>
                <a:srgbClr val="000000"/>
              </a:buClr>
              <a:buSzPts val="1000"/>
              <a:buChar char="•"/>
              <a:defRPr/>
            </a:lvl6pPr>
            <a:lvl7pPr marL="3200400" lvl="6" indent="-292100" algn="l" rtl="0">
              <a:lnSpc>
                <a:spcPct val="100000"/>
              </a:lnSpc>
              <a:spcBef>
                <a:spcPts val="2200"/>
              </a:spcBef>
              <a:spcAft>
                <a:spcPts val="0"/>
              </a:spcAft>
              <a:buClr>
                <a:srgbClr val="000000"/>
              </a:buClr>
              <a:buSzPts val="1000"/>
              <a:buChar char="•"/>
              <a:defRPr/>
            </a:lvl7pPr>
            <a:lvl8pPr marL="3657600" lvl="7" indent="-292100" algn="l" rtl="0">
              <a:lnSpc>
                <a:spcPct val="100000"/>
              </a:lnSpc>
              <a:spcBef>
                <a:spcPts val="2200"/>
              </a:spcBef>
              <a:spcAft>
                <a:spcPts val="0"/>
              </a:spcAft>
              <a:buClr>
                <a:srgbClr val="000000"/>
              </a:buClr>
              <a:buSzPts val="1000"/>
              <a:buChar char="•"/>
              <a:defRPr/>
            </a:lvl8pPr>
            <a:lvl9pPr marL="4114800" lvl="8" indent="-292100" algn="l" rtl="0">
              <a:lnSpc>
                <a:spcPct val="100000"/>
              </a:lnSpc>
              <a:spcBef>
                <a:spcPts val="2200"/>
              </a:spcBef>
              <a:spcAft>
                <a:spcPts val="0"/>
              </a:spcAft>
              <a:buClr>
                <a:srgbClr val="000000"/>
              </a:buClr>
              <a:buSzPts val="1000"/>
              <a:buChar char="•"/>
              <a:defRPr/>
            </a:lvl9pPr>
          </a:lstStyle>
          <a:p>
            <a:endParaRPr/>
          </a:p>
        </p:txBody>
      </p:sp>
      <p:grpSp>
        <p:nvGrpSpPr>
          <p:cNvPr id="140" name="Google Shape;140;p26"/>
          <p:cNvGrpSpPr/>
          <p:nvPr/>
        </p:nvGrpSpPr>
        <p:grpSpPr>
          <a:xfrm>
            <a:off x="8629252" y="157162"/>
            <a:ext cx="358875" cy="479138"/>
            <a:chOff x="-1" y="-1"/>
            <a:chExt cx="957000" cy="1277700"/>
          </a:xfrm>
        </p:grpSpPr>
        <p:sp>
          <p:nvSpPr>
            <p:cNvPr id="141" name="Google Shape;141;p26"/>
            <p:cNvSpPr/>
            <p:nvPr/>
          </p:nvSpPr>
          <p:spPr>
            <a:xfrm>
              <a:off x="-1" y="-1"/>
              <a:ext cx="957000" cy="1277700"/>
            </a:xfrm>
            <a:prstGeom prst="rect">
              <a:avLst/>
            </a:prstGeom>
            <a:solidFill>
              <a:srgbClr val="FFFFFF"/>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pic>
          <p:nvPicPr>
            <p:cNvPr id="142" name="Google Shape;142;p26" descr="Grafik 7"/>
            <p:cNvPicPr preferRelativeResize="0"/>
            <p:nvPr/>
          </p:nvPicPr>
          <p:blipFill rotWithShape="1">
            <a:blip r:embed="rId2">
              <a:alphaModFix/>
            </a:blip>
            <a:srcRect b="11063"/>
            <a:stretch/>
          </p:blipFill>
          <p:spPr>
            <a:xfrm>
              <a:off x="78336" y="67812"/>
              <a:ext cx="800498" cy="1142167"/>
            </a:xfrm>
            <a:prstGeom prst="rect">
              <a:avLst/>
            </a:prstGeom>
            <a:noFill/>
            <a:ln>
              <a:noFill/>
            </a:ln>
          </p:spPr>
        </p:pic>
      </p:grpSp>
      <p:sp>
        <p:nvSpPr>
          <p:cNvPr id="143" name="Google Shape;143;p26"/>
          <p:cNvSpPr txBox="1">
            <a:spLocks noGrp="1"/>
          </p:cNvSpPr>
          <p:nvPr>
            <p:ph type="sldNum" idx="12"/>
          </p:nvPr>
        </p:nvSpPr>
        <p:spPr>
          <a:xfrm>
            <a:off x="4482789" y="4902398"/>
            <a:ext cx="174900" cy="1773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ullets copy 1">
  <p:cSld name="Bullets copy 1">
    <p:spTree>
      <p:nvGrpSpPr>
        <p:cNvPr id="1" name="Shape 144"/>
        <p:cNvGrpSpPr/>
        <p:nvPr/>
      </p:nvGrpSpPr>
      <p:grpSpPr>
        <a:xfrm>
          <a:off x="0" y="0"/>
          <a:ext cx="0" cy="0"/>
          <a:chOff x="0" y="0"/>
          <a:chExt cx="0" cy="0"/>
        </a:xfrm>
      </p:grpSpPr>
      <p:sp>
        <p:nvSpPr>
          <p:cNvPr id="145" name="Google Shape;145;p27"/>
          <p:cNvSpPr/>
          <p:nvPr/>
        </p:nvSpPr>
        <p:spPr>
          <a:xfrm>
            <a:off x="2281397" y="-9525"/>
            <a:ext cx="1143000" cy="5162400"/>
          </a:xfrm>
          <a:prstGeom prst="rect">
            <a:avLst/>
          </a:prstGeom>
          <a:solidFill>
            <a:srgbClr val="58ADC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46" name="Google Shape;146;p27"/>
          <p:cNvSpPr/>
          <p:nvPr/>
        </p:nvSpPr>
        <p:spPr>
          <a:xfrm>
            <a:off x="3424476" y="-9525"/>
            <a:ext cx="1143000" cy="5162400"/>
          </a:xfrm>
          <a:prstGeom prst="rect">
            <a:avLst/>
          </a:prstGeom>
          <a:solidFill>
            <a:srgbClr val="EA5B2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47" name="Google Shape;147;p27"/>
          <p:cNvSpPr/>
          <p:nvPr/>
        </p:nvSpPr>
        <p:spPr>
          <a:xfrm>
            <a:off x="4567556" y="-9525"/>
            <a:ext cx="1143000" cy="5162400"/>
          </a:xfrm>
          <a:prstGeom prst="rect">
            <a:avLst/>
          </a:prstGeom>
          <a:solidFill>
            <a:srgbClr val="58ADC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48" name="Google Shape;148;p27"/>
          <p:cNvSpPr/>
          <p:nvPr/>
        </p:nvSpPr>
        <p:spPr>
          <a:xfrm>
            <a:off x="5710636" y="-9525"/>
            <a:ext cx="1143000" cy="5162400"/>
          </a:xfrm>
          <a:prstGeom prst="rect">
            <a:avLst/>
          </a:prstGeom>
          <a:solidFill>
            <a:srgbClr val="EA5B2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49" name="Google Shape;149;p27"/>
          <p:cNvSpPr/>
          <p:nvPr/>
        </p:nvSpPr>
        <p:spPr>
          <a:xfrm>
            <a:off x="6853716" y="-9525"/>
            <a:ext cx="1143000" cy="5162400"/>
          </a:xfrm>
          <a:prstGeom prst="rect">
            <a:avLst/>
          </a:prstGeom>
          <a:solidFill>
            <a:srgbClr val="58ADC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50" name="Google Shape;150;p27"/>
          <p:cNvSpPr/>
          <p:nvPr/>
        </p:nvSpPr>
        <p:spPr>
          <a:xfrm>
            <a:off x="7996795" y="-9525"/>
            <a:ext cx="1143000" cy="5162400"/>
          </a:xfrm>
          <a:prstGeom prst="rect">
            <a:avLst/>
          </a:prstGeom>
          <a:solidFill>
            <a:srgbClr val="EA5B2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51" name="Google Shape;151;p27"/>
          <p:cNvSpPr/>
          <p:nvPr/>
        </p:nvSpPr>
        <p:spPr>
          <a:xfrm>
            <a:off x="-4762" y="-9525"/>
            <a:ext cx="1143000" cy="5162400"/>
          </a:xfrm>
          <a:prstGeom prst="rect">
            <a:avLst/>
          </a:prstGeom>
          <a:solidFill>
            <a:srgbClr val="58ADC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52" name="Google Shape;152;p27"/>
          <p:cNvSpPr/>
          <p:nvPr/>
        </p:nvSpPr>
        <p:spPr>
          <a:xfrm>
            <a:off x="1138317" y="-9525"/>
            <a:ext cx="1143000" cy="5162400"/>
          </a:xfrm>
          <a:prstGeom prst="rect">
            <a:avLst/>
          </a:prstGeom>
          <a:solidFill>
            <a:srgbClr val="EA5B2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153" name="Google Shape;153;p27"/>
          <p:cNvSpPr/>
          <p:nvPr/>
        </p:nvSpPr>
        <p:spPr>
          <a:xfrm>
            <a:off x="104775" y="104775"/>
            <a:ext cx="8934300" cy="4933800"/>
          </a:xfrm>
          <a:prstGeom prst="rect">
            <a:avLst/>
          </a:prstGeom>
          <a:noFill/>
          <a:ln w="9525" cap="flat" cmpd="sng">
            <a:solidFill>
              <a:srgbClr val="FFFFFF"/>
            </a:solidFill>
            <a:prstDash val="solid"/>
            <a:round/>
            <a:headEnd type="none" w="sm" len="sm"/>
            <a:tailEnd type="none" w="sm" len="sm"/>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nvGrpSpPr>
          <p:cNvPr id="154" name="Google Shape;154;p27"/>
          <p:cNvGrpSpPr/>
          <p:nvPr/>
        </p:nvGrpSpPr>
        <p:grpSpPr>
          <a:xfrm>
            <a:off x="8629252" y="157162"/>
            <a:ext cx="358875" cy="479138"/>
            <a:chOff x="-1" y="-1"/>
            <a:chExt cx="957000" cy="1277700"/>
          </a:xfrm>
        </p:grpSpPr>
        <p:sp>
          <p:nvSpPr>
            <p:cNvPr id="155" name="Google Shape;155;p27"/>
            <p:cNvSpPr/>
            <p:nvPr/>
          </p:nvSpPr>
          <p:spPr>
            <a:xfrm>
              <a:off x="-1" y="-1"/>
              <a:ext cx="957000" cy="1277700"/>
            </a:xfrm>
            <a:prstGeom prst="rect">
              <a:avLst/>
            </a:prstGeom>
            <a:solidFill>
              <a:srgbClr val="FFFFFF"/>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pic>
          <p:nvPicPr>
            <p:cNvPr id="156" name="Google Shape;156;p27" descr="Grafik 7"/>
            <p:cNvPicPr preferRelativeResize="0"/>
            <p:nvPr/>
          </p:nvPicPr>
          <p:blipFill rotWithShape="1">
            <a:blip r:embed="rId2">
              <a:alphaModFix/>
            </a:blip>
            <a:srcRect b="11063"/>
            <a:stretch/>
          </p:blipFill>
          <p:spPr>
            <a:xfrm>
              <a:off x="78336" y="67812"/>
              <a:ext cx="800498" cy="1142167"/>
            </a:xfrm>
            <a:prstGeom prst="rect">
              <a:avLst/>
            </a:prstGeom>
            <a:noFill/>
            <a:ln>
              <a:noFill/>
            </a:ln>
          </p:spPr>
        </p:pic>
      </p:grpSp>
      <p:sp>
        <p:nvSpPr>
          <p:cNvPr id="157" name="Google Shape;157;p27"/>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58"/>
        <p:cNvGrpSpPr/>
        <p:nvPr/>
      </p:nvGrpSpPr>
      <p:grpSpPr>
        <a:xfrm>
          <a:off x="0" y="0"/>
          <a:ext cx="0" cy="0"/>
          <a:chOff x="0" y="0"/>
          <a:chExt cx="0" cy="0"/>
        </a:xfrm>
      </p:grpSpPr>
      <p:sp>
        <p:nvSpPr>
          <p:cNvPr id="159" name="Google Shape;159;p28"/>
          <p:cNvSpPr txBox="1">
            <a:spLocks noGrp="1"/>
          </p:cNvSpPr>
          <p:nvPr>
            <p:ph type="body" idx="1"/>
          </p:nvPr>
        </p:nvSpPr>
        <p:spPr>
          <a:xfrm>
            <a:off x="1812726" y="3355330"/>
            <a:ext cx="5518500" cy="243000"/>
          </a:xfrm>
          <a:prstGeom prst="rect">
            <a:avLst/>
          </a:prstGeom>
          <a:noFill/>
          <a:ln>
            <a:noFill/>
          </a:ln>
        </p:spPr>
        <p:txBody>
          <a:bodyPr spcFirstLastPara="1" wrap="square" lIns="26775" tIns="26775" rIns="26775" bIns="26775" anchor="t" anchorCtr="0">
            <a:noAutofit/>
          </a:bodyPr>
          <a:lstStyle>
            <a:lvl1pPr marL="457200" lvl="0" indent="-228600" algn="ctr" rtl="0">
              <a:lnSpc>
                <a:spcPct val="100000"/>
              </a:lnSpc>
              <a:spcBef>
                <a:spcPts val="0"/>
              </a:spcBef>
              <a:spcAft>
                <a:spcPts val="0"/>
              </a:spcAft>
              <a:buClr>
                <a:srgbClr val="000000"/>
              </a:buClr>
              <a:buSzPts val="1200"/>
              <a:buFont typeface="Helvetica Neue"/>
              <a:buNone/>
              <a:defRPr sz="1200" i="1"/>
            </a:lvl1pPr>
            <a:lvl2pPr marL="914400" lvl="1" indent="-292100" algn="l" rtl="0">
              <a:lnSpc>
                <a:spcPct val="100000"/>
              </a:lnSpc>
              <a:spcBef>
                <a:spcPts val="2200"/>
              </a:spcBef>
              <a:spcAft>
                <a:spcPts val="0"/>
              </a:spcAft>
              <a:buClr>
                <a:srgbClr val="000000"/>
              </a:buClr>
              <a:buSzPts val="1000"/>
              <a:buChar char="•"/>
              <a:defRPr/>
            </a:lvl2pPr>
            <a:lvl3pPr marL="1371600" lvl="2" indent="-292100" algn="l" rtl="0">
              <a:lnSpc>
                <a:spcPct val="100000"/>
              </a:lnSpc>
              <a:spcBef>
                <a:spcPts val="2200"/>
              </a:spcBef>
              <a:spcAft>
                <a:spcPts val="0"/>
              </a:spcAft>
              <a:buClr>
                <a:srgbClr val="000000"/>
              </a:buClr>
              <a:buSzPts val="1000"/>
              <a:buChar char="•"/>
              <a:defRPr/>
            </a:lvl3pPr>
            <a:lvl4pPr marL="1828800" lvl="3" indent="-292100" algn="l" rtl="0">
              <a:lnSpc>
                <a:spcPct val="100000"/>
              </a:lnSpc>
              <a:spcBef>
                <a:spcPts val="2200"/>
              </a:spcBef>
              <a:spcAft>
                <a:spcPts val="0"/>
              </a:spcAft>
              <a:buClr>
                <a:srgbClr val="000000"/>
              </a:buClr>
              <a:buSzPts val="1000"/>
              <a:buChar char="•"/>
              <a:defRPr/>
            </a:lvl4pPr>
            <a:lvl5pPr marL="2286000" lvl="4" indent="-292100" algn="l" rtl="0">
              <a:lnSpc>
                <a:spcPct val="100000"/>
              </a:lnSpc>
              <a:spcBef>
                <a:spcPts val="2200"/>
              </a:spcBef>
              <a:spcAft>
                <a:spcPts val="0"/>
              </a:spcAft>
              <a:buClr>
                <a:srgbClr val="000000"/>
              </a:buClr>
              <a:buSzPts val="1000"/>
              <a:buChar char="•"/>
              <a:defRPr/>
            </a:lvl5pPr>
            <a:lvl6pPr marL="2743200" lvl="5" indent="-292100" algn="l" rtl="0">
              <a:lnSpc>
                <a:spcPct val="100000"/>
              </a:lnSpc>
              <a:spcBef>
                <a:spcPts val="2200"/>
              </a:spcBef>
              <a:spcAft>
                <a:spcPts val="0"/>
              </a:spcAft>
              <a:buClr>
                <a:srgbClr val="000000"/>
              </a:buClr>
              <a:buSzPts val="1000"/>
              <a:buChar char="•"/>
              <a:defRPr/>
            </a:lvl6pPr>
            <a:lvl7pPr marL="3200400" lvl="6" indent="-292100" algn="l" rtl="0">
              <a:lnSpc>
                <a:spcPct val="100000"/>
              </a:lnSpc>
              <a:spcBef>
                <a:spcPts val="2200"/>
              </a:spcBef>
              <a:spcAft>
                <a:spcPts val="0"/>
              </a:spcAft>
              <a:buClr>
                <a:srgbClr val="000000"/>
              </a:buClr>
              <a:buSzPts val="1000"/>
              <a:buChar char="•"/>
              <a:defRPr/>
            </a:lvl7pPr>
            <a:lvl8pPr marL="3657600" lvl="7" indent="-292100" algn="l" rtl="0">
              <a:lnSpc>
                <a:spcPct val="100000"/>
              </a:lnSpc>
              <a:spcBef>
                <a:spcPts val="2200"/>
              </a:spcBef>
              <a:spcAft>
                <a:spcPts val="0"/>
              </a:spcAft>
              <a:buClr>
                <a:srgbClr val="000000"/>
              </a:buClr>
              <a:buSzPts val="1000"/>
              <a:buChar char="•"/>
              <a:defRPr/>
            </a:lvl8pPr>
            <a:lvl9pPr marL="4114800" lvl="8" indent="-292100" algn="l" rtl="0">
              <a:lnSpc>
                <a:spcPct val="100000"/>
              </a:lnSpc>
              <a:spcBef>
                <a:spcPts val="2200"/>
              </a:spcBef>
              <a:spcAft>
                <a:spcPts val="0"/>
              </a:spcAft>
              <a:buClr>
                <a:srgbClr val="000000"/>
              </a:buClr>
              <a:buSzPts val="1000"/>
              <a:buChar char="•"/>
              <a:defRPr/>
            </a:lvl9pPr>
          </a:lstStyle>
          <a:p>
            <a:endParaRPr/>
          </a:p>
        </p:txBody>
      </p:sp>
      <p:sp>
        <p:nvSpPr>
          <p:cNvPr id="160" name="Google Shape;160;p28"/>
          <p:cNvSpPr txBox="1">
            <a:spLocks noGrp="1"/>
          </p:cNvSpPr>
          <p:nvPr>
            <p:ph type="body" idx="2"/>
          </p:nvPr>
        </p:nvSpPr>
        <p:spPr>
          <a:xfrm>
            <a:off x="1812726" y="2249091"/>
            <a:ext cx="5518500" cy="324000"/>
          </a:xfrm>
          <a:prstGeom prst="rect">
            <a:avLst/>
          </a:prstGeom>
          <a:noFill/>
          <a:ln>
            <a:noFill/>
          </a:ln>
        </p:spPr>
        <p:txBody>
          <a:bodyPr spcFirstLastPara="1" wrap="square" lIns="26775" tIns="26775" rIns="26775" bIns="26775" anchor="ctr" anchorCtr="0">
            <a:noAutofit/>
          </a:bodyPr>
          <a:lstStyle>
            <a:lvl1pPr marL="457200" lvl="0" indent="-228600" algn="ctr" rtl="0">
              <a:lnSpc>
                <a:spcPct val="100000"/>
              </a:lnSpc>
              <a:spcBef>
                <a:spcPts val="0"/>
              </a:spcBef>
              <a:spcAft>
                <a:spcPts val="0"/>
              </a:spcAft>
              <a:buClr>
                <a:srgbClr val="000000"/>
              </a:buClr>
              <a:buSzPts val="1700"/>
              <a:buFont typeface="Helvetica Neue"/>
              <a:buNone/>
              <a:defRPr sz="1700">
                <a:latin typeface="Helvetica Neue"/>
                <a:ea typeface="Helvetica Neue"/>
                <a:cs typeface="Helvetica Neue"/>
                <a:sym typeface="Helvetica Neue"/>
              </a:defRPr>
            </a:lvl1pPr>
            <a:lvl2pPr marL="914400" lvl="1" indent="-292100" algn="l" rtl="0">
              <a:lnSpc>
                <a:spcPct val="100000"/>
              </a:lnSpc>
              <a:spcBef>
                <a:spcPts val="2200"/>
              </a:spcBef>
              <a:spcAft>
                <a:spcPts val="0"/>
              </a:spcAft>
              <a:buClr>
                <a:srgbClr val="000000"/>
              </a:buClr>
              <a:buSzPts val="1000"/>
              <a:buChar char="•"/>
              <a:defRPr/>
            </a:lvl2pPr>
            <a:lvl3pPr marL="1371600" lvl="2" indent="-292100" algn="l" rtl="0">
              <a:lnSpc>
                <a:spcPct val="100000"/>
              </a:lnSpc>
              <a:spcBef>
                <a:spcPts val="2200"/>
              </a:spcBef>
              <a:spcAft>
                <a:spcPts val="0"/>
              </a:spcAft>
              <a:buClr>
                <a:srgbClr val="000000"/>
              </a:buClr>
              <a:buSzPts val="1000"/>
              <a:buChar char="•"/>
              <a:defRPr/>
            </a:lvl3pPr>
            <a:lvl4pPr marL="1828800" lvl="3" indent="-292100" algn="l" rtl="0">
              <a:lnSpc>
                <a:spcPct val="100000"/>
              </a:lnSpc>
              <a:spcBef>
                <a:spcPts val="2200"/>
              </a:spcBef>
              <a:spcAft>
                <a:spcPts val="0"/>
              </a:spcAft>
              <a:buClr>
                <a:srgbClr val="000000"/>
              </a:buClr>
              <a:buSzPts val="1000"/>
              <a:buChar char="•"/>
              <a:defRPr/>
            </a:lvl4pPr>
            <a:lvl5pPr marL="2286000" lvl="4" indent="-292100" algn="l" rtl="0">
              <a:lnSpc>
                <a:spcPct val="100000"/>
              </a:lnSpc>
              <a:spcBef>
                <a:spcPts val="2200"/>
              </a:spcBef>
              <a:spcAft>
                <a:spcPts val="0"/>
              </a:spcAft>
              <a:buClr>
                <a:srgbClr val="000000"/>
              </a:buClr>
              <a:buSzPts val="1000"/>
              <a:buChar char="•"/>
              <a:defRPr/>
            </a:lvl5pPr>
            <a:lvl6pPr marL="2743200" lvl="5" indent="-292100" algn="l" rtl="0">
              <a:lnSpc>
                <a:spcPct val="100000"/>
              </a:lnSpc>
              <a:spcBef>
                <a:spcPts val="2200"/>
              </a:spcBef>
              <a:spcAft>
                <a:spcPts val="0"/>
              </a:spcAft>
              <a:buClr>
                <a:srgbClr val="000000"/>
              </a:buClr>
              <a:buSzPts val="1000"/>
              <a:buChar char="•"/>
              <a:defRPr/>
            </a:lvl6pPr>
            <a:lvl7pPr marL="3200400" lvl="6" indent="-292100" algn="l" rtl="0">
              <a:lnSpc>
                <a:spcPct val="100000"/>
              </a:lnSpc>
              <a:spcBef>
                <a:spcPts val="2200"/>
              </a:spcBef>
              <a:spcAft>
                <a:spcPts val="0"/>
              </a:spcAft>
              <a:buClr>
                <a:srgbClr val="000000"/>
              </a:buClr>
              <a:buSzPts val="1000"/>
              <a:buChar char="•"/>
              <a:defRPr/>
            </a:lvl7pPr>
            <a:lvl8pPr marL="3657600" lvl="7" indent="-292100" algn="l" rtl="0">
              <a:lnSpc>
                <a:spcPct val="100000"/>
              </a:lnSpc>
              <a:spcBef>
                <a:spcPts val="2200"/>
              </a:spcBef>
              <a:spcAft>
                <a:spcPts val="0"/>
              </a:spcAft>
              <a:buClr>
                <a:srgbClr val="000000"/>
              </a:buClr>
              <a:buSzPts val="1000"/>
              <a:buChar char="•"/>
              <a:defRPr/>
            </a:lvl8pPr>
            <a:lvl9pPr marL="4114800" lvl="8" indent="-292100" algn="l" rtl="0">
              <a:lnSpc>
                <a:spcPct val="100000"/>
              </a:lnSpc>
              <a:spcBef>
                <a:spcPts val="2200"/>
              </a:spcBef>
              <a:spcAft>
                <a:spcPts val="0"/>
              </a:spcAft>
              <a:buClr>
                <a:srgbClr val="000000"/>
              </a:buClr>
              <a:buSzPts val="1000"/>
              <a:buChar char="•"/>
              <a:defRPr/>
            </a:lvl9pPr>
          </a:lstStyle>
          <a:p>
            <a:endParaRPr/>
          </a:p>
        </p:txBody>
      </p:sp>
      <p:sp>
        <p:nvSpPr>
          <p:cNvPr id="161" name="Google Shape;161;p28"/>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Photo">
  <p:cSld name="Photo">
    <p:spTree>
      <p:nvGrpSpPr>
        <p:cNvPr id="1" name="Shape 162"/>
        <p:cNvGrpSpPr/>
        <p:nvPr/>
      </p:nvGrpSpPr>
      <p:grpSpPr>
        <a:xfrm>
          <a:off x="0" y="0"/>
          <a:ext cx="0" cy="0"/>
          <a:chOff x="0" y="0"/>
          <a:chExt cx="0" cy="0"/>
        </a:xfrm>
      </p:grpSpPr>
      <p:sp>
        <p:nvSpPr>
          <p:cNvPr id="163" name="Google Shape;163;p29"/>
          <p:cNvSpPr>
            <a:spLocks noGrp="1"/>
          </p:cNvSpPr>
          <p:nvPr>
            <p:ph type="pic" idx="2"/>
          </p:nvPr>
        </p:nvSpPr>
        <p:spPr>
          <a:xfrm>
            <a:off x="642101" y="0"/>
            <a:ext cx="7859700" cy="52440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164" name="Google Shape;164;p29"/>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amp; Subtitle">
  <p:cSld name="Title &amp; Subtitle">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1812726" y="863947"/>
            <a:ext cx="5518500" cy="1741200"/>
          </a:xfrm>
          <a:prstGeom prst="rect">
            <a:avLst/>
          </a:prstGeom>
          <a:noFill/>
          <a:ln>
            <a:noFill/>
          </a:ln>
        </p:spPr>
        <p:txBody>
          <a:bodyPr spcFirstLastPara="1" wrap="square" lIns="26775" tIns="26775" rIns="26775" bIns="26775" anchor="b"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167" name="Google Shape;167;p30"/>
          <p:cNvSpPr txBox="1">
            <a:spLocks noGrp="1"/>
          </p:cNvSpPr>
          <p:nvPr>
            <p:ph type="body" idx="1"/>
          </p:nvPr>
        </p:nvSpPr>
        <p:spPr>
          <a:xfrm>
            <a:off x="1812726" y="2658814"/>
            <a:ext cx="5518500" cy="596100"/>
          </a:xfrm>
          <a:prstGeom prst="rect">
            <a:avLst/>
          </a:prstGeom>
          <a:noFill/>
          <a:ln>
            <a:noFill/>
          </a:ln>
        </p:spPr>
        <p:txBody>
          <a:bodyPr spcFirstLastPara="1" wrap="square" lIns="26775" tIns="26775" rIns="26775" bIns="26775"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92100" algn="l" rtl="0">
              <a:lnSpc>
                <a:spcPct val="100000"/>
              </a:lnSpc>
              <a:spcBef>
                <a:spcPts val="2200"/>
              </a:spcBef>
              <a:spcAft>
                <a:spcPts val="0"/>
              </a:spcAft>
              <a:buClr>
                <a:srgbClr val="000000"/>
              </a:buClr>
              <a:buSzPts val="1000"/>
              <a:buChar char="•"/>
              <a:defRPr/>
            </a:lvl6pPr>
            <a:lvl7pPr marL="3200400" lvl="6" indent="-292100" algn="l" rtl="0">
              <a:lnSpc>
                <a:spcPct val="100000"/>
              </a:lnSpc>
              <a:spcBef>
                <a:spcPts val="2200"/>
              </a:spcBef>
              <a:spcAft>
                <a:spcPts val="0"/>
              </a:spcAft>
              <a:buClr>
                <a:srgbClr val="000000"/>
              </a:buClr>
              <a:buSzPts val="1000"/>
              <a:buChar char="•"/>
              <a:defRPr/>
            </a:lvl7pPr>
            <a:lvl8pPr marL="3657600" lvl="7" indent="-292100" algn="l" rtl="0">
              <a:lnSpc>
                <a:spcPct val="100000"/>
              </a:lnSpc>
              <a:spcBef>
                <a:spcPts val="2200"/>
              </a:spcBef>
              <a:spcAft>
                <a:spcPts val="0"/>
              </a:spcAft>
              <a:buClr>
                <a:srgbClr val="000000"/>
              </a:buClr>
              <a:buSzPts val="1000"/>
              <a:buChar char="•"/>
              <a:defRPr/>
            </a:lvl8pPr>
            <a:lvl9pPr marL="4114800" lvl="8" indent="-292100" algn="l" rtl="0">
              <a:lnSpc>
                <a:spcPct val="100000"/>
              </a:lnSpc>
              <a:spcBef>
                <a:spcPts val="2200"/>
              </a:spcBef>
              <a:spcAft>
                <a:spcPts val="0"/>
              </a:spcAft>
              <a:buClr>
                <a:srgbClr val="000000"/>
              </a:buClr>
              <a:buSzPts val="1000"/>
              <a:buChar char="•"/>
              <a:defRPr/>
            </a:lvl9pPr>
          </a:lstStyle>
          <a:p>
            <a:endParaRPr/>
          </a:p>
        </p:txBody>
      </p:sp>
      <p:sp>
        <p:nvSpPr>
          <p:cNvPr id="168" name="Google Shape;168;p30"/>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1143000" y="841772"/>
            <a:ext cx="6858000" cy="1790700"/>
          </a:xfrm>
          <a:prstGeom prst="rect">
            <a:avLst/>
          </a:prstGeom>
          <a:noFill/>
          <a:ln>
            <a:noFill/>
          </a:ln>
        </p:spPr>
        <p:txBody>
          <a:bodyPr spcFirstLastPara="1" wrap="square" lIns="17150" tIns="17150" rIns="17150" bIns="17150" anchor="b" anchorCtr="0">
            <a:noAutofit/>
          </a:bodyPr>
          <a:lstStyle>
            <a:lvl1pPr lvl="0" algn="ctr" rtl="0">
              <a:lnSpc>
                <a:spcPct val="90000"/>
              </a:lnSpc>
              <a:spcBef>
                <a:spcPts val="0"/>
              </a:spcBef>
              <a:spcAft>
                <a:spcPts val="0"/>
              </a:spcAft>
              <a:buClr>
                <a:srgbClr val="000000"/>
              </a:buClr>
              <a:buSzPts val="4500"/>
              <a:buFont typeface="Calibri"/>
              <a:buNone/>
              <a:defRPr sz="4500"/>
            </a:lvl1pPr>
            <a:lvl2pPr lvl="1" algn="l" rtl="0">
              <a:lnSpc>
                <a:spcPct val="90000"/>
              </a:lnSpc>
              <a:spcBef>
                <a:spcPts val="0"/>
              </a:spcBef>
              <a:spcAft>
                <a:spcPts val="0"/>
              </a:spcAft>
              <a:buClr>
                <a:srgbClr val="000000"/>
              </a:buClr>
              <a:buSzPts val="700"/>
              <a:buNone/>
              <a:defRPr/>
            </a:lvl2pPr>
            <a:lvl3pPr lvl="2" algn="l" rtl="0">
              <a:lnSpc>
                <a:spcPct val="90000"/>
              </a:lnSpc>
              <a:spcBef>
                <a:spcPts val="0"/>
              </a:spcBef>
              <a:spcAft>
                <a:spcPts val="0"/>
              </a:spcAft>
              <a:buClr>
                <a:srgbClr val="000000"/>
              </a:buClr>
              <a:buSzPts val="700"/>
              <a:buNone/>
              <a:defRPr/>
            </a:lvl3pPr>
            <a:lvl4pPr lvl="3" algn="l" rtl="0">
              <a:lnSpc>
                <a:spcPct val="90000"/>
              </a:lnSpc>
              <a:spcBef>
                <a:spcPts val="0"/>
              </a:spcBef>
              <a:spcAft>
                <a:spcPts val="0"/>
              </a:spcAft>
              <a:buClr>
                <a:srgbClr val="000000"/>
              </a:buClr>
              <a:buSzPts val="700"/>
              <a:buNone/>
              <a:defRPr/>
            </a:lvl4pPr>
            <a:lvl5pPr lvl="4" algn="l" rtl="0">
              <a:lnSpc>
                <a:spcPct val="90000"/>
              </a:lnSpc>
              <a:spcBef>
                <a:spcPts val="0"/>
              </a:spcBef>
              <a:spcAft>
                <a:spcPts val="0"/>
              </a:spcAft>
              <a:buClr>
                <a:srgbClr val="000000"/>
              </a:buClr>
              <a:buSzPts val="700"/>
              <a:buNone/>
              <a:defRPr/>
            </a:lvl5pPr>
            <a:lvl6pPr lvl="5" algn="l" rtl="0">
              <a:lnSpc>
                <a:spcPct val="90000"/>
              </a:lnSpc>
              <a:spcBef>
                <a:spcPts val="0"/>
              </a:spcBef>
              <a:spcAft>
                <a:spcPts val="0"/>
              </a:spcAft>
              <a:buClr>
                <a:srgbClr val="000000"/>
              </a:buClr>
              <a:buSzPts val="700"/>
              <a:buNone/>
              <a:defRPr/>
            </a:lvl6pPr>
            <a:lvl7pPr lvl="6" algn="l" rtl="0">
              <a:lnSpc>
                <a:spcPct val="90000"/>
              </a:lnSpc>
              <a:spcBef>
                <a:spcPts val="0"/>
              </a:spcBef>
              <a:spcAft>
                <a:spcPts val="0"/>
              </a:spcAft>
              <a:buClr>
                <a:srgbClr val="000000"/>
              </a:buClr>
              <a:buSzPts val="700"/>
              <a:buNone/>
              <a:defRPr/>
            </a:lvl7pPr>
            <a:lvl8pPr lvl="7" algn="l" rtl="0">
              <a:lnSpc>
                <a:spcPct val="90000"/>
              </a:lnSpc>
              <a:spcBef>
                <a:spcPts val="0"/>
              </a:spcBef>
              <a:spcAft>
                <a:spcPts val="0"/>
              </a:spcAft>
              <a:buClr>
                <a:srgbClr val="000000"/>
              </a:buClr>
              <a:buSzPts val="700"/>
              <a:buNone/>
              <a:defRPr/>
            </a:lvl8pPr>
            <a:lvl9pPr lvl="8" algn="l" rtl="0">
              <a:lnSpc>
                <a:spcPct val="90000"/>
              </a:lnSpc>
              <a:spcBef>
                <a:spcPts val="0"/>
              </a:spcBef>
              <a:spcAft>
                <a:spcPts val="0"/>
              </a:spcAft>
              <a:buClr>
                <a:srgbClr val="000000"/>
              </a:buClr>
              <a:buSzPts val="700"/>
              <a:buNone/>
              <a:defRPr/>
            </a:lvl9pPr>
          </a:lstStyle>
          <a:p>
            <a:endParaRPr/>
          </a:p>
        </p:txBody>
      </p:sp>
      <p:sp>
        <p:nvSpPr>
          <p:cNvPr id="175" name="Google Shape;175;p32"/>
          <p:cNvSpPr txBox="1">
            <a:spLocks noGrp="1"/>
          </p:cNvSpPr>
          <p:nvPr>
            <p:ph type="body" idx="1"/>
          </p:nvPr>
        </p:nvSpPr>
        <p:spPr>
          <a:xfrm>
            <a:off x="1143000" y="2701528"/>
            <a:ext cx="6858000" cy="1241700"/>
          </a:xfrm>
          <a:prstGeom prst="rect">
            <a:avLst/>
          </a:prstGeom>
          <a:noFill/>
          <a:ln>
            <a:noFill/>
          </a:ln>
        </p:spPr>
        <p:txBody>
          <a:bodyPr spcFirstLastPara="1" wrap="square" lIns="17150" tIns="17150" rIns="17150" bIns="17150" anchor="t" anchorCtr="0">
            <a:noAutofit/>
          </a:bodyPr>
          <a:lstStyle>
            <a:lvl1pPr marL="457200" lvl="0" indent="-228600" algn="ctr" rtl="0">
              <a:lnSpc>
                <a:spcPct val="90000"/>
              </a:lnSpc>
              <a:spcBef>
                <a:spcPts val="800"/>
              </a:spcBef>
              <a:spcAft>
                <a:spcPts val="0"/>
              </a:spcAft>
              <a:buClr>
                <a:srgbClr val="000000"/>
              </a:buClr>
              <a:buSzPts val="1800"/>
              <a:buFont typeface="Calibri"/>
              <a:buNone/>
              <a:defRPr sz="1800"/>
            </a:lvl1pPr>
            <a:lvl2pPr marL="914400" lvl="1" indent="-228600" algn="ctr" rtl="0">
              <a:lnSpc>
                <a:spcPct val="90000"/>
              </a:lnSpc>
              <a:spcBef>
                <a:spcPts val="800"/>
              </a:spcBef>
              <a:spcAft>
                <a:spcPts val="0"/>
              </a:spcAft>
              <a:buClr>
                <a:srgbClr val="000000"/>
              </a:buClr>
              <a:buSzPts val="1800"/>
              <a:buFont typeface="Calibri"/>
              <a:buNone/>
              <a:defRPr sz="1800"/>
            </a:lvl2pPr>
            <a:lvl3pPr marL="1371600" lvl="2" indent="-228600" algn="ctr" rtl="0">
              <a:lnSpc>
                <a:spcPct val="90000"/>
              </a:lnSpc>
              <a:spcBef>
                <a:spcPts val="800"/>
              </a:spcBef>
              <a:spcAft>
                <a:spcPts val="0"/>
              </a:spcAft>
              <a:buClr>
                <a:srgbClr val="000000"/>
              </a:buClr>
              <a:buSzPts val="1800"/>
              <a:buFont typeface="Calibri"/>
              <a:buNone/>
              <a:defRPr sz="1800"/>
            </a:lvl3pPr>
            <a:lvl4pPr marL="1828800" lvl="3" indent="-228600" algn="ctr" rtl="0">
              <a:lnSpc>
                <a:spcPct val="90000"/>
              </a:lnSpc>
              <a:spcBef>
                <a:spcPts val="800"/>
              </a:spcBef>
              <a:spcAft>
                <a:spcPts val="0"/>
              </a:spcAft>
              <a:buClr>
                <a:srgbClr val="000000"/>
              </a:buClr>
              <a:buSzPts val="1800"/>
              <a:buFont typeface="Calibri"/>
              <a:buNone/>
              <a:defRPr sz="1800"/>
            </a:lvl4pPr>
            <a:lvl5pPr marL="2286000" lvl="4" indent="-228600" algn="ctr" rtl="0">
              <a:lnSpc>
                <a:spcPct val="90000"/>
              </a:lnSpc>
              <a:spcBef>
                <a:spcPts val="800"/>
              </a:spcBef>
              <a:spcAft>
                <a:spcPts val="0"/>
              </a:spcAft>
              <a:buClr>
                <a:srgbClr val="000000"/>
              </a:buClr>
              <a:buSzPts val="1800"/>
              <a:buFont typeface="Calibri"/>
              <a:buNone/>
              <a:defRPr sz="1800"/>
            </a:lvl5pPr>
            <a:lvl6pPr marL="2743200" lvl="5" indent="-273050" algn="l" rtl="0">
              <a:lnSpc>
                <a:spcPct val="90000"/>
              </a:lnSpc>
              <a:spcBef>
                <a:spcPts val="800"/>
              </a:spcBef>
              <a:spcAft>
                <a:spcPts val="0"/>
              </a:spcAft>
              <a:buClr>
                <a:srgbClr val="000000"/>
              </a:buClr>
              <a:buSzPts val="700"/>
              <a:buChar char="•"/>
              <a:defRPr/>
            </a:lvl6pPr>
            <a:lvl7pPr marL="3200400" lvl="6" indent="-273050" algn="l" rtl="0">
              <a:lnSpc>
                <a:spcPct val="90000"/>
              </a:lnSpc>
              <a:spcBef>
                <a:spcPts val="800"/>
              </a:spcBef>
              <a:spcAft>
                <a:spcPts val="0"/>
              </a:spcAft>
              <a:buClr>
                <a:srgbClr val="000000"/>
              </a:buClr>
              <a:buSzPts val="700"/>
              <a:buChar char="•"/>
              <a:defRPr/>
            </a:lvl7pPr>
            <a:lvl8pPr marL="3657600" lvl="7" indent="-273050" algn="l" rtl="0">
              <a:lnSpc>
                <a:spcPct val="90000"/>
              </a:lnSpc>
              <a:spcBef>
                <a:spcPts val="800"/>
              </a:spcBef>
              <a:spcAft>
                <a:spcPts val="0"/>
              </a:spcAft>
              <a:buClr>
                <a:srgbClr val="000000"/>
              </a:buClr>
              <a:buSzPts val="700"/>
              <a:buChar char="•"/>
              <a:defRPr/>
            </a:lvl8pPr>
            <a:lvl9pPr marL="4114800" lvl="8" indent="-273050" algn="l" rtl="0">
              <a:lnSpc>
                <a:spcPct val="90000"/>
              </a:lnSpc>
              <a:spcBef>
                <a:spcPts val="800"/>
              </a:spcBef>
              <a:spcAft>
                <a:spcPts val="0"/>
              </a:spcAft>
              <a:buClr>
                <a:srgbClr val="000000"/>
              </a:buClr>
              <a:buSzPts val="700"/>
              <a:buChar char="•"/>
              <a:defRPr/>
            </a:lvl9pPr>
          </a:lstStyle>
          <a:p>
            <a:endParaRPr/>
          </a:p>
        </p:txBody>
      </p:sp>
      <p:sp>
        <p:nvSpPr>
          <p:cNvPr id="176" name="Google Shape;176;p32"/>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el und Inhalt" type="tx">
  <p:cSld name="TITLE_AND_BODY">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628650" y="273844"/>
            <a:ext cx="7886700" cy="994200"/>
          </a:xfrm>
          <a:prstGeom prst="rect">
            <a:avLst/>
          </a:prstGeom>
          <a:noFill/>
          <a:ln>
            <a:noFill/>
          </a:ln>
        </p:spPr>
        <p:txBody>
          <a:bodyPr spcFirstLastPara="1" wrap="square" lIns="17150" tIns="17150" rIns="17150" bIns="17150" anchor="ctr" anchorCtr="0">
            <a:noAutofit/>
          </a:bodyPr>
          <a:lstStyle>
            <a:lvl1pPr lvl="0" algn="l" rtl="0">
              <a:lnSpc>
                <a:spcPct val="90000"/>
              </a:lnSpc>
              <a:spcBef>
                <a:spcPts val="0"/>
              </a:spcBef>
              <a:spcAft>
                <a:spcPts val="0"/>
              </a:spcAft>
              <a:buClr>
                <a:srgbClr val="000000"/>
              </a:buClr>
              <a:buSzPts val="700"/>
              <a:buNone/>
              <a:defRPr/>
            </a:lvl1pPr>
            <a:lvl2pPr lvl="1" algn="l" rtl="0">
              <a:lnSpc>
                <a:spcPct val="90000"/>
              </a:lnSpc>
              <a:spcBef>
                <a:spcPts val="0"/>
              </a:spcBef>
              <a:spcAft>
                <a:spcPts val="0"/>
              </a:spcAft>
              <a:buClr>
                <a:srgbClr val="000000"/>
              </a:buClr>
              <a:buSzPts val="700"/>
              <a:buNone/>
              <a:defRPr/>
            </a:lvl2pPr>
            <a:lvl3pPr lvl="2" algn="l" rtl="0">
              <a:lnSpc>
                <a:spcPct val="90000"/>
              </a:lnSpc>
              <a:spcBef>
                <a:spcPts val="0"/>
              </a:spcBef>
              <a:spcAft>
                <a:spcPts val="0"/>
              </a:spcAft>
              <a:buClr>
                <a:srgbClr val="000000"/>
              </a:buClr>
              <a:buSzPts val="700"/>
              <a:buNone/>
              <a:defRPr/>
            </a:lvl3pPr>
            <a:lvl4pPr lvl="3" algn="l" rtl="0">
              <a:lnSpc>
                <a:spcPct val="90000"/>
              </a:lnSpc>
              <a:spcBef>
                <a:spcPts val="0"/>
              </a:spcBef>
              <a:spcAft>
                <a:spcPts val="0"/>
              </a:spcAft>
              <a:buClr>
                <a:srgbClr val="000000"/>
              </a:buClr>
              <a:buSzPts val="700"/>
              <a:buNone/>
              <a:defRPr/>
            </a:lvl4pPr>
            <a:lvl5pPr lvl="4" algn="l" rtl="0">
              <a:lnSpc>
                <a:spcPct val="90000"/>
              </a:lnSpc>
              <a:spcBef>
                <a:spcPts val="0"/>
              </a:spcBef>
              <a:spcAft>
                <a:spcPts val="0"/>
              </a:spcAft>
              <a:buClr>
                <a:srgbClr val="000000"/>
              </a:buClr>
              <a:buSzPts val="700"/>
              <a:buNone/>
              <a:defRPr/>
            </a:lvl5pPr>
            <a:lvl6pPr lvl="5" algn="l" rtl="0">
              <a:lnSpc>
                <a:spcPct val="90000"/>
              </a:lnSpc>
              <a:spcBef>
                <a:spcPts val="0"/>
              </a:spcBef>
              <a:spcAft>
                <a:spcPts val="0"/>
              </a:spcAft>
              <a:buClr>
                <a:srgbClr val="000000"/>
              </a:buClr>
              <a:buSzPts val="700"/>
              <a:buNone/>
              <a:defRPr/>
            </a:lvl6pPr>
            <a:lvl7pPr lvl="6" algn="l" rtl="0">
              <a:lnSpc>
                <a:spcPct val="90000"/>
              </a:lnSpc>
              <a:spcBef>
                <a:spcPts val="0"/>
              </a:spcBef>
              <a:spcAft>
                <a:spcPts val="0"/>
              </a:spcAft>
              <a:buClr>
                <a:srgbClr val="000000"/>
              </a:buClr>
              <a:buSzPts val="700"/>
              <a:buNone/>
              <a:defRPr/>
            </a:lvl7pPr>
            <a:lvl8pPr lvl="7" algn="l" rtl="0">
              <a:lnSpc>
                <a:spcPct val="90000"/>
              </a:lnSpc>
              <a:spcBef>
                <a:spcPts val="0"/>
              </a:spcBef>
              <a:spcAft>
                <a:spcPts val="0"/>
              </a:spcAft>
              <a:buClr>
                <a:srgbClr val="000000"/>
              </a:buClr>
              <a:buSzPts val="700"/>
              <a:buNone/>
              <a:defRPr/>
            </a:lvl8pPr>
            <a:lvl9pPr lvl="8" algn="l" rtl="0">
              <a:lnSpc>
                <a:spcPct val="90000"/>
              </a:lnSpc>
              <a:spcBef>
                <a:spcPts val="0"/>
              </a:spcBef>
              <a:spcAft>
                <a:spcPts val="0"/>
              </a:spcAft>
              <a:buClr>
                <a:srgbClr val="000000"/>
              </a:buClr>
              <a:buSzPts val="700"/>
              <a:buNone/>
              <a:defRPr/>
            </a:lvl9pPr>
          </a:lstStyle>
          <a:p>
            <a:endParaRPr/>
          </a:p>
        </p:txBody>
      </p:sp>
      <p:sp>
        <p:nvSpPr>
          <p:cNvPr id="179" name="Google Shape;179;p33"/>
          <p:cNvSpPr txBox="1">
            <a:spLocks noGrp="1"/>
          </p:cNvSpPr>
          <p:nvPr>
            <p:ph type="body" idx="1"/>
          </p:nvPr>
        </p:nvSpPr>
        <p:spPr>
          <a:xfrm>
            <a:off x="628650" y="1369219"/>
            <a:ext cx="7886700" cy="3263400"/>
          </a:xfrm>
          <a:prstGeom prst="rect">
            <a:avLst/>
          </a:prstGeom>
          <a:noFill/>
          <a:ln>
            <a:noFill/>
          </a:ln>
        </p:spPr>
        <p:txBody>
          <a:bodyPr spcFirstLastPara="1" wrap="square" lIns="17150" tIns="17150" rIns="17150" bIns="17150" anchor="t" anchorCtr="0">
            <a:noAutofit/>
          </a:bodyPr>
          <a:lstStyle>
            <a:lvl1pPr marL="457200" lvl="0" indent="-273050" algn="l" rtl="0">
              <a:lnSpc>
                <a:spcPct val="90000"/>
              </a:lnSpc>
              <a:spcBef>
                <a:spcPts val="800"/>
              </a:spcBef>
              <a:spcAft>
                <a:spcPts val="0"/>
              </a:spcAft>
              <a:buClr>
                <a:srgbClr val="000000"/>
              </a:buClr>
              <a:buSzPts val="700"/>
              <a:buChar char="•"/>
              <a:defRPr/>
            </a:lvl1pPr>
            <a:lvl2pPr marL="914400" lvl="1" indent="-273050" algn="l" rtl="0">
              <a:lnSpc>
                <a:spcPct val="90000"/>
              </a:lnSpc>
              <a:spcBef>
                <a:spcPts val="800"/>
              </a:spcBef>
              <a:spcAft>
                <a:spcPts val="0"/>
              </a:spcAft>
              <a:buClr>
                <a:srgbClr val="000000"/>
              </a:buClr>
              <a:buSzPts val="700"/>
              <a:buChar char="•"/>
              <a:defRPr/>
            </a:lvl2pPr>
            <a:lvl3pPr marL="1371600" lvl="2" indent="-273050" algn="l" rtl="0">
              <a:lnSpc>
                <a:spcPct val="90000"/>
              </a:lnSpc>
              <a:spcBef>
                <a:spcPts val="800"/>
              </a:spcBef>
              <a:spcAft>
                <a:spcPts val="0"/>
              </a:spcAft>
              <a:buClr>
                <a:srgbClr val="000000"/>
              </a:buClr>
              <a:buSzPts val="700"/>
              <a:buChar char="•"/>
              <a:defRPr/>
            </a:lvl3pPr>
            <a:lvl4pPr marL="1828800" lvl="3" indent="-273050" algn="l" rtl="0">
              <a:lnSpc>
                <a:spcPct val="90000"/>
              </a:lnSpc>
              <a:spcBef>
                <a:spcPts val="800"/>
              </a:spcBef>
              <a:spcAft>
                <a:spcPts val="0"/>
              </a:spcAft>
              <a:buClr>
                <a:srgbClr val="000000"/>
              </a:buClr>
              <a:buSzPts val="700"/>
              <a:buChar char="•"/>
              <a:defRPr/>
            </a:lvl4pPr>
            <a:lvl5pPr marL="2286000" lvl="4" indent="-273050" algn="l" rtl="0">
              <a:lnSpc>
                <a:spcPct val="90000"/>
              </a:lnSpc>
              <a:spcBef>
                <a:spcPts val="800"/>
              </a:spcBef>
              <a:spcAft>
                <a:spcPts val="0"/>
              </a:spcAft>
              <a:buClr>
                <a:srgbClr val="000000"/>
              </a:buClr>
              <a:buSzPts val="700"/>
              <a:buChar char="•"/>
              <a:defRPr/>
            </a:lvl5pPr>
            <a:lvl6pPr marL="2743200" lvl="5" indent="-273050" algn="l" rtl="0">
              <a:lnSpc>
                <a:spcPct val="90000"/>
              </a:lnSpc>
              <a:spcBef>
                <a:spcPts val="800"/>
              </a:spcBef>
              <a:spcAft>
                <a:spcPts val="0"/>
              </a:spcAft>
              <a:buClr>
                <a:srgbClr val="000000"/>
              </a:buClr>
              <a:buSzPts val="700"/>
              <a:buChar char="•"/>
              <a:defRPr/>
            </a:lvl6pPr>
            <a:lvl7pPr marL="3200400" lvl="6" indent="-273050" algn="l" rtl="0">
              <a:lnSpc>
                <a:spcPct val="90000"/>
              </a:lnSpc>
              <a:spcBef>
                <a:spcPts val="800"/>
              </a:spcBef>
              <a:spcAft>
                <a:spcPts val="0"/>
              </a:spcAft>
              <a:buClr>
                <a:srgbClr val="000000"/>
              </a:buClr>
              <a:buSzPts val="700"/>
              <a:buChar char="•"/>
              <a:defRPr/>
            </a:lvl7pPr>
            <a:lvl8pPr marL="3657600" lvl="7" indent="-273050" algn="l" rtl="0">
              <a:lnSpc>
                <a:spcPct val="90000"/>
              </a:lnSpc>
              <a:spcBef>
                <a:spcPts val="800"/>
              </a:spcBef>
              <a:spcAft>
                <a:spcPts val="0"/>
              </a:spcAft>
              <a:buClr>
                <a:srgbClr val="000000"/>
              </a:buClr>
              <a:buSzPts val="700"/>
              <a:buChar char="•"/>
              <a:defRPr/>
            </a:lvl8pPr>
            <a:lvl9pPr marL="4114800" lvl="8" indent="-273050" algn="l" rtl="0">
              <a:lnSpc>
                <a:spcPct val="90000"/>
              </a:lnSpc>
              <a:spcBef>
                <a:spcPts val="800"/>
              </a:spcBef>
              <a:spcAft>
                <a:spcPts val="0"/>
              </a:spcAft>
              <a:buClr>
                <a:srgbClr val="000000"/>
              </a:buClr>
              <a:buSzPts val="700"/>
              <a:buChar char="•"/>
              <a:defRPr/>
            </a:lvl9pPr>
          </a:lstStyle>
          <a:p>
            <a:endParaRPr/>
          </a:p>
        </p:txBody>
      </p:sp>
      <p:sp>
        <p:nvSpPr>
          <p:cNvPr id="180" name="Google Shape;180;p33"/>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bschnitts-&#10;überschrift">
  <p:cSld name="Abschnitts-&#10;überschrif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623888" y="1282304"/>
            <a:ext cx="7886700" cy="2139600"/>
          </a:xfrm>
          <a:prstGeom prst="rect">
            <a:avLst/>
          </a:prstGeom>
          <a:noFill/>
          <a:ln>
            <a:noFill/>
          </a:ln>
        </p:spPr>
        <p:txBody>
          <a:bodyPr spcFirstLastPara="1" wrap="square" lIns="17150" tIns="17150" rIns="17150" bIns="17150" anchor="b" anchorCtr="0">
            <a:noAutofit/>
          </a:bodyPr>
          <a:lstStyle>
            <a:lvl1pPr lvl="0" algn="l" rtl="0">
              <a:lnSpc>
                <a:spcPct val="90000"/>
              </a:lnSpc>
              <a:spcBef>
                <a:spcPts val="0"/>
              </a:spcBef>
              <a:spcAft>
                <a:spcPts val="0"/>
              </a:spcAft>
              <a:buClr>
                <a:srgbClr val="000000"/>
              </a:buClr>
              <a:buSzPts val="4500"/>
              <a:buFont typeface="Calibri"/>
              <a:buNone/>
              <a:defRPr sz="4500"/>
            </a:lvl1pPr>
            <a:lvl2pPr lvl="1" algn="l" rtl="0">
              <a:lnSpc>
                <a:spcPct val="90000"/>
              </a:lnSpc>
              <a:spcBef>
                <a:spcPts val="0"/>
              </a:spcBef>
              <a:spcAft>
                <a:spcPts val="0"/>
              </a:spcAft>
              <a:buClr>
                <a:srgbClr val="000000"/>
              </a:buClr>
              <a:buSzPts val="700"/>
              <a:buNone/>
              <a:defRPr/>
            </a:lvl2pPr>
            <a:lvl3pPr lvl="2" algn="l" rtl="0">
              <a:lnSpc>
                <a:spcPct val="90000"/>
              </a:lnSpc>
              <a:spcBef>
                <a:spcPts val="0"/>
              </a:spcBef>
              <a:spcAft>
                <a:spcPts val="0"/>
              </a:spcAft>
              <a:buClr>
                <a:srgbClr val="000000"/>
              </a:buClr>
              <a:buSzPts val="700"/>
              <a:buNone/>
              <a:defRPr/>
            </a:lvl3pPr>
            <a:lvl4pPr lvl="3" algn="l" rtl="0">
              <a:lnSpc>
                <a:spcPct val="90000"/>
              </a:lnSpc>
              <a:spcBef>
                <a:spcPts val="0"/>
              </a:spcBef>
              <a:spcAft>
                <a:spcPts val="0"/>
              </a:spcAft>
              <a:buClr>
                <a:srgbClr val="000000"/>
              </a:buClr>
              <a:buSzPts val="700"/>
              <a:buNone/>
              <a:defRPr/>
            </a:lvl4pPr>
            <a:lvl5pPr lvl="4" algn="l" rtl="0">
              <a:lnSpc>
                <a:spcPct val="90000"/>
              </a:lnSpc>
              <a:spcBef>
                <a:spcPts val="0"/>
              </a:spcBef>
              <a:spcAft>
                <a:spcPts val="0"/>
              </a:spcAft>
              <a:buClr>
                <a:srgbClr val="000000"/>
              </a:buClr>
              <a:buSzPts val="700"/>
              <a:buNone/>
              <a:defRPr/>
            </a:lvl5pPr>
            <a:lvl6pPr lvl="5" algn="l" rtl="0">
              <a:lnSpc>
                <a:spcPct val="90000"/>
              </a:lnSpc>
              <a:spcBef>
                <a:spcPts val="0"/>
              </a:spcBef>
              <a:spcAft>
                <a:spcPts val="0"/>
              </a:spcAft>
              <a:buClr>
                <a:srgbClr val="000000"/>
              </a:buClr>
              <a:buSzPts val="700"/>
              <a:buNone/>
              <a:defRPr/>
            </a:lvl6pPr>
            <a:lvl7pPr lvl="6" algn="l" rtl="0">
              <a:lnSpc>
                <a:spcPct val="90000"/>
              </a:lnSpc>
              <a:spcBef>
                <a:spcPts val="0"/>
              </a:spcBef>
              <a:spcAft>
                <a:spcPts val="0"/>
              </a:spcAft>
              <a:buClr>
                <a:srgbClr val="000000"/>
              </a:buClr>
              <a:buSzPts val="700"/>
              <a:buNone/>
              <a:defRPr/>
            </a:lvl7pPr>
            <a:lvl8pPr lvl="7" algn="l" rtl="0">
              <a:lnSpc>
                <a:spcPct val="90000"/>
              </a:lnSpc>
              <a:spcBef>
                <a:spcPts val="0"/>
              </a:spcBef>
              <a:spcAft>
                <a:spcPts val="0"/>
              </a:spcAft>
              <a:buClr>
                <a:srgbClr val="000000"/>
              </a:buClr>
              <a:buSzPts val="700"/>
              <a:buNone/>
              <a:defRPr/>
            </a:lvl8pPr>
            <a:lvl9pPr lvl="8" algn="l" rtl="0">
              <a:lnSpc>
                <a:spcPct val="90000"/>
              </a:lnSpc>
              <a:spcBef>
                <a:spcPts val="0"/>
              </a:spcBef>
              <a:spcAft>
                <a:spcPts val="0"/>
              </a:spcAft>
              <a:buClr>
                <a:srgbClr val="000000"/>
              </a:buClr>
              <a:buSzPts val="700"/>
              <a:buNone/>
              <a:defRPr/>
            </a:lvl9pPr>
          </a:lstStyle>
          <a:p>
            <a:endParaRPr/>
          </a:p>
        </p:txBody>
      </p:sp>
      <p:sp>
        <p:nvSpPr>
          <p:cNvPr id="183" name="Google Shape;183;p34"/>
          <p:cNvSpPr txBox="1">
            <a:spLocks noGrp="1"/>
          </p:cNvSpPr>
          <p:nvPr>
            <p:ph type="body" idx="1"/>
          </p:nvPr>
        </p:nvSpPr>
        <p:spPr>
          <a:xfrm>
            <a:off x="623888" y="3442097"/>
            <a:ext cx="7886700" cy="1125000"/>
          </a:xfrm>
          <a:prstGeom prst="rect">
            <a:avLst/>
          </a:prstGeom>
          <a:noFill/>
          <a:ln>
            <a:noFill/>
          </a:ln>
        </p:spPr>
        <p:txBody>
          <a:bodyPr spcFirstLastPara="1" wrap="square" lIns="17150" tIns="17150" rIns="17150" bIns="17150" anchor="t" anchorCtr="0">
            <a:noAutofit/>
          </a:bodyPr>
          <a:lstStyle>
            <a:lvl1pPr marL="457200" lvl="0" indent="-228600" algn="l" rtl="0">
              <a:lnSpc>
                <a:spcPct val="90000"/>
              </a:lnSpc>
              <a:spcBef>
                <a:spcPts val="800"/>
              </a:spcBef>
              <a:spcAft>
                <a:spcPts val="0"/>
              </a:spcAft>
              <a:buClr>
                <a:srgbClr val="888888"/>
              </a:buClr>
              <a:buSzPts val="1800"/>
              <a:buFont typeface="Calibri"/>
              <a:buNone/>
              <a:defRPr sz="1800">
                <a:solidFill>
                  <a:srgbClr val="888888"/>
                </a:solidFill>
              </a:defRPr>
            </a:lvl1pPr>
            <a:lvl2pPr marL="914400" lvl="1" indent="-228600" algn="l" rtl="0">
              <a:lnSpc>
                <a:spcPct val="90000"/>
              </a:lnSpc>
              <a:spcBef>
                <a:spcPts val="800"/>
              </a:spcBef>
              <a:spcAft>
                <a:spcPts val="0"/>
              </a:spcAft>
              <a:buClr>
                <a:srgbClr val="888888"/>
              </a:buClr>
              <a:buSzPts val="1800"/>
              <a:buFont typeface="Calibri"/>
              <a:buNone/>
              <a:defRPr sz="1800">
                <a:solidFill>
                  <a:srgbClr val="888888"/>
                </a:solidFill>
              </a:defRPr>
            </a:lvl2pPr>
            <a:lvl3pPr marL="1371600" lvl="2" indent="-228600" algn="l" rtl="0">
              <a:lnSpc>
                <a:spcPct val="90000"/>
              </a:lnSpc>
              <a:spcBef>
                <a:spcPts val="800"/>
              </a:spcBef>
              <a:spcAft>
                <a:spcPts val="0"/>
              </a:spcAft>
              <a:buClr>
                <a:srgbClr val="888888"/>
              </a:buClr>
              <a:buSzPts val="1800"/>
              <a:buFont typeface="Calibri"/>
              <a:buNone/>
              <a:defRPr sz="1800">
                <a:solidFill>
                  <a:srgbClr val="888888"/>
                </a:solidFill>
              </a:defRPr>
            </a:lvl3pPr>
            <a:lvl4pPr marL="1828800" lvl="3" indent="-228600" algn="l" rtl="0">
              <a:lnSpc>
                <a:spcPct val="90000"/>
              </a:lnSpc>
              <a:spcBef>
                <a:spcPts val="800"/>
              </a:spcBef>
              <a:spcAft>
                <a:spcPts val="0"/>
              </a:spcAft>
              <a:buClr>
                <a:srgbClr val="888888"/>
              </a:buClr>
              <a:buSzPts val="1800"/>
              <a:buFont typeface="Calibri"/>
              <a:buNone/>
              <a:defRPr sz="1800">
                <a:solidFill>
                  <a:srgbClr val="888888"/>
                </a:solidFill>
              </a:defRPr>
            </a:lvl4pPr>
            <a:lvl5pPr marL="2286000" lvl="4" indent="-228600" algn="l" rtl="0">
              <a:lnSpc>
                <a:spcPct val="90000"/>
              </a:lnSpc>
              <a:spcBef>
                <a:spcPts val="800"/>
              </a:spcBef>
              <a:spcAft>
                <a:spcPts val="0"/>
              </a:spcAft>
              <a:buClr>
                <a:srgbClr val="888888"/>
              </a:buClr>
              <a:buSzPts val="1800"/>
              <a:buFont typeface="Calibri"/>
              <a:buNone/>
              <a:defRPr sz="1800">
                <a:solidFill>
                  <a:srgbClr val="888888"/>
                </a:solidFill>
              </a:defRPr>
            </a:lvl5pPr>
            <a:lvl6pPr marL="2743200" lvl="5" indent="-273050" algn="l" rtl="0">
              <a:lnSpc>
                <a:spcPct val="90000"/>
              </a:lnSpc>
              <a:spcBef>
                <a:spcPts val="800"/>
              </a:spcBef>
              <a:spcAft>
                <a:spcPts val="0"/>
              </a:spcAft>
              <a:buClr>
                <a:srgbClr val="000000"/>
              </a:buClr>
              <a:buSzPts val="700"/>
              <a:buChar char="•"/>
              <a:defRPr/>
            </a:lvl6pPr>
            <a:lvl7pPr marL="3200400" lvl="6" indent="-273050" algn="l" rtl="0">
              <a:lnSpc>
                <a:spcPct val="90000"/>
              </a:lnSpc>
              <a:spcBef>
                <a:spcPts val="800"/>
              </a:spcBef>
              <a:spcAft>
                <a:spcPts val="0"/>
              </a:spcAft>
              <a:buClr>
                <a:srgbClr val="000000"/>
              </a:buClr>
              <a:buSzPts val="700"/>
              <a:buChar char="•"/>
              <a:defRPr/>
            </a:lvl7pPr>
            <a:lvl8pPr marL="3657600" lvl="7" indent="-273050" algn="l" rtl="0">
              <a:lnSpc>
                <a:spcPct val="90000"/>
              </a:lnSpc>
              <a:spcBef>
                <a:spcPts val="800"/>
              </a:spcBef>
              <a:spcAft>
                <a:spcPts val="0"/>
              </a:spcAft>
              <a:buClr>
                <a:srgbClr val="000000"/>
              </a:buClr>
              <a:buSzPts val="700"/>
              <a:buChar char="•"/>
              <a:defRPr/>
            </a:lvl8pPr>
            <a:lvl9pPr marL="4114800" lvl="8" indent="-273050" algn="l" rtl="0">
              <a:lnSpc>
                <a:spcPct val="90000"/>
              </a:lnSpc>
              <a:spcBef>
                <a:spcPts val="800"/>
              </a:spcBef>
              <a:spcAft>
                <a:spcPts val="0"/>
              </a:spcAft>
              <a:buClr>
                <a:srgbClr val="000000"/>
              </a:buClr>
              <a:buSzPts val="700"/>
              <a:buChar char="•"/>
              <a:defRPr/>
            </a:lvl9pPr>
          </a:lstStyle>
          <a:p>
            <a:endParaRPr/>
          </a:p>
        </p:txBody>
      </p:sp>
      <p:sp>
        <p:nvSpPr>
          <p:cNvPr id="184" name="Google Shape;184;p34"/>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628650" y="273844"/>
            <a:ext cx="7886700" cy="994200"/>
          </a:xfrm>
          <a:prstGeom prst="rect">
            <a:avLst/>
          </a:prstGeom>
          <a:noFill/>
          <a:ln>
            <a:noFill/>
          </a:ln>
        </p:spPr>
        <p:txBody>
          <a:bodyPr spcFirstLastPara="1" wrap="square" lIns="17150" tIns="17150" rIns="17150" bIns="17150" anchor="ctr" anchorCtr="0">
            <a:noAutofit/>
          </a:bodyPr>
          <a:lstStyle>
            <a:lvl1pPr lvl="0" algn="l" rtl="0">
              <a:lnSpc>
                <a:spcPct val="90000"/>
              </a:lnSpc>
              <a:spcBef>
                <a:spcPts val="0"/>
              </a:spcBef>
              <a:spcAft>
                <a:spcPts val="0"/>
              </a:spcAft>
              <a:buClr>
                <a:srgbClr val="000000"/>
              </a:buClr>
              <a:buSzPts val="700"/>
              <a:buNone/>
              <a:defRPr/>
            </a:lvl1pPr>
            <a:lvl2pPr lvl="1" algn="l" rtl="0">
              <a:lnSpc>
                <a:spcPct val="90000"/>
              </a:lnSpc>
              <a:spcBef>
                <a:spcPts val="0"/>
              </a:spcBef>
              <a:spcAft>
                <a:spcPts val="0"/>
              </a:spcAft>
              <a:buClr>
                <a:srgbClr val="000000"/>
              </a:buClr>
              <a:buSzPts val="700"/>
              <a:buNone/>
              <a:defRPr/>
            </a:lvl2pPr>
            <a:lvl3pPr lvl="2" algn="l" rtl="0">
              <a:lnSpc>
                <a:spcPct val="90000"/>
              </a:lnSpc>
              <a:spcBef>
                <a:spcPts val="0"/>
              </a:spcBef>
              <a:spcAft>
                <a:spcPts val="0"/>
              </a:spcAft>
              <a:buClr>
                <a:srgbClr val="000000"/>
              </a:buClr>
              <a:buSzPts val="700"/>
              <a:buNone/>
              <a:defRPr/>
            </a:lvl3pPr>
            <a:lvl4pPr lvl="3" algn="l" rtl="0">
              <a:lnSpc>
                <a:spcPct val="90000"/>
              </a:lnSpc>
              <a:spcBef>
                <a:spcPts val="0"/>
              </a:spcBef>
              <a:spcAft>
                <a:spcPts val="0"/>
              </a:spcAft>
              <a:buClr>
                <a:srgbClr val="000000"/>
              </a:buClr>
              <a:buSzPts val="700"/>
              <a:buNone/>
              <a:defRPr/>
            </a:lvl4pPr>
            <a:lvl5pPr lvl="4" algn="l" rtl="0">
              <a:lnSpc>
                <a:spcPct val="90000"/>
              </a:lnSpc>
              <a:spcBef>
                <a:spcPts val="0"/>
              </a:spcBef>
              <a:spcAft>
                <a:spcPts val="0"/>
              </a:spcAft>
              <a:buClr>
                <a:srgbClr val="000000"/>
              </a:buClr>
              <a:buSzPts val="700"/>
              <a:buNone/>
              <a:defRPr/>
            </a:lvl5pPr>
            <a:lvl6pPr lvl="5" algn="l" rtl="0">
              <a:lnSpc>
                <a:spcPct val="90000"/>
              </a:lnSpc>
              <a:spcBef>
                <a:spcPts val="0"/>
              </a:spcBef>
              <a:spcAft>
                <a:spcPts val="0"/>
              </a:spcAft>
              <a:buClr>
                <a:srgbClr val="000000"/>
              </a:buClr>
              <a:buSzPts val="700"/>
              <a:buNone/>
              <a:defRPr/>
            </a:lvl6pPr>
            <a:lvl7pPr lvl="6" algn="l" rtl="0">
              <a:lnSpc>
                <a:spcPct val="90000"/>
              </a:lnSpc>
              <a:spcBef>
                <a:spcPts val="0"/>
              </a:spcBef>
              <a:spcAft>
                <a:spcPts val="0"/>
              </a:spcAft>
              <a:buClr>
                <a:srgbClr val="000000"/>
              </a:buClr>
              <a:buSzPts val="700"/>
              <a:buNone/>
              <a:defRPr/>
            </a:lvl7pPr>
            <a:lvl8pPr lvl="7" algn="l" rtl="0">
              <a:lnSpc>
                <a:spcPct val="90000"/>
              </a:lnSpc>
              <a:spcBef>
                <a:spcPts val="0"/>
              </a:spcBef>
              <a:spcAft>
                <a:spcPts val="0"/>
              </a:spcAft>
              <a:buClr>
                <a:srgbClr val="000000"/>
              </a:buClr>
              <a:buSzPts val="700"/>
              <a:buNone/>
              <a:defRPr/>
            </a:lvl8pPr>
            <a:lvl9pPr lvl="8" algn="l" rtl="0">
              <a:lnSpc>
                <a:spcPct val="90000"/>
              </a:lnSpc>
              <a:spcBef>
                <a:spcPts val="0"/>
              </a:spcBef>
              <a:spcAft>
                <a:spcPts val="0"/>
              </a:spcAft>
              <a:buClr>
                <a:srgbClr val="000000"/>
              </a:buClr>
              <a:buSzPts val="700"/>
              <a:buNone/>
              <a:defRPr/>
            </a:lvl9pPr>
          </a:lstStyle>
          <a:p>
            <a:endParaRPr/>
          </a:p>
        </p:txBody>
      </p:sp>
      <p:sp>
        <p:nvSpPr>
          <p:cNvPr id="187" name="Google Shape;187;p35"/>
          <p:cNvSpPr txBox="1">
            <a:spLocks noGrp="1"/>
          </p:cNvSpPr>
          <p:nvPr>
            <p:ph type="body" idx="1"/>
          </p:nvPr>
        </p:nvSpPr>
        <p:spPr>
          <a:xfrm>
            <a:off x="628650" y="1369219"/>
            <a:ext cx="3886200" cy="3263400"/>
          </a:xfrm>
          <a:prstGeom prst="rect">
            <a:avLst/>
          </a:prstGeom>
          <a:noFill/>
          <a:ln>
            <a:noFill/>
          </a:ln>
        </p:spPr>
        <p:txBody>
          <a:bodyPr spcFirstLastPara="1" wrap="square" lIns="17150" tIns="17150" rIns="17150" bIns="17150" anchor="t" anchorCtr="0">
            <a:noAutofit/>
          </a:bodyPr>
          <a:lstStyle>
            <a:lvl1pPr marL="457200" lvl="0" indent="-273050" algn="l" rtl="0">
              <a:lnSpc>
                <a:spcPct val="90000"/>
              </a:lnSpc>
              <a:spcBef>
                <a:spcPts val="800"/>
              </a:spcBef>
              <a:spcAft>
                <a:spcPts val="0"/>
              </a:spcAft>
              <a:buClr>
                <a:srgbClr val="000000"/>
              </a:buClr>
              <a:buSzPts val="700"/>
              <a:buChar char="•"/>
              <a:defRPr/>
            </a:lvl1pPr>
            <a:lvl2pPr marL="914400" lvl="1" indent="-273050" algn="l" rtl="0">
              <a:lnSpc>
                <a:spcPct val="90000"/>
              </a:lnSpc>
              <a:spcBef>
                <a:spcPts val="800"/>
              </a:spcBef>
              <a:spcAft>
                <a:spcPts val="0"/>
              </a:spcAft>
              <a:buClr>
                <a:srgbClr val="000000"/>
              </a:buClr>
              <a:buSzPts val="700"/>
              <a:buChar char="•"/>
              <a:defRPr/>
            </a:lvl2pPr>
            <a:lvl3pPr marL="1371600" lvl="2" indent="-273050" algn="l" rtl="0">
              <a:lnSpc>
                <a:spcPct val="90000"/>
              </a:lnSpc>
              <a:spcBef>
                <a:spcPts val="800"/>
              </a:spcBef>
              <a:spcAft>
                <a:spcPts val="0"/>
              </a:spcAft>
              <a:buClr>
                <a:srgbClr val="000000"/>
              </a:buClr>
              <a:buSzPts val="700"/>
              <a:buChar char="•"/>
              <a:defRPr/>
            </a:lvl3pPr>
            <a:lvl4pPr marL="1828800" lvl="3" indent="-273050" algn="l" rtl="0">
              <a:lnSpc>
                <a:spcPct val="90000"/>
              </a:lnSpc>
              <a:spcBef>
                <a:spcPts val="800"/>
              </a:spcBef>
              <a:spcAft>
                <a:spcPts val="0"/>
              </a:spcAft>
              <a:buClr>
                <a:srgbClr val="000000"/>
              </a:buClr>
              <a:buSzPts val="700"/>
              <a:buChar char="•"/>
              <a:defRPr/>
            </a:lvl4pPr>
            <a:lvl5pPr marL="2286000" lvl="4" indent="-273050" algn="l" rtl="0">
              <a:lnSpc>
                <a:spcPct val="90000"/>
              </a:lnSpc>
              <a:spcBef>
                <a:spcPts val="800"/>
              </a:spcBef>
              <a:spcAft>
                <a:spcPts val="0"/>
              </a:spcAft>
              <a:buClr>
                <a:srgbClr val="000000"/>
              </a:buClr>
              <a:buSzPts val="700"/>
              <a:buChar char="•"/>
              <a:defRPr/>
            </a:lvl5pPr>
            <a:lvl6pPr marL="2743200" lvl="5" indent="-273050" algn="l" rtl="0">
              <a:lnSpc>
                <a:spcPct val="90000"/>
              </a:lnSpc>
              <a:spcBef>
                <a:spcPts val="800"/>
              </a:spcBef>
              <a:spcAft>
                <a:spcPts val="0"/>
              </a:spcAft>
              <a:buClr>
                <a:srgbClr val="000000"/>
              </a:buClr>
              <a:buSzPts val="700"/>
              <a:buChar char="•"/>
              <a:defRPr/>
            </a:lvl6pPr>
            <a:lvl7pPr marL="3200400" lvl="6" indent="-273050" algn="l" rtl="0">
              <a:lnSpc>
                <a:spcPct val="90000"/>
              </a:lnSpc>
              <a:spcBef>
                <a:spcPts val="800"/>
              </a:spcBef>
              <a:spcAft>
                <a:spcPts val="0"/>
              </a:spcAft>
              <a:buClr>
                <a:srgbClr val="000000"/>
              </a:buClr>
              <a:buSzPts val="700"/>
              <a:buChar char="•"/>
              <a:defRPr/>
            </a:lvl7pPr>
            <a:lvl8pPr marL="3657600" lvl="7" indent="-273050" algn="l" rtl="0">
              <a:lnSpc>
                <a:spcPct val="90000"/>
              </a:lnSpc>
              <a:spcBef>
                <a:spcPts val="800"/>
              </a:spcBef>
              <a:spcAft>
                <a:spcPts val="0"/>
              </a:spcAft>
              <a:buClr>
                <a:srgbClr val="000000"/>
              </a:buClr>
              <a:buSzPts val="700"/>
              <a:buChar char="•"/>
              <a:defRPr/>
            </a:lvl8pPr>
            <a:lvl9pPr marL="4114800" lvl="8" indent="-273050" algn="l" rtl="0">
              <a:lnSpc>
                <a:spcPct val="90000"/>
              </a:lnSpc>
              <a:spcBef>
                <a:spcPts val="800"/>
              </a:spcBef>
              <a:spcAft>
                <a:spcPts val="0"/>
              </a:spcAft>
              <a:buClr>
                <a:srgbClr val="000000"/>
              </a:buClr>
              <a:buSzPts val="700"/>
              <a:buChar char="•"/>
              <a:defRPr/>
            </a:lvl9pPr>
          </a:lstStyle>
          <a:p>
            <a:endParaRPr/>
          </a:p>
        </p:txBody>
      </p:sp>
      <p:sp>
        <p:nvSpPr>
          <p:cNvPr id="188" name="Google Shape;188;p35"/>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gleich">
  <p:cSld name="Vergleich">
    <p:spTree>
      <p:nvGrpSpPr>
        <p:cNvPr id="1" name="Shape 189"/>
        <p:cNvGrpSpPr/>
        <p:nvPr/>
      </p:nvGrpSpPr>
      <p:grpSpPr>
        <a:xfrm>
          <a:off x="0" y="0"/>
          <a:ext cx="0" cy="0"/>
          <a:chOff x="0" y="0"/>
          <a:chExt cx="0" cy="0"/>
        </a:xfrm>
      </p:grpSpPr>
      <p:sp>
        <p:nvSpPr>
          <p:cNvPr id="190" name="Google Shape;190;p36"/>
          <p:cNvSpPr txBox="1">
            <a:spLocks noGrp="1"/>
          </p:cNvSpPr>
          <p:nvPr>
            <p:ph type="title"/>
          </p:nvPr>
        </p:nvSpPr>
        <p:spPr>
          <a:xfrm>
            <a:off x="629841" y="273844"/>
            <a:ext cx="7886700" cy="994200"/>
          </a:xfrm>
          <a:prstGeom prst="rect">
            <a:avLst/>
          </a:prstGeom>
          <a:noFill/>
          <a:ln>
            <a:noFill/>
          </a:ln>
        </p:spPr>
        <p:txBody>
          <a:bodyPr spcFirstLastPara="1" wrap="square" lIns="17150" tIns="17150" rIns="17150" bIns="17150" anchor="ctr" anchorCtr="0">
            <a:noAutofit/>
          </a:bodyPr>
          <a:lstStyle>
            <a:lvl1pPr lvl="0" algn="l" rtl="0">
              <a:lnSpc>
                <a:spcPct val="90000"/>
              </a:lnSpc>
              <a:spcBef>
                <a:spcPts val="0"/>
              </a:spcBef>
              <a:spcAft>
                <a:spcPts val="0"/>
              </a:spcAft>
              <a:buClr>
                <a:srgbClr val="000000"/>
              </a:buClr>
              <a:buSzPts val="700"/>
              <a:buNone/>
              <a:defRPr/>
            </a:lvl1pPr>
            <a:lvl2pPr lvl="1" algn="l" rtl="0">
              <a:lnSpc>
                <a:spcPct val="90000"/>
              </a:lnSpc>
              <a:spcBef>
                <a:spcPts val="0"/>
              </a:spcBef>
              <a:spcAft>
                <a:spcPts val="0"/>
              </a:spcAft>
              <a:buClr>
                <a:srgbClr val="000000"/>
              </a:buClr>
              <a:buSzPts val="700"/>
              <a:buNone/>
              <a:defRPr/>
            </a:lvl2pPr>
            <a:lvl3pPr lvl="2" algn="l" rtl="0">
              <a:lnSpc>
                <a:spcPct val="90000"/>
              </a:lnSpc>
              <a:spcBef>
                <a:spcPts val="0"/>
              </a:spcBef>
              <a:spcAft>
                <a:spcPts val="0"/>
              </a:spcAft>
              <a:buClr>
                <a:srgbClr val="000000"/>
              </a:buClr>
              <a:buSzPts val="700"/>
              <a:buNone/>
              <a:defRPr/>
            </a:lvl3pPr>
            <a:lvl4pPr lvl="3" algn="l" rtl="0">
              <a:lnSpc>
                <a:spcPct val="90000"/>
              </a:lnSpc>
              <a:spcBef>
                <a:spcPts val="0"/>
              </a:spcBef>
              <a:spcAft>
                <a:spcPts val="0"/>
              </a:spcAft>
              <a:buClr>
                <a:srgbClr val="000000"/>
              </a:buClr>
              <a:buSzPts val="700"/>
              <a:buNone/>
              <a:defRPr/>
            </a:lvl4pPr>
            <a:lvl5pPr lvl="4" algn="l" rtl="0">
              <a:lnSpc>
                <a:spcPct val="90000"/>
              </a:lnSpc>
              <a:spcBef>
                <a:spcPts val="0"/>
              </a:spcBef>
              <a:spcAft>
                <a:spcPts val="0"/>
              </a:spcAft>
              <a:buClr>
                <a:srgbClr val="000000"/>
              </a:buClr>
              <a:buSzPts val="700"/>
              <a:buNone/>
              <a:defRPr/>
            </a:lvl5pPr>
            <a:lvl6pPr lvl="5" algn="l" rtl="0">
              <a:lnSpc>
                <a:spcPct val="90000"/>
              </a:lnSpc>
              <a:spcBef>
                <a:spcPts val="0"/>
              </a:spcBef>
              <a:spcAft>
                <a:spcPts val="0"/>
              </a:spcAft>
              <a:buClr>
                <a:srgbClr val="000000"/>
              </a:buClr>
              <a:buSzPts val="700"/>
              <a:buNone/>
              <a:defRPr/>
            </a:lvl6pPr>
            <a:lvl7pPr lvl="6" algn="l" rtl="0">
              <a:lnSpc>
                <a:spcPct val="90000"/>
              </a:lnSpc>
              <a:spcBef>
                <a:spcPts val="0"/>
              </a:spcBef>
              <a:spcAft>
                <a:spcPts val="0"/>
              </a:spcAft>
              <a:buClr>
                <a:srgbClr val="000000"/>
              </a:buClr>
              <a:buSzPts val="700"/>
              <a:buNone/>
              <a:defRPr/>
            </a:lvl7pPr>
            <a:lvl8pPr lvl="7" algn="l" rtl="0">
              <a:lnSpc>
                <a:spcPct val="90000"/>
              </a:lnSpc>
              <a:spcBef>
                <a:spcPts val="0"/>
              </a:spcBef>
              <a:spcAft>
                <a:spcPts val="0"/>
              </a:spcAft>
              <a:buClr>
                <a:srgbClr val="000000"/>
              </a:buClr>
              <a:buSzPts val="700"/>
              <a:buNone/>
              <a:defRPr/>
            </a:lvl8pPr>
            <a:lvl9pPr lvl="8" algn="l" rtl="0">
              <a:lnSpc>
                <a:spcPct val="90000"/>
              </a:lnSpc>
              <a:spcBef>
                <a:spcPts val="0"/>
              </a:spcBef>
              <a:spcAft>
                <a:spcPts val="0"/>
              </a:spcAft>
              <a:buClr>
                <a:srgbClr val="000000"/>
              </a:buClr>
              <a:buSzPts val="700"/>
              <a:buNone/>
              <a:defRPr/>
            </a:lvl9pPr>
          </a:lstStyle>
          <a:p>
            <a:endParaRPr/>
          </a:p>
        </p:txBody>
      </p:sp>
      <p:sp>
        <p:nvSpPr>
          <p:cNvPr id="191" name="Google Shape;191;p36"/>
          <p:cNvSpPr txBox="1">
            <a:spLocks noGrp="1"/>
          </p:cNvSpPr>
          <p:nvPr>
            <p:ph type="body" idx="1"/>
          </p:nvPr>
        </p:nvSpPr>
        <p:spPr>
          <a:xfrm>
            <a:off x="629841" y="1260873"/>
            <a:ext cx="3868200" cy="618000"/>
          </a:xfrm>
          <a:prstGeom prst="rect">
            <a:avLst/>
          </a:prstGeom>
          <a:noFill/>
          <a:ln>
            <a:noFill/>
          </a:ln>
        </p:spPr>
        <p:txBody>
          <a:bodyPr spcFirstLastPara="1" wrap="square" lIns="17150" tIns="17150" rIns="17150" bIns="17150" anchor="b" anchorCtr="0">
            <a:noAutofit/>
          </a:bodyPr>
          <a:lstStyle>
            <a:lvl1pPr marL="457200" lvl="0" indent="-228600" algn="l" rtl="0">
              <a:lnSpc>
                <a:spcPct val="90000"/>
              </a:lnSpc>
              <a:spcBef>
                <a:spcPts val="800"/>
              </a:spcBef>
              <a:spcAft>
                <a:spcPts val="0"/>
              </a:spcAft>
              <a:buClr>
                <a:srgbClr val="000000"/>
              </a:buClr>
              <a:buSzPts val="1800"/>
              <a:buFont typeface="Calibri"/>
              <a:buNone/>
              <a:defRPr sz="1800" b="1"/>
            </a:lvl1pPr>
            <a:lvl2pPr marL="914400" lvl="1" indent="-228600" algn="l" rtl="0">
              <a:lnSpc>
                <a:spcPct val="90000"/>
              </a:lnSpc>
              <a:spcBef>
                <a:spcPts val="800"/>
              </a:spcBef>
              <a:spcAft>
                <a:spcPts val="0"/>
              </a:spcAft>
              <a:buClr>
                <a:srgbClr val="000000"/>
              </a:buClr>
              <a:buSzPts val="1800"/>
              <a:buFont typeface="Calibri"/>
              <a:buNone/>
              <a:defRPr sz="1800" b="1"/>
            </a:lvl2pPr>
            <a:lvl3pPr marL="1371600" lvl="2" indent="-228600" algn="l" rtl="0">
              <a:lnSpc>
                <a:spcPct val="90000"/>
              </a:lnSpc>
              <a:spcBef>
                <a:spcPts val="800"/>
              </a:spcBef>
              <a:spcAft>
                <a:spcPts val="0"/>
              </a:spcAft>
              <a:buClr>
                <a:srgbClr val="000000"/>
              </a:buClr>
              <a:buSzPts val="1800"/>
              <a:buFont typeface="Calibri"/>
              <a:buNone/>
              <a:defRPr sz="1800" b="1"/>
            </a:lvl3pPr>
            <a:lvl4pPr marL="1828800" lvl="3" indent="-228600" algn="l" rtl="0">
              <a:lnSpc>
                <a:spcPct val="90000"/>
              </a:lnSpc>
              <a:spcBef>
                <a:spcPts val="800"/>
              </a:spcBef>
              <a:spcAft>
                <a:spcPts val="0"/>
              </a:spcAft>
              <a:buClr>
                <a:srgbClr val="000000"/>
              </a:buClr>
              <a:buSzPts val="1800"/>
              <a:buFont typeface="Calibri"/>
              <a:buNone/>
              <a:defRPr sz="1800" b="1"/>
            </a:lvl4pPr>
            <a:lvl5pPr marL="2286000" lvl="4" indent="-228600" algn="l" rtl="0">
              <a:lnSpc>
                <a:spcPct val="90000"/>
              </a:lnSpc>
              <a:spcBef>
                <a:spcPts val="800"/>
              </a:spcBef>
              <a:spcAft>
                <a:spcPts val="0"/>
              </a:spcAft>
              <a:buClr>
                <a:srgbClr val="000000"/>
              </a:buClr>
              <a:buSzPts val="1800"/>
              <a:buFont typeface="Calibri"/>
              <a:buNone/>
              <a:defRPr sz="1800" b="1"/>
            </a:lvl5pPr>
            <a:lvl6pPr marL="2743200" lvl="5" indent="-273050" algn="l" rtl="0">
              <a:lnSpc>
                <a:spcPct val="90000"/>
              </a:lnSpc>
              <a:spcBef>
                <a:spcPts val="800"/>
              </a:spcBef>
              <a:spcAft>
                <a:spcPts val="0"/>
              </a:spcAft>
              <a:buClr>
                <a:srgbClr val="000000"/>
              </a:buClr>
              <a:buSzPts val="700"/>
              <a:buChar char="•"/>
              <a:defRPr/>
            </a:lvl6pPr>
            <a:lvl7pPr marL="3200400" lvl="6" indent="-273050" algn="l" rtl="0">
              <a:lnSpc>
                <a:spcPct val="90000"/>
              </a:lnSpc>
              <a:spcBef>
                <a:spcPts val="800"/>
              </a:spcBef>
              <a:spcAft>
                <a:spcPts val="0"/>
              </a:spcAft>
              <a:buClr>
                <a:srgbClr val="000000"/>
              </a:buClr>
              <a:buSzPts val="700"/>
              <a:buChar char="•"/>
              <a:defRPr/>
            </a:lvl7pPr>
            <a:lvl8pPr marL="3657600" lvl="7" indent="-273050" algn="l" rtl="0">
              <a:lnSpc>
                <a:spcPct val="90000"/>
              </a:lnSpc>
              <a:spcBef>
                <a:spcPts val="800"/>
              </a:spcBef>
              <a:spcAft>
                <a:spcPts val="0"/>
              </a:spcAft>
              <a:buClr>
                <a:srgbClr val="000000"/>
              </a:buClr>
              <a:buSzPts val="700"/>
              <a:buChar char="•"/>
              <a:defRPr/>
            </a:lvl8pPr>
            <a:lvl9pPr marL="4114800" lvl="8" indent="-273050" algn="l" rtl="0">
              <a:lnSpc>
                <a:spcPct val="90000"/>
              </a:lnSpc>
              <a:spcBef>
                <a:spcPts val="800"/>
              </a:spcBef>
              <a:spcAft>
                <a:spcPts val="0"/>
              </a:spcAft>
              <a:buClr>
                <a:srgbClr val="000000"/>
              </a:buClr>
              <a:buSzPts val="700"/>
              <a:buChar char="•"/>
              <a:defRPr/>
            </a:lvl9pPr>
          </a:lstStyle>
          <a:p>
            <a:endParaRPr/>
          </a:p>
        </p:txBody>
      </p:sp>
      <p:sp>
        <p:nvSpPr>
          <p:cNvPr id="192" name="Google Shape;192;p36"/>
          <p:cNvSpPr txBox="1">
            <a:spLocks noGrp="1"/>
          </p:cNvSpPr>
          <p:nvPr>
            <p:ph type="body" idx="2"/>
          </p:nvPr>
        </p:nvSpPr>
        <p:spPr>
          <a:xfrm>
            <a:off x="4629150" y="1260873"/>
            <a:ext cx="3887400" cy="618000"/>
          </a:xfrm>
          <a:prstGeom prst="rect">
            <a:avLst/>
          </a:prstGeom>
          <a:noFill/>
          <a:ln>
            <a:noFill/>
          </a:ln>
        </p:spPr>
        <p:txBody>
          <a:bodyPr spcFirstLastPara="1" wrap="square" lIns="17150" tIns="17150" rIns="17150" bIns="17150" anchor="b" anchorCtr="0">
            <a:noAutofit/>
          </a:bodyPr>
          <a:lstStyle>
            <a:lvl1pPr marL="457200" lvl="0" indent="-228600" algn="l" rtl="0">
              <a:lnSpc>
                <a:spcPct val="90000"/>
              </a:lnSpc>
              <a:spcBef>
                <a:spcPts val="800"/>
              </a:spcBef>
              <a:spcAft>
                <a:spcPts val="0"/>
              </a:spcAft>
              <a:buClr>
                <a:srgbClr val="000000"/>
              </a:buClr>
              <a:buSzPts val="900"/>
              <a:buFont typeface="Calibri"/>
              <a:buNone/>
              <a:defRPr sz="900" b="1"/>
            </a:lvl1pPr>
            <a:lvl2pPr marL="914400" lvl="1" indent="-273050" algn="l" rtl="0">
              <a:lnSpc>
                <a:spcPct val="90000"/>
              </a:lnSpc>
              <a:spcBef>
                <a:spcPts val="800"/>
              </a:spcBef>
              <a:spcAft>
                <a:spcPts val="0"/>
              </a:spcAft>
              <a:buClr>
                <a:srgbClr val="000000"/>
              </a:buClr>
              <a:buSzPts val="700"/>
              <a:buChar char="•"/>
              <a:defRPr/>
            </a:lvl2pPr>
            <a:lvl3pPr marL="1371600" lvl="2" indent="-273050" algn="l" rtl="0">
              <a:lnSpc>
                <a:spcPct val="90000"/>
              </a:lnSpc>
              <a:spcBef>
                <a:spcPts val="800"/>
              </a:spcBef>
              <a:spcAft>
                <a:spcPts val="0"/>
              </a:spcAft>
              <a:buClr>
                <a:srgbClr val="000000"/>
              </a:buClr>
              <a:buSzPts val="700"/>
              <a:buChar char="•"/>
              <a:defRPr/>
            </a:lvl3pPr>
            <a:lvl4pPr marL="1828800" lvl="3" indent="-273050" algn="l" rtl="0">
              <a:lnSpc>
                <a:spcPct val="90000"/>
              </a:lnSpc>
              <a:spcBef>
                <a:spcPts val="800"/>
              </a:spcBef>
              <a:spcAft>
                <a:spcPts val="0"/>
              </a:spcAft>
              <a:buClr>
                <a:srgbClr val="000000"/>
              </a:buClr>
              <a:buSzPts val="700"/>
              <a:buChar char="•"/>
              <a:defRPr/>
            </a:lvl4pPr>
            <a:lvl5pPr marL="2286000" lvl="4" indent="-273050" algn="l" rtl="0">
              <a:lnSpc>
                <a:spcPct val="90000"/>
              </a:lnSpc>
              <a:spcBef>
                <a:spcPts val="800"/>
              </a:spcBef>
              <a:spcAft>
                <a:spcPts val="0"/>
              </a:spcAft>
              <a:buClr>
                <a:srgbClr val="000000"/>
              </a:buClr>
              <a:buSzPts val="700"/>
              <a:buChar char="•"/>
              <a:defRPr/>
            </a:lvl5pPr>
            <a:lvl6pPr marL="2743200" lvl="5" indent="-273050" algn="l" rtl="0">
              <a:lnSpc>
                <a:spcPct val="90000"/>
              </a:lnSpc>
              <a:spcBef>
                <a:spcPts val="800"/>
              </a:spcBef>
              <a:spcAft>
                <a:spcPts val="0"/>
              </a:spcAft>
              <a:buClr>
                <a:srgbClr val="000000"/>
              </a:buClr>
              <a:buSzPts val="700"/>
              <a:buChar char="•"/>
              <a:defRPr/>
            </a:lvl6pPr>
            <a:lvl7pPr marL="3200400" lvl="6" indent="-273050" algn="l" rtl="0">
              <a:lnSpc>
                <a:spcPct val="90000"/>
              </a:lnSpc>
              <a:spcBef>
                <a:spcPts val="800"/>
              </a:spcBef>
              <a:spcAft>
                <a:spcPts val="0"/>
              </a:spcAft>
              <a:buClr>
                <a:srgbClr val="000000"/>
              </a:buClr>
              <a:buSzPts val="700"/>
              <a:buChar char="•"/>
              <a:defRPr/>
            </a:lvl7pPr>
            <a:lvl8pPr marL="3657600" lvl="7" indent="-273050" algn="l" rtl="0">
              <a:lnSpc>
                <a:spcPct val="90000"/>
              </a:lnSpc>
              <a:spcBef>
                <a:spcPts val="800"/>
              </a:spcBef>
              <a:spcAft>
                <a:spcPts val="0"/>
              </a:spcAft>
              <a:buClr>
                <a:srgbClr val="000000"/>
              </a:buClr>
              <a:buSzPts val="700"/>
              <a:buChar char="•"/>
              <a:defRPr/>
            </a:lvl8pPr>
            <a:lvl9pPr marL="4114800" lvl="8" indent="-273050" algn="l" rtl="0">
              <a:lnSpc>
                <a:spcPct val="90000"/>
              </a:lnSpc>
              <a:spcBef>
                <a:spcPts val="800"/>
              </a:spcBef>
              <a:spcAft>
                <a:spcPts val="0"/>
              </a:spcAft>
              <a:buClr>
                <a:srgbClr val="000000"/>
              </a:buClr>
              <a:buSzPts val="700"/>
              <a:buChar char="•"/>
              <a:defRPr/>
            </a:lvl9pPr>
          </a:lstStyle>
          <a:p>
            <a:endParaRPr/>
          </a:p>
        </p:txBody>
      </p:sp>
      <p:sp>
        <p:nvSpPr>
          <p:cNvPr id="193" name="Google Shape;193;p36"/>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r Titel">
  <p:cSld name="Nur Titel">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628650" y="273844"/>
            <a:ext cx="7886700" cy="994200"/>
          </a:xfrm>
          <a:prstGeom prst="rect">
            <a:avLst/>
          </a:prstGeom>
          <a:noFill/>
          <a:ln>
            <a:noFill/>
          </a:ln>
        </p:spPr>
        <p:txBody>
          <a:bodyPr spcFirstLastPara="1" wrap="square" lIns="17150" tIns="17150" rIns="17150" bIns="17150" anchor="ctr" anchorCtr="0">
            <a:noAutofit/>
          </a:bodyPr>
          <a:lstStyle>
            <a:lvl1pPr lvl="0" algn="l" rtl="0">
              <a:lnSpc>
                <a:spcPct val="90000"/>
              </a:lnSpc>
              <a:spcBef>
                <a:spcPts val="0"/>
              </a:spcBef>
              <a:spcAft>
                <a:spcPts val="0"/>
              </a:spcAft>
              <a:buClr>
                <a:srgbClr val="000000"/>
              </a:buClr>
              <a:buSzPts val="700"/>
              <a:buNone/>
              <a:defRPr/>
            </a:lvl1pPr>
            <a:lvl2pPr lvl="1" algn="l" rtl="0">
              <a:lnSpc>
                <a:spcPct val="90000"/>
              </a:lnSpc>
              <a:spcBef>
                <a:spcPts val="0"/>
              </a:spcBef>
              <a:spcAft>
                <a:spcPts val="0"/>
              </a:spcAft>
              <a:buClr>
                <a:srgbClr val="000000"/>
              </a:buClr>
              <a:buSzPts val="700"/>
              <a:buNone/>
              <a:defRPr/>
            </a:lvl2pPr>
            <a:lvl3pPr lvl="2" algn="l" rtl="0">
              <a:lnSpc>
                <a:spcPct val="90000"/>
              </a:lnSpc>
              <a:spcBef>
                <a:spcPts val="0"/>
              </a:spcBef>
              <a:spcAft>
                <a:spcPts val="0"/>
              </a:spcAft>
              <a:buClr>
                <a:srgbClr val="000000"/>
              </a:buClr>
              <a:buSzPts val="700"/>
              <a:buNone/>
              <a:defRPr/>
            </a:lvl3pPr>
            <a:lvl4pPr lvl="3" algn="l" rtl="0">
              <a:lnSpc>
                <a:spcPct val="90000"/>
              </a:lnSpc>
              <a:spcBef>
                <a:spcPts val="0"/>
              </a:spcBef>
              <a:spcAft>
                <a:spcPts val="0"/>
              </a:spcAft>
              <a:buClr>
                <a:srgbClr val="000000"/>
              </a:buClr>
              <a:buSzPts val="700"/>
              <a:buNone/>
              <a:defRPr/>
            </a:lvl4pPr>
            <a:lvl5pPr lvl="4" algn="l" rtl="0">
              <a:lnSpc>
                <a:spcPct val="90000"/>
              </a:lnSpc>
              <a:spcBef>
                <a:spcPts val="0"/>
              </a:spcBef>
              <a:spcAft>
                <a:spcPts val="0"/>
              </a:spcAft>
              <a:buClr>
                <a:srgbClr val="000000"/>
              </a:buClr>
              <a:buSzPts val="700"/>
              <a:buNone/>
              <a:defRPr/>
            </a:lvl5pPr>
            <a:lvl6pPr lvl="5" algn="l" rtl="0">
              <a:lnSpc>
                <a:spcPct val="90000"/>
              </a:lnSpc>
              <a:spcBef>
                <a:spcPts val="0"/>
              </a:spcBef>
              <a:spcAft>
                <a:spcPts val="0"/>
              </a:spcAft>
              <a:buClr>
                <a:srgbClr val="000000"/>
              </a:buClr>
              <a:buSzPts val="700"/>
              <a:buNone/>
              <a:defRPr/>
            </a:lvl6pPr>
            <a:lvl7pPr lvl="6" algn="l" rtl="0">
              <a:lnSpc>
                <a:spcPct val="90000"/>
              </a:lnSpc>
              <a:spcBef>
                <a:spcPts val="0"/>
              </a:spcBef>
              <a:spcAft>
                <a:spcPts val="0"/>
              </a:spcAft>
              <a:buClr>
                <a:srgbClr val="000000"/>
              </a:buClr>
              <a:buSzPts val="700"/>
              <a:buNone/>
              <a:defRPr/>
            </a:lvl7pPr>
            <a:lvl8pPr lvl="7" algn="l" rtl="0">
              <a:lnSpc>
                <a:spcPct val="90000"/>
              </a:lnSpc>
              <a:spcBef>
                <a:spcPts val="0"/>
              </a:spcBef>
              <a:spcAft>
                <a:spcPts val="0"/>
              </a:spcAft>
              <a:buClr>
                <a:srgbClr val="000000"/>
              </a:buClr>
              <a:buSzPts val="700"/>
              <a:buNone/>
              <a:defRPr/>
            </a:lvl8pPr>
            <a:lvl9pPr lvl="8" algn="l" rtl="0">
              <a:lnSpc>
                <a:spcPct val="90000"/>
              </a:lnSpc>
              <a:spcBef>
                <a:spcPts val="0"/>
              </a:spcBef>
              <a:spcAft>
                <a:spcPts val="0"/>
              </a:spcAft>
              <a:buClr>
                <a:srgbClr val="000000"/>
              </a:buClr>
              <a:buSzPts val="700"/>
              <a:buNone/>
              <a:defRPr/>
            </a:lvl9pPr>
          </a:lstStyle>
          <a:p>
            <a:endParaRPr/>
          </a:p>
        </p:txBody>
      </p:sp>
      <p:sp>
        <p:nvSpPr>
          <p:cNvPr id="196" name="Google Shape;196;p37"/>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Leer">
  <p:cSld name="Leer">
    <p:spTree>
      <p:nvGrpSpPr>
        <p:cNvPr id="1" name="Shape 197"/>
        <p:cNvGrpSpPr/>
        <p:nvPr/>
      </p:nvGrpSpPr>
      <p:grpSpPr>
        <a:xfrm>
          <a:off x="0" y="0"/>
          <a:ext cx="0" cy="0"/>
          <a:chOff x="0" y="0"/>
          <a:chExt cx="0" cy="0"/>
        </a:xfrm>
      </p:grpSpPr>
      <p:sp>
        <p:nvSpPr>
          <p:cNvPr id="198" name="Google Shape;198;p38"/>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nhalt mit Überschrift">
  <p:cSld name="Inhalt mit Überschrift">
    <p:spTree>
      <p:nvGrpSpPr>
        <p:cNvPr id="1" name="Shape 199"/>
        <p:cNvGrpSpPr/>
        <p:nvPr/>
      </p:nvGrpSpPr>
      <p:grpSpPr>
        <a:xfrm>
          <a:off x="0" y="0"/>
          <a:ext cx="0" cy="0"/>
          <a:chOff x="0" y="0"/>
          <a:chExt cx="0" cy="0"/>
        </a:xfrm>
      </p:grpSpPr>
      <p:sp>
        <p:nvSpPr>
          <p:cNvPr id="200" name="Google Shape;200;p39"/>
          <p:cNvSpPr txBox="1">
            <a:spLocks noGrp="1"/>
          </p:cNvSpPr>
          <p:nvPr>
            <p:ph type="title"/>
          </p:nvPr>
        </p:nvSpPr>
        <p:spPr>
          <a:xfrm>
            <a:off x="629841" y="342900"/>
            <a:ext cx="2949300" cy="1200300"/>
          </a:xfrm>
          <a:prstGeom prst="rect">
            <a:avLst/>
          </a:prstGeom>
          <a:noFill/>
          <a:ln>
            <a:noFill/>
          </a:ln>
        </p:spPr>
        <p:txBody>
          <a:bodyPr spcFirstLastPara="1" wrap="square" lIns="17150" tIns="17150" rIns="17150" bIns="17150" anchor="b" anchorCtr="0">
            <a:noAutofit/>
          </a:bodyPr>
          <a:lstStyle>
            <a:lvl1pPr lvl="0" algn="l" rtl="0">
              <a:lnSpc>
                <a:spcPct val="90000"/>
              </a:lnSpc>
              <a:spcBef>
                <a:spcPts val="0"/>
              </a:spcBef>
              <a:spcAft>
                <a:spcPts val="0"/>
              </a:spcAft>
              <a:buClr>
                <a:srgbClr val="000000"/>
              </a:buClr>
              <a:buSzPts val="2400"/>
              <a:buFont typeface="Calibri"/>
              <a:buNone/>
              <a:defRPr sz="2400"/>
            </a:lvl1pPr>
            <a:lvl2pPr lvl="1" algn="l" rtl="0">
              <a:lnSpc>
                <a:spcPct val="90000"/>
              </a:lnSpc>
              <a:spcBef>
                <a:spcPts val="0"/>
              </a:spcBef>
              <a:spcAft>
                <a:spcPts val="0"/>
              </a:spcAft>
              <a:buClr>
                <a:srgbClr val="000000"/>
              </a:buClr>
              <a:buSzPts val="700"/>
              <a:buNone/>
              <a:defRPr/>
            </a:lvl2pPr>
            <a:lvl3pPr lvl="2" algn="l" rtl="0">
              <a:lnSpc>
                <a:spcPct val="90000"/>
              </a:lnSpc>
              <a:spcBef>
                <a:spcPts val="0"/>
              </a:spcBef>
              <a:spcAft>
                <a:spcPts val="0"/>
              </a:spcAft>
              <a:buClr>
                <a:srgbClr val="000000"/>
              </a:buClr>
              <a:buSzPts val="700"/>
              <a:buNone/>
              <a:defRPr/>
            </a:lvl3pPr>
            <a:lvl4pPr lvl="3" algn="l" rtl="0">
              <a:lnSpc>
                <a:spcPct val="90000"/>
              </a:lnSpc>
              <a:spcBef>
                <a:spcPts val="0"/>
              </a:spcBef>
              <a:spcAft>
                <a:spcPts val="0"/>
              </a:spcAft>
              <a:buClr>
                <a:srgbClr val="000000"/>
              </a:buClr>
              <a:buSzPts val="700"/>
              <a:buNone/>
              <a:defRPr/>
            </a:lvl4pPr>
            <a:lvl5pPr lvl="4" algn="l" rtl="0">
              <a:lnSpc>
                <a:spcPct val="90000"/>
              </a:lnSpc>
              <a:spcBef>
                <a:spcPts val="0"/>
              </a:spcBef>
              <a:spcAft>
                <a:spcPts val="0"/>
              </a:spcAft>
              <a:buClr>
                <a:srgbClr val="000000"/>
              </a:buClr>
              <a:buSzPts val="700"/>
              <a:buNone/>
              <a:defRPr/>
            </a:lvl5pPr>
            <a:lvl6pPr lvl="5" algn="l" rtl="0">
              <a:lnSpc>
                <a:spcPct val="90000"/>
              </a:lnSpc>
              <a:spcBef>
                <a:spcPts val="0"/>
              </a:spcBef>
              <a:spcAft>
                <a:spcPts val="0"/>
              </a:spcAft>
              <a:buClr>
                <a:srgbClr val="000000"/>
              </a:buClr>
              <a:buSzPts val="700"/>
              <a:buNone/>
              <a:defRPr/>
            </a:lvl6pPr>
            <a:lvl7pPr lvl="6" algn="l" rtl="0">
              <a:lnSpc>
                <a:spcPct val="90000"/>
              </a:lnSpc>
              <a:spcBef>
                <a:spcPts val="0"/>
              </a:spcBef>
              <a:spcAft>
                <a:spcPts val="0"/>
              </a:spcAft>
              <a:buClr>
                <a:srgbClr val="000000"/>
              </a:buClr>
              <a:buSzPts val="700"/>
              <a:buNone/>
              <a:defRPr/>
            </a:lvl7pPr>
            <a:lvl8pPr lvl="7" algn="l" rtl="0">
              <a:lnSpc>
                <a:spcPct val="90000"/>
              </a:lnSpc>
              <a:spcBef>
                <a:spcPts val="0"/>
              </a:spcBef>
              <a:spcAft>
                <a:spcPts val="0"/>
              </a:spcAft>
              <a:buClr>
                <a:srgbClr val="000000"/>
              </a:buClr>
              <a:buSzPts val="700"/>
              <a:buNone/>
              <a:defRPr/>
            </a:lvl8pPr>
            <a:lvl9pPr lvl="8" algn="l" rtl="0">
              <a:lnSpc>
                <a:spcPct val="90000"/>
              </a:lnSpc>
              <a:spcBef>
                <a:spcPts val="0"/>
              </a:spcBef>
              <a:spcAft>
                <a:spcPts val="0"/>
              </a:spcAft>
              <a:buClr>
                <a:srgbClr val="000000"/>
              </a:buClr>
              <a:buSzPts val="700"/>
              <a:buNone/>
              <a:defRPr/>
            </a:lvl9pPr>
          </a:lstStyle>
          <a:p>
            <a:endParaRPr/>
          </a:p>
        </p:txBody>
      </p:sp>
      <p:sp>
        <p:nvSpPr>
          <p:cNvPr id="201" name="Google Shape;201;p39"/>
          <p:cNvSpPr txBox="1">
            <a:spLocks noGrp="1"/>
          </p:cNvSpPr>
          <p:nvPr>
            <p:ph type="body" idx="1"/>
          </p:nvPr>
        </p:nvSpPr>
        <p:spPr>
          <a:xfrm>
            <a:off x="3887391" y="740569"/>
            <a:ext cx="4629300" cy="3655200"/>
          </a:xfrm>
          <a:prstGeom prst="rect">
            <a:avLst/>
          </a:prstGeom>
          <a:noFill/>
          <a:ln>
            <a:noFill/>
          </a:ln>
        </p:spPr>
        <p:txBody>
          <a:bodyPr spcFirstLastPara="1" wrap="square" lIns="17150" tIns="17150" rIns="17150" bIns="17150" anchor="t" anchorCtr="0">
            <a:noAutofit/>
          </a:bodyPr>
          <a:lstStyle>
            <a:lvl1pPr marL="457200" lvl="0" indent="-381000" algn="l" rtl="0">
              <a:lnSpc>
                <a:spcPct val="90000"/>
              </a:lnSpc>
              <a:spcBef>
                <a:spcPts val="800"/>
              </a:spcBef>
              <a:spcAft>
                <a:spcPts val="0"/>
              </a:spcAft>
              <a:buClr>
                <a:srgbClr val="000000"/>
              </a:buClr>
              <a:buSzPts val="2400"/>
              <a:buChar char="•"/>
              <a:defRPr sz="2400"/>
            </a:lvl1pPr>
            <a:lvl2pPr marL="914400" lvl="1" indent="-381000" algn="l" rtl="0">
              <a:lnSpc>
                <a:spcPct val="90000"/>
              </a:lnSpc>
              <a:spcBef>
                <a:spcPts val="800"/>
              </a:spcBef>
              <a:spcAft>
                <a:spcPts val="0"/>
              </a:spcAft>
              <a:buClr>
                <a:srgbClr val="000000"/>
              </a:buClr>
              <a:buSzPts val="2400"/>
              <a:buChar char="•"/>
              <a:defRPr sz="2400"/>
            </a:lvl2pPr>
            <a:lvl3pPr marL="1371600" lvl="2" indent="-381000" algn="l" rtl="0">
              <a:lnSpc>
                <a:spcPct val="90000"/>
              </a:lnSpc>
              <a:spcBef>
                <a:spcPts val="800"/>
              </a:spcBef>
              <a:spcAft>
                <a:spcPts val="0"/>
              </a:spcAft>
              <a:buClr>
                <a:srgbClr val="000000"/>
              </a:buClr>
              <a:buSzPts val="2400"/>
              <a:buChar char="•"/>
              <a:defRPr sz="2400"/>
            </a:lvl3pPr>
            <a:lvl4pPr marL="1828800" lvl="3" indent="-381000" algn="l" rtl="0">
              <a:lnSpc>
                <a:spcPct val="90000"/>
              </a:lnSpc>
              <a:spcBef>
                <a:spcPts val="800"/>
              </a:spcBef>
              <a:spcAft>
                <a:spcPts val="0"/>
              </a:spcAft>
              <a:buClr>
                <a:srgbClr val="000000"/>
              </a:buClr>
              <a:buSzPts val="2400"/>
              <a:buChar char="•"/>
              <a:defRPr sz="2400"/>
            </a:lvl4pPr>
            <a:lvl5pPr marL="2286000" lvl="4" indent="-381000" algn="l" rtl="0">
              <a:lnSpc>
                <a:spcPct val="90000"/>
              </a:lnSpc>
              <a:spcBef>
                <a:spcPts val="800"/>
              </a:spcBef>
              <a:spcAft>
                <a:spcPts val="0"/>
              </a:spcAft>
              <a:buClr>
                <a:srgbClr val="000000"/>
              </a:buClr>
              <a:buSzPts val="2400"/>
              <a:buChar char="•"/>
              <a:defRPr sz="2400"/>
            </a:lvl5pPr>
            <a:lvl6pPr marL="2743200" lvl="5" indent="-273050" algn="l" rtl="0">
              <a:lnSpc>
                <a:spcPct val="90000"/>
              </a:lnSpc>
              <a:spcBef>
                <a:spcPts val="800"/>
              </a:spcBef>
              <a:spcAft>
                <a:spcPts val="0"/>
              </a:spcAft>
              <a:buClr>
                <a:srgbClr val="000000"/>
              </a:buClr>
              <a:buSzPts val="700"/>
              <a:buChar char="•"/>
              <a:defRPr/>
            </a:lvl6pPr>
            <a:lvl7pPr marL="3200400" lvl="6" indent="-273050" algn="l" rtl="0">
              <a:lnSpc>
                <a:spcPct val="90000"/>
              </a:lnSpc>
              <a:spcBef>
                <a:spcPts val="800"/>
              </a:spcBef>
              <a:spcAft>
                <a:spcPts val="0"/>
              </a:spcAft>
              <a:buClr>
                <a:srgbClr val="000000"/>
              </a:buClr>
              <a:buSzPts val="700"/>
              <a:buChar char="•"/>
              <a:defRPr/>
            </a:lvl7pPr>
            <a:lvl8pPr marL="3657600" lvl="7" indent="-273050" algn="l" rtl="0">
              <a:lnSpc>
                <a:spcPct val="90000"/>
              </a:lnSpc>
              <a:spcBef>
                <a:spcPts val="800"/>
              </a:spcBef>
              <a:spcAft>
                <a:spcPts val="0"/>
              </a:spcAft>
              <a:buClr>
                <a:srgbClr val="000000"/>
              </a:buClr>
              <a:buSzPts val="700"/>
              <a:buChar char="•"/>
              <a:defRPr/>
            </a:lvl8pPr>
            <a:lvl9pPr marL="4114800" lvl="8" indent="-273050" algn="l" rtl="0">
              <a:lnSpc>
                <a:spcPct val="90000"/>
              </a:lnSpc>
              <a:spcBef>
                <a:spcPts val="800"/>
              </a:spcBef>
              <a:spcAft>
                <a:spcPts val="0"/>
              </a:spcAft>
              <a:buClr>
                <a:srgbClr val="000000"/>
              </a:buClr>
              <a:buSzPts val="700"/>
              <a:buChar char="•"/>
              <a:defRPr/>
            </a:lvl9pPr>
          </a:lstStyle>
          <a:p>
            <a:endParaRPr/>
          </a:p>
        </p:txBody>
      </p:sp>
      <p:sp>
        <p:nvSpPr>
          <p:cNvPr id="202" name="Google Shape;202;p39"/>
          <p:cNvSpPr txBox="1">
            <a:spLocks noGrp="1"/>
          </p:cNvSpPr>
          <p:nvPr>
            <p:ph type="body" idx="2"/>
          </p:nvPr>
        </p:nvSpPr>
        <p:spPr>
          <a:xfrm>
            <a:off x="629840" y="1543050"/>
            <a:ext cx="2949300" cy="2858700"/>
          </a:xfrm>
          <a:prstGeom prst="rect">
            <a:avLst/>
          </a:prstGeom>
          <a:noFill/>
          <a:ln>
            <a:noFill/>
          </a:ln>
        </p:spPr>
        <p:txBody>
          <a:bodyPr spcFirstLastPara="1" wrap="square" lIns="17150" tIns="17150" rIns="17150" bIns="17150" anchor="t" anchorCtr="0">
            <a:noAutofit/>
          </a:bodyPr>
          <a:lstStyle>
            <a:lvl1pPr marL="457200" lvl="0" indent="-228600" algn="l" rtl="0">
              <a:lnSpc>
                <a:spcPct val="90000"/>
              </a:lnSpc>
              <a:spcBef>
                <a:spcPts val="800"/>
              </a:spcBef>
              <a:spcAft>
                <a:spcPts val="0"/>
              </a:spcAft>
              <a:buClr>
                <a:srgbClr val="000000"/>
              </a:buClr>
              <a:buSzPts val="600"/>
              <a:buFont typeface="Calibri"/>
              <a:buNone/>
              <a:defRPr sz="600"/>
            </a:lvl1pPr>
            <a:lvl2pPr marL="914400" lvl="1" indent="-273050" algn="l" rtl="0">
              <a:lnSpc>
                <a:spcPct val="90000"/>
              </a:lnSpc>
              <a:spcBef>
                <a:spcPts val="800"/>
              </a:spcBef>
              <a:spcAft>
                <a:spcPts val="0"/>
              </a:spcAft>
              <a:buClr>
                <a:srgbClr val="000000"/>
              </a:buClr>
              <a:buSzPts val="700"/>
              <a:buChar char="•"/>
              <a:defRPr/>
            </a:lvl2pPr>
            <a:lvl3pPr marL="1371600" lvl="2" indent="-273050" algn="l" rtl="0">
              <a:lnSpc>
                <a:spcPct val="90000"/>
              </a:lnSpc>
              <a:spcBef>
                <a:spcPts val="800"/>
              </a:spcBef>
              <a:spcAft>
                <a:spcPts val="0"/>
              </a:spcAft>
              <a:buClr>
                <a:srgbClr val="000000"/>
              </a:buClr>
              <a:buSzPts val="700"/>
              <a:buChar char="•"/>
              <a:defRPr/>
            </a:lvl3pPr>
            <a:lvl4pPr marL="1828800" lvl="3" indent="-273050" algn="l" rtl="0">
              <a:lnSpc>
                <a:spcPct val="90000"/>
              </a:lnSpc>
              <a:spcBef>
                <a:spcPts val="800"/>
              </a:spcBef>
              <a:spcAft>
                <a:spcPts val="0"/>
              </a:spcAft>
              <a:buClr>
                <a:srgbClr val="000000"/>
              </a:buClr>
              <a:buSzPts val="700"/>
              <a:buChar char="•"/>
              <a:defRPr/>
            </a:lvl4pPr>
            <a:lvl5pPr marL="2286000" lvl="4" indent="-273050" algn="l" rtl="0">
              <a:lnSpc>
                <a:spcPct val="90000"/>
              </a:lnSpc>
              <a:spcBef>
                <a:spcPts val="800"/>
              </a:spcBef>
              <a:spcAft>
                <a:spcPts val="0"/>
              </a:spcAft>
              <a:buClr>
                <a:srgbClr val="000000"/>
              </a:buClr>
              <a:buSzPts val="700"/>
              <a:buChar char="•"/>
              <a:defRPr/>
            </a:lvl5pPr>
            <a:lvl6pPr marL="2743200" lvl="5" indent="-273050" algn="l" rtl="0">
              <a:lnSpc>
                <a:spcPct val="90000"/>
              </a:lnSpc>
              <a:spcBef>
                <a:spcPts val="800"/>
              </a:spcBef>
              <a:spcAft>
                <a:spcPts val="0"/>
              </a:spcAft>
              <a:buClr>
                <a:srgbClr val="000000"/>
              </a:buClr>
              <a:buSzPts val="700"/>
              <a:buChar char="•"/>
              <a:defRPr/>
            </a:lvl6pPr>
            <a:lvl7pPr marL="3200400" lvl="6" indent="-273050" algn="l" rtl="0">
              <a:lnSpc>
                <a:spcPct val="90000"/>
              </a:lnSpc>
              <a:spcBef>
                <a:spcPts val="800"/>
              </a:spcBef>
              <a:spcAft>
                <a:spcPts val="0"/>
              </a:spcAft>
              <a:buClr>
                <a:srgbClr val="000000"/>
              </a:buClr>
              <a:buSzPts val="700"/>
              <a:buChar char="•"/>
              <a:defRPr/>
            </a:lvl7pPr>
            <a:lvl8pPr marL="3657600" lvl="7" indent="-273050" algn="l" rtl="0">
              <a:lnSpc>
                <a:spcPct val="90000"/>
              </a:lnSpc>
              <a:spcBef>
                <a:spcPts val="800"/>
              </a:spcBef>
              <a:spcAft>
                <a:spcPts val="0"/>
              </a:spcAft>
              <a:buClr>
                <a:srgbClr val="000000"/>
              </a:buClr>
              <a:buSzPts val="700"/>
              <a:buChar char="•"/>
              <a:defRPr/>
            </a:lvl8pPr>
            <a:lvl9pPr marL="4114800" lvl="8" indent="-273050" algn="l" rtl="0">
              <a:lnSpc>
                <a:spcPct val="90000"/>
              </a:lnSpc>
              <a:spcBef>
                <a:spcPts val="800"/>
              </a:spcBef>
              <a:spcAft>
                <a:spcPts val="0"/>
              </a:spcAft>
              <a:buClr>
                <a:srgbClr val="000000"/>
              </a:buClr>
              <a:buSzPts val="700"/>
              <a:buChar char="•"/>
              <a:defRPr/>
            </a:lvl9pPr>
          </a:lstStyle>
          <a:p>
            <a:endParaRPr/>
          </a:p>
        </p:txBody>
      </p:sp>
      <p:sp>
        <p:nvSpPr>
          <p:cNvPr id="203" name="Google Shape;203;p39"/>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ld mit Überschrift">
  <p:cSld name="Bild mit Überschrif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629841" y="342900"/>
            <a:ext cx="2949300" cy="1200300"/>
          </a:xfrm>
          <a:prstGeom prst="rect">
            <a:avLst/>
          </a:prstGeom>
          <a:noFill/>
          <a:ln>
            <a:noFill/>
          </a:ln>
        </p:spPr>
        <p:txBody>
          <a:bodyPr spcFirstLastPara="1" wrap="square" lIns="17150" tIns="17150" rIns="17150" bIns="17150" anchor="b" anchorCtr="0">
            <a:noAutofit/>
          </a:bodyPr>
          <a:lstStyle>
            <a:lvl1pPr lvl="0" algn="l" rtl="0">
              <a:lnSpc>
                <a:spcPct val="90000"/>
              </a:lnSpc>
              <a:spcBef>
                <a:spcPts val="0"/>
              </a:spcBef>
              <a:spcAft>
                <a:spcPts val="0"/>
              </a:spcAft>
              <a:buClr>
                <a:srgbClr val="000000"/>
              </a:buClr>
              <a:buSzPts val="2400"/>
              <a:buFont typeface="Calibri"/>
              <a:buNone/>
              <a:defRPr sz="2400"/>
            </a:lvl1pPr>
            <a:lvl2pPr lvl="1" algn="l" rtl="0">
              <a:lnSpc>
                <a:spcPct val="90000"/>
              </a:lnSpc>
              <a:spcBef>
                <a:spcPts val="0"/>
              </a:spcBef>
              <a:spcAft>
                <a:spcPts val="0"/>
              </a:spcAft>
              <a:buClr>
                <a:srgbClr val="000000"/>
              </a:buClr>
              <a:buSzPts val="700"/>
              <a:buNone/>
              <a:defRPr/>
            </a:lvl2pPr>
            <a:lvl3pPr lvl="2" algn="l" rtl="0">
              <a:lnSpc>
                <a:spcPct val="90000"/>
              </a:lnSpc>
              <a:spcBef>
                <a:spcPts val="0"/>
              </a:spcBef>
              <a:spcAft>
                <a:spcPts val="0"/>
              </a:spcAft>
              <a:buClr>
                <a:srgbClr val="000000"/>
              </a:buClr>
              <a:buSzPts val="700"/>
              <a:buNone/>
              <a:defRPr/>
            </a:lvl3pPr>
            <a:lvl4pPr lvl="3" algn="l" rtl="0">
              <a:lnSpc>
                <a:spcPct val="90000"/>
              </a:lnSpc>
              <a:spcBef>
                <a:spcPts val="0"/>
              </a:spcBef>
              <a:spcAft>
                <a:spcPts val="0"/>
              </a:spcAft>
              <a:buClr>
                <a:srgbClr val="000000"/>
              </a:buClr>
              <a:buSzPts val="700"/>
              <a:buNone/>
              <a:defRPr/>
            </a:lvl4pPr>
            <a:lvl5pPr lvl="4" algn="l" rtl="0">
              <a:lnSpc>
                <a:spcPct val="90000"/>
              </a:lnSpc>
              <a:spcBef>
                <a:spcPts val="0"/>
              </a:spcBef>
              <a:spcAft>
                <a:spcPts val="0"/>
              </a:spcAft>
              <a:buClr>
                <a:srgbClr val="000000"/>
              </a:buClr>
              <a:buSzPts val="700"/>
              <a:buNone/>
              <a:defRPr/>
            </a:lvl5pPr>
            <a:lvl6pPr lvl="5" algn="l" rtl="0">
              <a:lnSpc>
                <a:spcPct val="90000"/>
              </a:lnSpc>
              <a:spcBef>
                <a:spcPts val="0"/>
              </a:spcBef>
              <a:spcAft>
                <a:spcPts val="0"/>
              </a:spcAft>
              <a:buClr>
                <a:srgbClr val="000000"/>
              </a:buClr>
              <a:buSzPts val="700"/>
              <a:buNone/>
              <a:defRPr/>
            </a:lvl6pPr>
            <a:lvl7pPr lvl="6" algn="l" rtl="0">
              <a:lnSpc>
                <a:spcPct val="90000"/>
              </a:lnSpc>
              <a:spcBef>
                <a:spcPts val="0"/>
              </a:spcBef>
              <a:spcAft>
                <a:spcPts val="0"/>
              </a:spcAft>
              <a:buClr>
                <a:srgbClr val="000000"/>
              </a:buClr>
              <a:buSzPts val="700"/>
              <a:buNone/>
              <a:defRPr/>
            </a:lvl7pPr>
            <a:lvl8pPr lvl="7" algn="l" rtl="0">
              <a:lnSpc>
                <a:spcPct val="90000"/>
              </a:lnSpc>
              <a:spcBef>
                <a:spcPts val="0"/>
              </a:spcBef>
              <a:spcAft>
                <a:spcPts val="0"/>
              </a:spcAft>
              <a:buClr>
                <a:srgbClr val="000000"/>
              </a:buClr>
              <a:buSzPts val="700"/>
              <a:buNone/>
              <a:defRPr/>
            </a:lvl8pPr>
            <a:lvl9pPr lvl="8" algn="l" rtl="0">
              <a:lnSpc>
                <a:spcPct val="90000"/>
              </a:lnSpc>
              <a:spcBef>
                <a:spcPts val="0"/>
              </a:spcBef>
              <a:spcAft>
                <a:spcPts val="0"/>
              </a:spcAft>
              <a:buClr>
                <a:srgbClr val="000000"/>
              </a:buClr>
              <a:buSzPts val="700"/>
              <a:buNone/>
              <a:defRPr/>
            </a:lvl9pPr>
          </a:lstStyle>
          <a:p>
            <a:endParaRPr/>
          </a:p>
        </p:txBody>
      </p:sp>
      <p:sp>
        <p:nvSpPr>
          <p:cNvPr id="206" name="Google Shape;206;p40"/>
          <p:cNvSpPr>
            <a:spLocks noGrp="1"/>
          </p:cNvSpPr>
          <p:nvPr>
            <p:ph type="pic" idx="2"/>
          </p:nvPr>
        </p:nvSpPr>
        <p:spPr>
          <a:xfrm>
            <a:off x="3887391" y="740569"/>
            <a:ext cx="4629300" cy="3655200"/>
          </a:xfrm>
          <a:prstGeom prst="rect">
            <a:avLst/>
          </a:prstGeom>
          <a:noFill/>
          <a:ln>
            <a:noFill/>
          </a:ln>
        </p:spPr>
        <p:txBody>
          <a:bodyPr spcFirstLastPara="1" wrap="square" lIns="34275" tIns="17150" rIns="34275" bIns="17150" anchor="t" anchorCtr="0">
            <a:noAutofit/>
          </a:bodyPr>
          <a:lstStyle>
            <a:lvl1pPr marR="0" lvl="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1pPr>
            <a:lvl2pPr marR="0" lvl="1"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2pPr>
            <a:lvl3pPr marR="0" lvl="2"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3pPr>
            <a:lvl4pPr marR="0" lvl="3"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4pPr>
            <a:lvl5pPr marR="0" lvl="4"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5pPr>
            <a:lvl6pPr marR="0" lvl="5"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6pPr>
            <a:lvl7pPr marR="0" lvl="6"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7pPr>
            <a:lvl8pPr marR="0" lvl="7"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8pPr>
            <a:lvl9pPr marR="0" lvl="8"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9pPr>
          </a:lstStyle>
          <a:p>
            <a:endParaRPr/>
          </a:p>
        </p:txBody>
      </p:sp>
      <p:sp>
        <p:nvSpPr>
          <p:cNvPr id="207" name="Google Shape;207;p40"/>
          <p:cNvSpPr txBox="1">
            <a:spLocks noGrp="1"/>
          </p:cNvSpPr>
          <p:nvPr>
            <p:ph type="body" idx="1"/>
          </p:nvPr>
        </p:nvSpPr>
        <p:spPr>
          <a:xfrm>
            <a:off x="629841" y="1543050"/>
            <a:ext cx="2949300" cy="2858700"/>
          </a:xfrm>
          <a:prstGeom prst="rect">
            <a:avLst/>
          </a:prstGeom>
          <a:noFill/>
          <a:ln>
            <a:noFill/>
          </a:ln>
        </p:spPr>
        <p:txBody>
          <a:bodyPr spcFirstLastPara="1" wrap="square" lIns="17150" tIns="17150" rIns="17150" bIns="17150" anchor="t" anchorCtr="0">
            <a:noAutofit/>
          </a:bodyPr>
          <a:lstStyle>
            <a:lvl1pPr marL="457200" lvl="0" indent="-228600" algn="l" rtl="0">
              <a:lnSpc>
                <a:spcPct val="90000"/>
              </a:lnSpc>
              <a:spcBef>
                <a:spcPts val="800"/>
              </a:spcBef>
              <a:spcAft>
                <a:spcPts val="0"/>
              </a:spcAft>
              <a:buClr>
                <a:srgbClr val="000000"/>
              </a:buClr>
              <a:buSzPts val="1200"/>
              <a:buFont typeface="Calibri"/>
              <a:buNone/>
              <a:defRPr sz="1200"/>
            </a:lvl1pPr>
            <a:lvl2pPr marL="914400" lvl="1" indent="-228600" algn="l" rtl="0">
              <a:lnSpc>
                <a:spcPct val="90000"/>
              </a:lnSpc>
              <a:spcBef>
                <a:spcPts val="800"/>
              </a:spcBef>
              <a:spcAft>
                <a:spcPts val="0"/>
              </a:spcAft>
              <a:buClr>
                <a:srgbClr val="000000"/>
              </a:buClr>
              <a:buSzPts val="1200"/>
              <a:buFont typeface="Calibri"/>
              <a:buNone/>
              <a:defRPr sz="1200"/>
            </a:lvl2pPr>
            <a:lvl3pPr marL="1371600" lvl="2" indent="-228600" algn="l" rtl="0">
              <a:lnSpc>
                <a:spcPct val="90000"/>
              </a:lnSpc>
              <a:spcBef>
                <a:spcPts val="800"/>
              </a:spcBef>
              <a:spcAft>
                <a:spcPts val="0"/>
              </a:spcAft>
              <a:buClr>
                <a:srgbClr val="000000"/>
              </a:buClr>
              <a:buSzPts val="1200"/>
              <a:buFont typeface="Calibri"/>
              <a:buNone/>
              <a:defRPr sz="1200"/>
            </a:lvl3pPr>
            <a:lvl4pPr marL="1828800" lvl="3" indent="-228600" algn="l" rtl="0">
              <a:lnSpc>
                <a:spcPct val="90000"/>
              </a:lnSpc>
              <a:spcBef>
                <a:spcPts val="800"/>
              </a:spcBef>
              <a:spcAft>
                <a:spcPts val="0"/>
              </a:spcAft>
              <a:buClr>
                <a:srgbClr val="000000"/>
              </a:buClr>
              <a:buSzPts val="1200"/>
              <a:buFont typeface="Calibri"/>
              <a:buNone/>
              <a:defRPr sz="1200"/>
            </a:lvl4pPr>
            <a:lvl5pPr marL="2286000" lvl="4" indent="-228600" algn="l" rtl="0">
              <a:lnSpc>
                <a:spcPct val="90000"/>
              </a:lnSpc>
              <a:spcBef>
                <a:spcPts val="800"/>
              </a:spcBef>
              <a:spcAft>
                <a:spcPts val="0"/>
              </a:spcAft>
              <a:buClr>
                <a:srgbClr val="000000"/>
              </a:buClr>
              <a:buSzPts val="1200"/>
              <a:buFont typeface="Calibri"/>
              <a:buNone/>
              <a:defRPr sz="1200"/>
            </a:lvl5pPr>
            <a:lvl6pPr marL="2743200" lvl="5" indent="-273050" algn="l" rtl="0">
              <a:lnSpc>
                <a:spcPct val="90000"/>
              </a:lnSpc>
              <a:spcBef>
                <a:spcPts val="800"/>
              </a:spcBef>
              <a:spcAft>
                <a:spcPts val="0"/>
              </a:spcAft>
              <a:buClr>
                <a:srgbClr val="000000"/>
              </a:buClr>
              <a:buSzPts val="700"/>
              <a:buChar char="•"/>
              <a:defRPr/>
            </a:lvl6pPr>
            <a:lvl7pPr marL="3200400" lvl="6" indent="-273050" algn="l" rtl="0">
              <a:lnSpc>
                <a:spcPct val="90000"/>
              </a:lnSpc>
              <a:spcBef>
                <a:spcPts val="800"/>
              </a:spcBef>
              <a:spcAft>
                <a:spcPts val="0"/>
              </a:spcAft>
              <a:buClr>
                <a:srgbClr val="000000"/>
              </a:buClr>
              <a:buSzPts val="700"/>
              <a:buChar char="•"/>
              <a:defRPr/>
            </a:lvl7pPr>
            <a:lvl8pPr marL="3657600" lvl="7" indent="-273050" algn="l" rtl="0">
              <a:lnSpc>
                <a:spcPct val="90000"/>
              </a:lnSpc>
              <a:spcBef>
                <a:spcPts val="800"/>
              </a:spcBef>
              <a:spcAft>
                <a:spcPts val="0"/>
              </a:spcAft>
              <a:buClr>
                <a:srgbClr val="000000"/>
              </a:buClr>
              <a:buSzPts val="700"/>
              <a:buChar char="•"/>
              <a:defRPr/>
            </a:lvl8pPr>
            <a:lvl9pPr marL="4114800" lvl="8" indent="-273050" algn="l" rtl="0">
              <a:lnSpc>
                <a:spcPct val="90000"/>
              </a:lnSpc>
              <a:spcBef>
                <a:spcPts val="800"/>
              </a:spcBef>
              <a:spcAft>
                <a:spcPts val="0"/>
              </a:spcAft>
              <a:buClr>
                <a:srgbClr val="000000"/>
              </a:buClr>
              <a:buSzPts val="700"/>
              <a:buChar char="•"/>
              <a:defRPr/>
            </a:lvl9pPr>
          </a:lstStyle>
          <a:p>
            <a:endParaRPr/>
          </a:p>
        </p:txBody>
      </p:sp>
      <p:sp>
        <p:nvSpPr>
          <p:cNvPr id="208" name="Google Shape;208;p40"/>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104775" y="104775"/>
            <a:ext cx="8934300" cy="4933800"/>
          </a:xfrm>
          <a:prstGeom prst="rect">
            <a:avLst/>
          </a:prstGeom>
          <a:noFill/>
          <a:ln w="9525" cap="flat" cmpd="sng">
            <a:solidFill>
              <a:srgbClr val="D6D5D5"/>
            </a:solidFill>
            <a:prstDash val="solid"/>
            <a:round/>
            <a:headEnd type="none" w="sm" len="sm"/>
            <a:tailEnd type="none" w="sm" len="sm"/>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grpSp>
        <p:nvGrpSpPr>
          <p:cNvPr id="52" name="Google Shape;52;p13"/>
          <p:cNvGrpSpPr/>
          <p:nvPr/>
        </p:nvGrpSpPr>
        <p:grpSpPr>
          <a:xfrm>
            <a:off x="124074" y="4479116"/>
            <a:ext cx="358931" cy="460780"/>
            <a:chOff x="1" y="-25"/>
            <a:chExt cx="957150" cy="1228746"/>
          </a:xfrm>
        </p:grpSpPr>
        <p:sp>
          <p:nvSpPr>
            <p:cNvPr id="53" name="Google Shape;53;p13"/>
            <p:cNvSpPr/>
            <p:nvPr/>
          </p:nvSpPr>
          <p:spPr>
            <a:xfrm>
              <a:off x="159132" y="575021"/>
              <a:ext cx="653700" cy="653700"/>
            </a:xfrm>
            <a:prstGeom prst="ellipse">
              <a:avLst/>
            </a:prstGeom>
            <a:solidFill>
              <a:srgbClr val="EA5B25"/>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sp>
          <p:nvSpPr>
            <p:cNvPr id="54" name="Google Shape;54;p13"/>
            <p:cNvSpPr/>
            <p:nvPr/>
          </p:nvSpPr>
          <p:spPr>
            <a:xfrm rot="-8089721">
              <a:off x="140171" y="140145"/>
              <a:ext cx="676810" cy="676810"/>
            </a:xfrm>
            <a:custGeom>
              <a:avLst/>
              <a:gdLst/>
              <a:ahLst/>
              <a:cxnLst/>
              <a:rect l="l" t="t" r="r" b="b"/>
              <a:pathLst>
                <a:path w="21600" h="21600" extrusionOk="0">
                  <a:moveTo>
                    <a:pt x="0" y="0"/>
                  </a:moveTo>
                  <a:lnTo>
                    <a:pt x="0" y="21600"/>
                  </a:lnTo>
                  <a:lnTo>
                    <a:pt x="21600" y="21600"/>
                  </a:lnTo>
                  <a:close/>
                </a:path>
              </a:pathLst>
            </a:custGeom>
            <a:solidFill>
              <a:srgbClr val="58ADC5"/>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58ADC5"/>
                </a:buClr>
                <a:buSzPts val="1100"/>
                <a:buFont typeface="Helvetica Neue"/>
                <a:buNone/>
              </a:pPr>
              <a:endParaRPr sz="1100" b="0" i="0" u="none" strike="noStrike" cap="none">
                <a:solidFill>
                  <a:srgbClr val="58ADC5"/>
                </a:solidFill>
                <a:latin typeface="Helvetica Neue"/>
                <a:ea typeface="Helvetica Neue"/>
                <a:cs typeface="Helvetica Neue"/>
                <a:sym typeface="Helvetica Neue"/>
              </a:endParaRPr>
            </a:p>
          </p:txBody>
        </p:sp>
      </p:grpSp>
      <p:grpSp>
        <p:nvGrpSpPr>
          <p:cNvPr id="55" name="Google Shape;55;p13"/>
          <p:cNvGrpSpPr/>
          <p:nvPr/>
        </p:nvGrpSpPr>
        <p:grpSpPr>
          <a:xfrm>
            <a:off x="8629252" y="157162"/>
            <a:ext cx="358875" cy="479138"/>
            <a:chOff x="-1" y="-1"/>
            <a:chExt cx="957000" cy="1277700"/>
          </a:xfrm>
        </p:grpSpPr>
        <p:sp>
          <p:nvSpPr>
            <p:cNvPr id="56" name="Google Shape;56;p13"/>
            <p:cNvSpPr/>
            <p:nvPr/>
          </p:nvSpPr>
          <p:spPr>
            <a:xfrm>
              <a:off x="-1" y="-1"/>
              <a:ext cx="957000" cy="1277700"/>
            </a:xfrm>
            <a:prstGeom prst="rect">
              <a:avLst/>
            </a:prstGeom>
            <a:solidFill>
              <a:srgbClr val="FFFFFF"/>
            </a:solidFill>
            <a:ln>
              <a:noFill/>
            </a:ln>
            <a:effectLst>
              <a:outerShdw blurRad="63500" dist="25400" dir="5400000" rotWithShape="0">
                <a:srgbClr val="000000">
                  <a:alpha val="49410"/>
                </a:srgbClr>
              </a:outerShdw>
            </a:effectLst>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Helvetica Neue"/>
                <a:ea typeface="Helvetica Neue"/>
                <a:cs typeface="Helvetica Neue"/>
                <a:sym typeface="Helvetica Neue"/>
              </a:endParaRPr>
            </a:p>
          </p:txBody>
        </p:sp>
        <p:pic>
          <p:nvPicPr>
            <p:cNvPr id="57" name="Google Shape;57;p13" descr="Grafik 7"/>
            <p:cNvPicPr preferRelativeResize="0"/>
            <p:nvPr/>
          </p:nvPicPr>
          <p:blipFill rotWithShape="1">
            <a:blip r:embed="rId19">
              <a:alphaModFix/>
            </a:blip>
            <a:srcRect b="11063"/>
            <a:stretch/>
          </p:blipFill>
          <p:spPr>
            <a:xfrm>
              <a:off x="78336" y="67812"/>
              <a:ext cx="800498" cy="1142167"/>
            </a:xfrm>
            <a:prstGeom prst="rect">
              <a:avLst/>
            </a:prstGeom>
            <a:noFill/>
            <a:ln>
              <a:noFill/>
            </a:ln>
          </p:spPr>
        </p:pic>
      </p:grpSp>
      <p:sp>
        <p:nvSpPr>
          <p:cNvPr id="58" name="Google Shape;58;p13"/>
          <p:cNvSpPr txBox="1">
            <a:spLocks noGrp="1"/>
          </p:cNvSpPr>
          <p:nvPr>
            <p:ph type="title"/>
          </p:nvPr>
        </p:nvSpPr>
        <p:spPr>
          <a:xfrm>
            <a:off x="1645295" y="133945"/>
            <a:ext cx="5853300" cy="1138500"/>
          </a:xfrm>
          <a:prstGeom prst="rect">
            <a:avLst/>
          </a:prstGeom>
          <a:noFill/>
          <a:ln>
            <a:noFill/>
          </a:ln>
        </p:spPr>
        <p:txBody>
          <a:bodyPr spcFirstLastPara="1" wrap="square" lIns="26775" tIns="26775" rIns="26775" bIns="26775" anchor="ctr" anchorCtr="0">
            <a:no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3"/>
          <p:cNvSpPr txBox="1">
            <a:spLocks noGrp="1"/>
          </p:cNvSpPr>
          <p:nvPr>
            <p:ph type="body" idx="1"/>
          </p:nvPr>
        </p:nvSpPr>
        <p:spPr>
          <a:xfrm>
            <a:off x="1645295" y="1366242"/>
            <a:ext cx="5853300" cy="3315300"/>
          </a:xfrm>
          <a:prstGeom prst="rect">
            <a:avLst/>
          </a:prstGeom>
          <a:noFill/>
          <a:ln>
            <a:noFill/>
          </a:ln>
        </p:spPr>
        <p:txBody>
          <a:bodyPr spcFirstLastPara="1" wrap="square" lIns="26775" tIns="26775" rIns="26775" bIns="26775" anchor="ctr" anchorCtr="0">
            <a:noAutofit/>
          </a:bodyPr>
          <a:lstStyle>
            <a:lvl1pPr marL="457200" marR="0" lvl="0"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1pPr>
            <a:lvl2pPr marL="914400" marR="0" lvl="1"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2pPr>
            <a:lvl3pPr marL="1371600" marR="0" lvl="2"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3pPr>
            <a:lvl4pPr marL="1828800" marR="0" lvl="3"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4pPr>
            <a:lvl5pPr marL="2286000" marR="0" lvl="4"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100000"/>
              </a:lnSpc>
              <a:spcBef>
                <a:spcPts val="2200"/>
              </a:spcBef>
              <a:spcAft>
                <a:spcPts val="0"/>
              </a:spcAft>
              <a:buClr>
                <a:srgbClr val="000000"/>
              </a:buClr>
              <a:buSzPts val="2400"/>
              <a:buFont typeface="Helvetica Neue"/>
              <a:buChar char="•"/>
              <a:defRPr sz="1700" b="0" i="0" u="none" strike="noStrike" cap="none">
                <a:solidFill>
                  <a:srgbClr val="000000"/>
                </a:solidFill>
                <a:latin typeface="Helvetica Neue"/>
                <a:ea typeface="Helvetica Neue"/>
                <a:cs typeface="Helvetica Neue"/>
                <a:sym typeface="Helvetica Neue"/>
              </a:defRPr>
            </a:lvl9pPr>
          </a:lstStyle>
          <a:p>
            <a:endParaRPr/>
          </a:p>
        </p:txBody>
      </p:sp>
      <p:sp>
        <p:nvSpPr>
          <p:cNvPr id="60" name="Google Shape;60;p13"/>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800"/>
              <a:buFont typeface="Helvetica Neue Light"/>
              <a:buNone/>
              <a:defRPr sz="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628650" y="273844"/>
            <a:ext cx="7886700" cy="994200"/>
          </a:xfrm>
          <a:prstGeom prst="rect">
            <a:avLst/>
          </a:prstGeom>
          <a:noFill/>
          <a:ln>
            <a:noFill/>
          </a:ln>
        </p:spPr>
        <p:txBody>
          <a:bodyPr spcFirstLastPara="1" wrap="square" lIns="17150" tIns="17150" rIns="17150" bIns="17150" anchor="ctr" anchorCtr="0">
            <a:noAutofit/>
          </a:bodyPr>
          <a:lstStyle>
            <a:lvl1pPr marR="0" lvl="0"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9pPr>
          </a:lstStyle>
          <a:p>
            <a:endParaRPr/>
          </a:p>
        </p:txBody>
      </p:sp>
      <p:sp>
        <p:nvSpPr>
          <p:cNvPr id="171" name="Google Shape;171;p31"/>
          <p:cNvSpPr txBox="1">
            <a:spLocks noGrp="1"/>
          </p:cNvSpPr>
          <p:nvPr>
            <p:ph type="body" idx="1"/>
          </p:nvPr>
        </p:nvSpPr>
        <p:spPr>
          <a:xfrm>
            <a:off x="628650" y="1369219"/>
            <a:ext cx="7886700" cy="3263400"/>
          </a:xfrm>
          <a:prstGeom prst="rect">
            <a:avLst/>
          </a:prstGeom>
          <a:noFill/>
          <a:ln>
            <a:noFill/>
          </a:ln>
        </p:spPr>
        <p:txBody>
          <a:bodyPr spcFirstLastPara="1" wrap="square" lIns="17150" tIns="17150" rIns="17150" bIns="17150" anchor="t" anchorCtr="0">
            <a:noAutofit/>
          </a:bodyPr>
          <a:lstStyle>
            <a:lvl1pPr marL="457200" marR="0" lvl="0" indent="-36195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1pPr>
            <a:lvl2pPr marL="914400" marR="0" lvl="1" indent="-36195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2pPr>
            <a:lvl3pPr marL="1371600" marR="0" lvl="2" indent="-36195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3pPr>
            <a:lvl4pPr marL="1828800" marR="0" lvl="3" indent="-36195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4pPr>
            <a:lvl5pPr marL="2286000" marR="0" lvl="4" indent="-36195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5pPr>
            <a:lvl6pPr marL="2743200" marR="0" lvl="5" indent="-36195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6pPr>
            <a:lvl7pPr marL="3200400" marR="0" lvl="6" indent="-36195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7pPr>
            <a:lvl8pPr marL="3657600" marR="0" lvl="7" indent="-36195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8pPr>
            <a:lvl9pPr marL="4114800" marR="0" lvl="8" indent="-361950" algn="l" rtl="0">
              <a:lnSpc>
                <a:spcPct val="90000"/>
              </a:lnSpc>
              <a:spcBef>
                <a:spcPts val="800"/>
              </a:spcBef>
              <a:spcAft>
                <a:spcPts val="0"/>
              </a:spcAft>
              <a:buClr>
                <a:srgbClr val="000000"/>
              </a:buClr>
              <a:buSzPts val="2100"/>
              <a:buFont typeface="Arial"/>
              <a:buChar char="•"/>
              <a:defRPr sz="2100" b="0" i="0" u="none" strike="noStrike" cap="none">
                <a:solidFill>
                  <a:srgbClr val="000000"/>
                </a:solidFill>
                <a:latin typeface="Calibri"/>
                <a:ea typeface="Calibri"/>
                <a:cs typeface="Calibri"/>
                <a:sym typeface="Calibri"/>
              </a:defRPr>
            </a:lvl9pPr>
          </a:lstStyle>
          <a:p>
            <a:endParaRPr/>
          </a:p>
        </p:txBody>
      </p:sp>
      <p:sp>
        <p:nvSpPr>
          <p:cNvPr id="172" name="Google Shape;172;p31"/>
          <p:cNvSpPr txBox="1">
            <a:spLocks noGrp="1"/>
          </p:cNvSpPr>
          <p:nvPr>
            <p:ph type="sldNum" idx="12"/>
          </p:nvPr>
        </p:nvSpPr>
        <p:spPr>
          <a:xfrm>
            <a:off x="8243282" y="4817622"/>
            <a:ext cx="272100" cy="173100"/>
          </a:xfrm>
          <a:prstGeom prst="rect">
            <a:avLst/>
          </a:prstGeom>
          <a:noFill/>
          <a:ln>
            <a:noFill/>
          </a:ln>
        </p:spPr>
        <p:txBody>
          <a:bodyPr spcFirstLastPara="1" wrap="square" lIns="17150" tIns="17150" rIns="17150" bIns="17150" anchor="ctr" anchorCtr="0">
            <a:noAutofit/>
          </a:bodyPr>
          <a:lstStyle>
            <a:lvl1pPr marL="0" marR="0" lvl="0"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88888"/>
              </a:buClr>
              <a:buSzPts val="900"/>
              <a:buFont typeface="Helvetica Neue"/>
              <a:buNone/>
              <a:defRPr sz="900" b="1"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9.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1"/>
          <p:cNvSpPr/>
          <p:nvPr/>
        </p:nvSpPr>
        <p:spPr>
          <a:xfrm>
            <a:off x="104775" y="104775"/>
            <a:ext cx="8934300" cy="4933800"/>
          </a:xfrm>
          <a:prstGeom prst="rect">
            <a:avLst/>
          </a:prstGeom>
          <a:noFill/>
          <a:ln w="9525" cap="flat" cmpd="sng">
            <a:solidFill>
              <a:srgbClr val="D6D5D5"/>
            </a:solidFill>
            <a:prstDash val="solid"/>
            <a:round/>
            <a:headEnd type="none" w="sm" len="sm"/>
            <a:tailEnd type="none" w="sm" len="sm"/>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700"/>
              <a:buFont typeface="Helvetica Neue"/>
              <a:buNone/>
            </a:pPr>
            <a:endParaRPr sz="700" b="0" i="0" u="none" strike="noStrike" cap="none">
              <a:solidFill>
                <a:srgbClr val="000000"/>
              </a:solidFill>
              <a:latin typeface="Calibri"/>
              <a:ea typeface="Calibri"/>
              <a:cs typeface="Calibri"/>
              <a:sym typeface="Calibri"/>
            </a:endParaRPr>
          </a:p>
        </p:txBody>
      </p:sp>
      <p:sp>
        <p:nvSpPr>
          <p:cNvPr id="214" name="Google Shape;214;p41"/>
          <p:cNvSpPr/>
          <p:nvPr/>
        </p:nvSpPr>
        <p:spPr>
          <a:xfrm>
            <a:off x="180975" y="4495800"/>
            <a:ext cx="476100" cy="476100"/>
          </a:xfrm>
          <a:prstGeom prst="ellipse">
            <a:avLst/>
          </a:prstGeom>
          <a:solidFill>
            <a:srgbClr val="EA5B25"/>
          </a:solidFill>
          <a:ln>
            <a:noFill/>
          </a:ln>
          <a:effectLst>
            <a:outerShdw blurRad="63500" dist="25400" dir="5400000" rotWithShape="0">
              <a:srgbClr val="000000">
                <a:alpha val="49020"/>
              </a:srgbClr>
            </a:outerShdw>
          </a:effectLst>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Calibri"/>
              <a:ea typeface="Calibri"/>
              <a:cs typeface="Calibri"/>
              <a:sym typeface="Calibri"/>
            </a:endParaRPr>
          </a:p>
        </p:txBody>
      </p:sp>
      <p:sp>
        <p:nvSpPr>
          <p:cNvPr id="215" name="Google Shape;215;p41"/>
          <p:cNvSpPr/>
          <p:nvPr/>
        </p:nvSpPr>
        <p:spPr>
          <a:xfrm rot="-8089802">
            <a:off x="171442" y="4229079"/>
            <a:ext cx="476268" cy="476268"/>
          </a:xfrm>
          <a:custGeom>
            <a:avLst/>
            <a:gdLst/>
            <a:ahLst/>
            <a:cxnLst/>
            <a:rect l="l" t="t" r="r" b="b"/>
            <a:pathLst>
              <a:path w="21600" h="21600" extrusionOk="0">
                <a:moveTo>
                  <a:pt x="0" y="0"/>
                </a:moveTo>
                <a:lnTo>
                  <a:pt x="0" y="21600"/>
                </a:lnTo>
                <a:lnTo>
                  <a:pt x="21600" y="21600"/>
                </a:lnTo>
                <a:close/>
              </a:path>
            </a:pathLst>
          </a:custGeom>
          <a:solidFill>
            <a:srgbClr val="58ADC5"/>
          </a:solidFill>
          <a:ln>
            <a:noFill/>
          </a:ln>
          <a:effectLst>
            <a:outerShdw blurRad="63500" dist="25400" dir="5400000" rotWithShape="0">
              <a:srgbClr val="000000">
                <a:alpha val="49020"/>
              </a:srgbClr>
            </a:outerShdw>
          </a:effectLst>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58ADC5"/>
              </a:buClr>
              <a:buSzPts val="1100"/>
              <a:buFont typeface="Helvetica Neue"/>
              <a:buNone/>
            </a:pPr>
            <a:endParaRPr sz="1100" b="0" i="0" u="none" strike="noStrike" cap="none">
              <a:solidFill>
                <a:srgbClr val="58ADC5"/>
              </a:solidFill>
              <a:latin typeface="Calibri"/>
              <a:ea typeface="Calibri"/>
              <a:cs typeface="Calibri"/>
              <a:sym typeface="Calibri"/>
            </a:endParaRPr>
          </a:p>
        </p:txBody>
      </p:sp>
      <p:grpSp>
        <p:nvGrpSpPr>
          <p:cNvPr id="216" name="Google Shape;216;p41"/>
          <p:cNvGrpSpPr/>
          <p:nvPr/>
        </p:nvGrpSpPr>
        <p:grpSpPr>
          <a:xfrm>
            <a:off x="8553449" y="138111"/>
            <a:ext cx="453825" cy="605700"/>
            <a:chOff x="-1" y="-1"/>
            <a:chExt cx="605100" cy="807600"/>
          </a:xfrm>
        </p:grpSpPr>
        <p:sp>
          <p:nvSpPr>
            <p:cNvPr id="217" name="Google Shape;217;p41"/>
            <p:cNvSpPr/>
            <p:nvPr/>
          </p:nvSpPr>
          <p:spPr>
            <a:xfrm>
              <a:off x="-1" y="-1"/>
              <a:ext cx="605100" cy="807600"/>
            </a:xfrm>
            <a:prstGeom prst="rect">
              <a:avLst/>
            </a:prstGeom>
            <a:solidFill>
              <a:srgbClr val="FFFFFF"/>
            </a:solidFill>
            <a:ln>
              <a:noFill/>
            </a:ln>
            <a:effectLst>
              <a:outerShdw blurRad="63500" dist="25400" dir="5400000" rotWithShape="0">
                <a:srgbClr val="000000">
                  <a:alpha val="49020"/>
                </a:srgbClr>
              </a:outerShdw>
            </a:effectLst>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Calibri"/>
                <a:ea typeface="Calibri"/>
                <a:cs typeface="Calibri"/>
                <a:sym typeface="Calibri"/>
              </a:endParaRPr>
            </a:p>
          </p:txBody>
        </p:sp>
        <p:pic>
          <p:nvPicPr>
            <p:cNvPr id="218" name="Google Shape;218;p41" descr="Grafik 7"/>
            <p:cNvPicPr preferRelativeResize="0"/>
            <p:nvPr/>
          </p:nvPicPr>
          <p:blipFill rotWithShape="1">
            <a:blip r:embed="rId3">
              <a:alphaModFix/>
            </a:blip>
            <a:srcRect b="11063"/>
            <a:stretch/>
          </p:blipFill>
          <p:spPr>
            <a:xfrm>
              <a:off x="49519" y="42867"/>
              <a:ext cx="506025" cy="722006"/>
            </a:xfrm>
            <a:prstGeom prst="rect">
              <a:avLst/>
            </a:prstGeom>
            <a:noFill/>
            <a:ln>
              <a:noFill/>
            </a:ln>
          </p:spPr>
        </p:pic>
      </p:grpSp>
      <p:sp>
        <p:nvSpPr>
          <p:cNvPr id="219" name="Google Shape;219;p41"/>
          <p:cNvSpPr txBox="1"/>
          <p:nvPr/>
        </p:nvSpPr>
        <p:spPr>
          <a:xfrm>
            <a:off x="1358713" y="1035312"/>
            <a:ext cx="5955900" cy="3072900"/>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53585F"/>
              </a:buClr>
              <a:buSzPts val="3800"/>
              <a:buFont typeface="Proxima Nova"/>
              <a:buNone/>
            </a:pPr>
            <a:endParaRPr sz="3800" b="1" i="0" u="none" strike="noStrike" cap="none">
              <a:solidFill>
                <a:schemeClr val="dk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474747"/>
              </a:buClr>
              <a:buSzPts val="4500"/>
              <a:buFont typeface="Helvetica Neue"/>
              <a:buNone/>
            </a:pPr>
            <a:r>
              <a:rPr lang="en" sz="3800" b="0" i="0" u="none" strike="noStrike" cap="none">
                <a:solidFill>
                  <a:srgbClr val="474747"/>
                </a:solidFill>
                <a:latin typeface="Helvetica Neue"/>
                <a:ea typeface="Helvetica Neue"/>
                <a:cs typeface="Helvetica Neue"/>
                <a:sym typeface="Helvetica Neue"/>
              </a:rPr>
              <a:t> </a:t>
            </a:r>
            <a:endParaRPr sz="3800" b="0" i="0" u="none" strike="noStrike" cap="none">
              <a:solidFill>
                <a:srgbClr val="000000"/>
              </a:solidFill>
              <a:latin typeface="Arial"/>
              <a:ea typeface="Arial"/>
              <a:cs typeface="Arial"/>
              <a:sym typeface="Arial"/>
            </a:endParaRPr>
          </a:p>
        </p:txBody>
      </p:sp>
      <p:sp>
        <p:nvSpPr>
          <p:cNvPr id="220" name="Google Shape;220;p41"/>
          <p:cNvSpPr/>
          <p:nvPr/>
        </p:nvSpPr>
        <p:spPr>
          <a:xfrm rot="-5400000">
            <a:off x="601345" y="911375"/>
            <a:ext cx="219078" cy="171450"/>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21" name="Google Shape;221;p41"/>
          <p:cNvSpPr/>
          <p:nvPr/>
        </p:nvSpPr>
        <p:spPr>
          <a:xfrm rot="5400000">
            <a:off x="1511070" y="2225178"/>
            <a:ext cx="219078" cy="171450"/>
          </a:xfrm>
          <a:custGeom>
            <a:avLst/>
            <a:gdLst/>
            <a:ahLst/>
            <a:cxnLst/>
            <a:rect l="l" t="t" r="r" b="b"/>
            <a:pathLst>
              <a:path w="21600" h="21600" extrusionOk="0">
                <a:moveTo>
                  <a:pt x="10800" y="0"/>
                </a:moveTo>
                <a:lnTo>
                  <a:pt x="21600" y="21600"/>
                </a:lnTo>
                <a:lnTo>
                  <a:pt x="0" y="21600"/>
                </a:lnTo>
                <a:close/>
              </a:path>
            </a:pathLst>
          </a:custGeom>
          <a:solidFill>
            <a:srgbClr val="58ADC4"/>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22" name="Google Shape;222;p41"/>
          <p:cNvSpPr/>
          <p:nvPr/>
        </p:nvSpPr>
        <p:spPr>
          <a:xfrm rot="-5400000">
            <a:off x="284340" y="3488040"/>
            <a:ext cx="219078" cy="171450"/>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23" name="Google Shape;223;p41"/>
          <p:cNvSpPr/>
          <p:nvPr/>
        </p:nvSpPr>
        <p:spPr>
          <a:xfrm rot="5400000" flipH="1">
            <a:off x="4607042" y="355287"/>
            <a:ext cx="219078" cy="171450"/>
          </a:xfrm>
          <a:custGeom>
            <a:avLst/>
            <a:gdLst/>
            <a:ahLst/>
            <a:cxnLst/>
            <a:rect l="l" t="t" r="r" b="b"/>
            <a:pathLst>
              <a:path w="21600" h="21600" extrusionOk="0">
                <a:moveTo>
                  <a:pt x="10800" y="0"/>
                </a:moveTo>
                <a:lnTo>
                  <a:pt x="21600" y="21600"/>
                </a:lnTo>
                <a:lnTo>
                  <a:pt x="0" y="21600"/>
                </a:lnTo>
                <a:close/>
              </a:path>
            </a:pathLst>
          </a:custGeom>
          <a:solidFill>
            <a:srgbClr val="58ADC4"/>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24" name="Google Shape;224;p41"/>
          <p:cNvSpPr/>
          <p:nvPr/>
        </p:nvSpPr>
        <p:spPr>
          <a:xfrm rot="-5400000">
            <a:off x="7556103" y="1737555"/>
            <a:ext cx="219078" cy="171450"/>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25" name="Google Shape;225;p41"/>
          <p:cNvSpPr/>
          <p:nvPr/>
        </p:nvSpPr>
        <p:spPr>
          <a:xfrm rot="5400000" flipH="1">
            <a:off x="8536285" y="2685238"/>
            <a:ext cx="221562" cy="176094"/>
          </a:xfrm>
          <a:custGeom>
            <a:avLst/>
            <a:gdLst/>
            <a:ahLst/>
            <a:cxnLst/>
            <a:rect l="l" t="t" r="r" b="b"/>
            <a:pathLst>
              <a:path w="21600" h="21600" extrusionOk="0">
                <a:moveTo>
                  <a:pt x="10800" y="0"/>
                </a:moveTo>
                <a:lnTo>
                  <a:pt x="21600" y="21600"/>
                </a:lnTo>
                <a:lnTo>
                  <a:pt x="0" y="21600"/>
                </a:lnTo>
                <a:close/>
              </a:path>
            </a:pathLst>
          </a:custGeom>
          <a:solidFill>
            <a:srgbClr val="58ADC4"/>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26" name="Google Shape;226;p41"/>
          <p:cNvSpPr/>
          <p:nvPr/>
        </p:nvSpPr>
        <p:spPr>
          <a:xfrm rot="5400000" flipH="1">
            <a:off x="3583962" y="4447498"/>
            <a:ext cx="219078" cy="171450"/>
          </a:xfrm>
          <a:custGeom>
            <a:avLst/>
            <a:gdLst/>
            <a:ahLst/>
            <a:cxnLst/>
            <a:rect l="l" t="t" r="r" b="b"/>
            <a:pathLst>
              <a:path w="21600" h="21600" extrusionOk="0">
                <a:moveTo>
                  <a:pt x="10800" y="0"/>
                </a:moveTo>
                <a:lnTo>
                  <a:pt x="21600" y="21600"/>
                </a:lnTo>
                <a:lnTo>
                  <a:pt x="0" y="21600"/>
                </a:lnTo>
                <a:close/>
              </a:path>
            </a:pathLst>
          </a:custGeom>
          <a:solidFill>
            <a:srgbClr val="58ADC4"/>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27" name="Google Shape;227;p41"/>
          <p:cNvSpPr/>
          <p:nvPr/>
        </p:nvSpPr>
        <p:spPr>
          <a:xfrm rot="-5400000">
            <a:off x="6537359" y="3980428"/>
            <a:ext cx="219078" cy="171450"/>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pic>
        <p:nvPicPr>
          <p:cNvPr id="228" name="Google Shape;228;p41" descr="Image"/>
          <p:cNvPicPr preferRelativeResize="0"/>
          <p:nvPr/>
        </p:nvPicPr>
        <p:blipFill rotWithShape="1">
          <a:blip r:embed="rId4">
            <a:alphaModFix/>
          </a:blip>
          <a:srcRect/>
          <a:stretch/>
        </p:blipFill>
        <p:spPr>
          <a:xfrm>
            <a:off x="7472047" y="2891139"/>
            <a:ext cx="2350018" cy="2350018"/>
          </a:xfrm>
          <a:prstGeom prst="rect">
            <a:avLst/>
          </a:prstGeom>
          <a:noFill/>
          <a:ln>
            <a:noFill/>
          </a:ln>
        </p:spPr>
      </p:pic>
      <p:pic>
        <p:nvPicPr>
          <p:cNvPr id="229" name="Google Shape;229;p41"/>
          <p:cNvPicPr preferRelativeResize="0"/>
          <p:nvPr/>
        </p:nvPicPr>
        <p:blipFill rotWithShape="1">
          <a:blip r:embed="rId5">
            <a:alphaModFix/>
          </a:blip>
          <a:srcRect/>
          <a:stretch/>
        </p:blipFill>
        <p:spPr>
          <a:xfrm>
            <a:off x="889774" y="1952624"/>
            <a:ext cx="7543139" cy="2392824"/>
          </a:xfrm>
          <a:prstGeom prst="rect">
            <a:avLst/>
          </a:prstGeom>
          <a:noFill/>
          <a:ln>
            <a:noFill/>
          </a:ln>
        </p:spPr>
      </p:pic>
      <p:sp>
        <p:nvSpPr>
          <p:cNvPr id="230" name="Google Shape;230;p41"/>
          <p:cNvSpPr txBox="1"/>
          <p:nvPr/>
        </p:nvSpPr>
        <p:spPr>
          <a:xfrm>
            <a:off x="796600" y="214425"/>
            <a:ext cx="8045700" cy="726600"/>
          </a:xfrm>
          <a:prstGeom prst="rect">
            <a:avLst/>
          </a:prstGeom>
          <a:noFill/>
          <a:ln>
            <a:noFill/>
          </a:ln>
        </p:spPr>
        <p:txBody>
          <a:bodyPr spcFirstLastPara="1" wrap="square" lIns="26775" tIns="26775" rIns="26775" bIns="26775" anchor="t" anchorCtr="0">
            <a:noAutofit/>
          </a:bodyPr>
          <a:lstStyle/>
          <a:p>
            <a:pPr marL="0" marR="0" lvl="0" indent="0" algn="l" rtl="0">
              <a:lnSpc>
                <a:spcPct val="80000"/>
              </a:lnSpc>
              <a:spcBef>
                <a:spcPts val="0"/>
              </a:spcBef>
              <a:spcAft>
                <a:spcPts val="0"/>
              </a:spcAft>
              <a:buClr>
                <a:srgbClr val="EA5B25"/>
              </a:buClr>
              <a:buSzPts val="5300"/>
              <a:buFont typeface="Helvetica Neue"/>
              <a:buNone/>
            </a:pPr>
            <a:r>
              <a:rPr lang="en" sz="3600" b="1" i="0" u="none" strike="noStrike" cap="none" dirty="0" err="1">
                <a:solidFill>
                  <a:srgbClr val="EA5B25"/>
                </a:solidFill>
                <a:latin typeface="Helvetica Neue"/>
                <a:ea typeface="Helvetica Neue"/>
                <a:cs typeface="Helvetica Neue"/>
                <a:sym typeface="Helvetica Neue"/>
              </a:rPr>
              <a:t>ReDI</a:t>
            </a:r>
            <a:r>
              <a:rPr lang="en" sz="3600" b="1" i="0" u="none" strike="noStrike" cap="none" dirty="0">
                <a:solidFill>
                  <a:srgbClr val="EA5B25"/>
                </a:solidFill>
                <a:latin typeface="Helvetica Neue"/>
                <a:ea typeface="Helvetica Neue"/>
                <a:cs typeface="Helvetica Neue"/>
                <a:sym typeface="Helvetica Neue"/>
              </a:rPr>
              <a:t> School </a:t>
            </a:r>
            <a:r>
              <a:rPr lang="en" sz="3000" b="1" i="0" u="none" strike="noStrike" cap="none" dirty="0">
                <a:solidFill>
                  <a:srgbClr val="58ADC5"/>
                </a:solidFill>
                <a:latin typeface="Helvetica Neue"/>
                <a:ea typeface="Helvetica Neue"/>
                <a:cs typeface="Helvetica Neue"/>
                <a:sym typeface="Helvetica Neue"/>
              </a:rPr>
              <a:t>Munich offers</a:t>
            </a:r>
            <a:endParaRPr sz="3000" b="1" dirty="0">
              <a:solidFill>
                <a:srgbClr val="58ADC5"/>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EA5B25"/>
              </a:buClr>
              <a:buSzPts val="5300"/>
              <a:buFont typeface="Helvetica Neue"/>
              <a:buNone/>
            </a:pPr>
            <a:endParaRPr lang="en" sz="2400" b="1" dirty="0">
              <a:solidFill>
                <a:srgbClr val="58ADC5"/>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EA5B25"/>
              </a:buClr>
              <a:buSzPts val="5300"/>
              <a:buFont typeface="Helvetica Neue"/>
              <a:buNone/>
            </a:pPr>
            <a:r>
              <a:rPr lang="en" sz="2400" b="1" dirty="0">
                <a:solidFill>
                  <a:srgbClr val="58ADC5"/>
                </a:solidFill>
                <a:latin typeface="Helvetica Neue"/>
                <a:ea typeface="Helvetica Neue"/>
                <a:cs typeface="Helvetica Neue"/>
                <a:sym typeface="Helvetica Neue"/>
              </a:rPr>
              <a:t>A new </a:t>
            </a:r>
            <a:r>
              <a:rPr lang="en" sz="2400" b="1" dirty="0">
                <a:solidFill>
                  <a:srgbClr val="EA5C35"/>
                </a:solidFill>
                <a:latin typeface="Helvetica Neue"/>
                <a:ea typeface="Helvetica Neue"/>
                <a:cs typeface="Helvetica Neue"/>
                <a:sym typeface="Helvetica Neue"/>
              </a:rPr>
              <a:t>Mentorship program</a:t>
            </a:r>
            <a:r>
              <a:rPr lang="en" sz="2400" b="1" dirty="0">
                <a:solidFill>
                  <a:srgbClr val="58ADC5"/>
                </a:solidFill>
                <a:latin typeface="Helvetica Neue"/>
                <a:ea typeface="Helvetica Neue"/>
                <a:cs typeface="Helvetica Neue"/>
                <a:sym typeface="Helvetica Neue"/>
              </a:rPr>
              <a:t> for students in DCP and DWP</a:t>
            </a:r>
            <a:br>
              <a:rPr lang="en" sz="5300" b="1" i="0" u="none" strike="noStrike" cap="none" dirty="0">
                <a:solidFill>
                  <a:srgbClr val="58ADC5"/>
                </a:solidFill>
                <a:latin typeface="Helvetica Neue"/>
                <a:ea typeface="Helvetica Neue"/>
                <a:cs typeface="Helvetica Neue"/>
                <a:sym typeface="Helvetica Neue"/>
              </a:rPr>
            </a:br>
            <a:endParaRPr sz="5300" b="1" i="0" u="none" strike="noStrike" cap="none" dirty="0">
              <a:solidFill>
                <a:srgbClr val="58ADC5"/>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EA5B25"/>
              </a:buClr>
              <a:buSzPts val="5300"/>
              <a:buFont typeface="Helvetica Neue"/>
              <a:buNone/>
            </a:pPr>
            <a:endParaRPr sz="5300" b="1" dirty="0">
              <a:solidFill>
                <a:srgbClr val="58ADC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p:nvPr/>
        </p:nvSpPr>
        <p:spPr>
          <a:xfrm>
            <a:off x="104468" y="131976"/>
            <a:ext cx="8908200" cy="4882500"/>
          </a:xfrm>
          <a:prstGeom prst="rect">
            <a:avLst/>
          </a:prstGeom>
          <a:noFill/>
          <a:ln w="9525" cap="flat" cmpd="sng">
            <a:solidFill>
              <a:srgbClr val="D6D5D5"/>
            </a:solidFill>
            <a:prstDash val="solid"/>
            <a:round/>
            <a:headEnd type="none" w="sm" len="sm"/>
            <a:tailEnd type="none" w="sm" len="sm"/>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Helvetica Neue"/>
              <a:buNone/>
            </a:pPr>
            <a:endParaRPr sz="3200" b="0" i="0" u="none" strike="noStrike" cap="none">
              <a:solidFill>
                <a:srgbClr val="000000"/>
              </a:solidFill>
              <a:latin typeface="Helvetica Neue"/>
              <a:ea typeface="Helvetica Neue"/>
              <a:cs typeface="Helvetica Neue"/>
              <a:sym typeface="Helvetica Neue"/>
            </a:endParaRPr>
          </a:p>
        </p:txBody>
      </p:sp>
      <p:pic>
        <p:nvPicPr>
          <p:cNvPr id="236" name="Google Shape;236;p42" descr="Untitled-1.png"/>
          <p:cNvPicPr preferRelativeResize="0"/>
          <p:nvPr/>
        </p:nvPicPr>
        <p:blipFill rotWithShape="1">
          <a:blip r:embed="rId3">
            <a:alphaModFix/>
          </a:blip>
          <a:srcRect t="44781" r="71183"/>
          <a:stretch/>
        </p:blipFill>
        <p:spPr>
          <a:xfrm rot="10800000">
            <a:off x="7606077" y="0"/>
            <a:ext cx="1627992" cy="1621998"/>
          </a:xfrm>
          <a:custGeom>
            <a:avLst/>
            <a:gdLst/>
            <a:ahLst/>
            <a:cxnLst/>
            <a:rect l="l" t="t" r="r" b="b"/>
            <a:pathLst>
              <a:path w="21600" h="21600" extrusionOk="0">
                <a:moveTo>
                  <a:pt x="11146" y="0"/>
                </a:moveTo>
                <a:lnTo>
                  <a:pt x="10482" y="657"/>
                </a:lnTo>
                <a:lnTo>
                  <a:pt x="9819" y="1314"/>
                </a:lnTo>
                <a:lnTo>
                  <a:pt x="10391" y="1891"/>
                </a:lnTo>
                <a:cubicBezTo>
                  <a:pt x="10707" y="2208"/>
                  <a:pt x="10988" y="2467"/>
                  <a:pt x="11014" y="2467"/>
                </a:cubicBezTo>
                <a:cubicBezTo>
                  <a:pt x="11040" y="2467"/>
                  <a:pt x="11347" y="2179"/>
                  <a:pt x="11697" y="1828"/>
                </a:cubicBezTo>
                <a:lnTo>
                  <a:pt x="12333" y="1191"/>
                </a:lnTo>
                <a:lnTo>
                  <a:pt x="11738" y="596"/>
                </a:lnTo>
                <a:lnTo>
                  <a:pt x="11146" y="0"/>
                </a:lnTo>
                <a:close/>
                <a:moveTo>
                  <a:pt x="8025" y="1575"/>
                </a:moveTo>
                <a:lnTo>
                  <a:pt x="4012" y="5570"/>
                </a:lnTo>
                <a:lnTo>
                  <a:pt x="0" y="9567"/>
                </a:lnTo>
                <a:lnTo>
                  <a:pt x="0" y="15583"/>
                </a:lnTo>
                <a:lnTo>
                  <a:pt x="0" y="21600"/>
                </a:lnTo>
                <a:lnTo>
                  <a:pt x="6082" y="21600"/>
                </a:lnTo>
                <a:lnTo>
                  <a:pt x="12165" y="21600"/>
                </a:lnTo>
                <a:lnTo>
                  <a:pt x="15558" y="18221"/>
                </a:lnTo>
                <a:lnTo>
                  <a:pt x="18952" y="14841"/>
                </a:lnTo>
                <a:lnTo>
                  <a:pt x="18249" y="14139"/>
                </a:lnTo>
                <a:lnTo>
                  <a:pt x="17546" y="13435"/>
                </a:lnTo>
                <a:lnTo>
                  <a:pt x="19210" y="11778"/>
                </a:lnTo>
                <a:lnTo>
                  <a:pt x="20872" y="10120"/>
                </a:lnTo>
                <a:lnTo>
                  <a:pt x="19442" y="8696"/>
                </a:lnTo>
                <a:lnTo>
                  <a:pt x="18013" y="7273"/>
                </a:lnTo>
                <a:lnTo>
                  <a:pt x="14703" y="10568"/>
                </a:lnTo>
                <a:lnTo>
                  <a:pt x="11394" y="13865"/>
                </a:lnTo>
                <a:lnTo>
                  <a:pt x="10799" y="13266"/>
                </a:lnTo>
                <a:lnTo>
                  <a:pt x="10204" y="12670"/>
                </a:lnTo>
                <a:lnTo>
                  <a:pt x="11868" y="11013"/>
                </a:lnTo>
                <a:lnTo>
                  <a:pt x="13530" y="9354"/>
                </a:lnTo>
                <a:lnTo>
                  <a:pt x="12102" y="7932"/>
                </a:lnTo>
                <a:lnTo>
                  <a:pt x="10673" y="6508"/>
                </a:lnTo>
                <a:lnTo>
                  <a:pt x="9582" y="7592"/>
                </a:lnTo>
                <a:lnTo>
                  <a:pt x="8490" y="8677"/>
                </a:lnTo>
                <a:lnTo>
                  <a:pt x="8025" y="8206"/>
                </a:lnTo>
                <a:lnTo>
                  <a:pt x="7558" y="7737"/>
                </a:lnTo>
                <a:lnTo>
                  <a:pt x="9222" y="6080"/>
                </a:lnTo>
                <a:lnTo>
                  <a:pt x="10884" y="4423"/>
                </a:lnTo>
                <a:lnTo>
                  <a:pt x="9454" y="2999"/>
                </a:lnTo>
                <a:lnTo>
                  <a:pt x="8025" y="1575"/>
                </a:lnTo>
                <a:close/>
                <a:moveTo>
                  <a:pt x="20452" y="2807"/>
                </a:moveTo>
                <a:cubicBezTo>
                  <a:pt x="20405" y="2807"/>
                  <a:pt x="20087" y="3083"/>
                  <a:pt x="19745" y="3421"/>
                </a:cubicBezTo>
                <a:lnTo>
                  <a:pt x="19123" y="4036"/>
                </a:lnTo>
                <a:lnTo>
                  <a:pt x="19698" y="4611"/>
                </a:lnTo>
                <a:cubicBezTo>
                  <a:pt x="20014" y="4928"/>
                  <a:pt x="20311" y="5188"/>
                  <a:pt x="20358" y="5188"/>
                </a:cubicBezTo>
                <a:cubicBezTo>
                  <a:pt x="20470" y="5188"/>
                  <a:pt x="21600" y="4071"/>
                  <a:pt x="21600" y="3960"/>
                </a:cubicBezTo>
                <a:cubicBezTo>
                  <a:pt x="21600" y="3848"/>
                  <a:pt x="20563" y="2807"/>
                  <a:pt x="20452" y="2807"/>
                </a:cubicBezTo>
                <a:close/>
                <a:moveTo>
                  <a:pt x="17540" y="18707"/>
                </a:moveTo>
                <a:lnTo>
                  <a:pt x="16904" y="19346"/>
                </a:lnTo>
                <a:lnTo>
                  <a:pt x="16268" y="19984"/>
                </a:lnTo>
                <a:lnTo>
                  <a:pt x="16861" y="20580"/>
                </a:lnTo>
                <a:lnTo>
                  <a:pt x="17456" y="21176"/>
                </a:lnTo>
                <a:lnTo>
                  <a:pt x="18097" y="20539"/>
                </a:lnTo>
                <a:lnTo>
                  <a:pt x="18737" y="19900"/>
                </a:lnTo>
                <a:lnTo>
                  <a:pt x="18139" y="19303"/>
                </a:lnTo>
                <a:lnTo>
                  <a:pt x="17540" y="18707"/>
                </a:lnTo>
                <a:close/>
              </a:path>
            </a:pathLst>
          </a:custGeom>
          <a:noFill/>
          <a:ln>
            <a:noFill/>
          </a:ln>
        </p:spPr>
      </p:pic>
      <p:pic>
        <p:nvPicPr>
          <p:cNvPr id="237" name="Google Shape;237;p42" descr="Untitled-1.png"/>
          <p:cNvPicPr preferRelativeResize="0"/>
          <p:nvPr/>
        </p:nvPicPr>
        <p:blipFill rotWithShape="1">
          <a:blip r:embed="rId3">
            <a:alphaModFix/>
          </a:blip>
          <a:srcRect t="44781" r="71184"/>
          <a:stretch/>
        </p:blipFill>
        <p:spPr>
          <a:xfrm>
            <a:off x="0" y="3897344"/>
            <a:ext cx="1253772" cy="1249182"/>
          </a:xfrm>
          <a:custGeom>
            <a:avLst/>
            <a:gdLst/>
            <a:ahLst/>
            <a:cxnLst/>
            <a:rect l="l" t="t" r="r" b="b"/>
            <a:pathLst>
              <a:path w="21600" h="21600" extrusionOk="0">
                <a:moveTo>
                  <a:pt x="11146" y="0"/>
                </a:moveTo>
                <a:lnTo>
                  <a:pt x="10482" y="657"/>
                </a:lnTo>
                <a:lnTo>
                  <a:pt x="9817" y="1314"/>
                </a:lnTo>
                <a:lnTo>
                  <a:pt x="10392" y="1890"/>
                </a:lnTo>
                <a:cubicBezTo>
                  <a:pt x="10708" y="2206"/>
                  <a:pt x="10988" y="2468"/>
                  <a:pt x="11013" y="2468"/>
                </a:cubicBezTo>
                <a:cubicBezTo>
                  <a:pt x="11039" y="2468"/>
                  <a:pt x="11346" y="2179"/>
                  <a:pt x="11696" y="1828"/>
                </a:cubicBezTo>
                <a:lnTo>
                  <a:pt x="12333" y="1192"/>
                </a:lnTo>
                <a:lnTo>
                  <a:pt x="11740" y="596"/>
                </a:lnTo>
                <a:lnTo>
                  <a:pt x="11146" y="0"/>
                </a:lnTo>
                <a:close/>
                <a:moveTo>
                  <a:pt x="8025" y="1574"/>
                </a:moveTo>
                <a:lnTo>
                  <a:pt x="4014" y="5569"/>
                </a:lnTo>
                <a:lnTo>
                  <a:pt x="0" y="9565"/>
                </a:lnTo>
                <a:lnTo>
                  <a:pt x="0" y="15582"/>
                </a:lnTo>
                <a:lnTo>
                  <a:pt x="0" y="21600"/>
                </a:lnTo>
                <a:lnTo>
                  <a:pt x="6082" y="21600"/>
                </a:lnTo>
                <a:lnTo>
                  <a:pt x="12164" y="21600"/>
                </a:lnTo>
                <a:lnTo>
                  <a:pt x="15559" y="18221"/>
                </a:lnTo>
                <a:lnTo>
                  <a:pt x="18951" y="14841"/>
                </a:lnTo>
                <a:lnTo>
                  <a:pt x="18248" y="14139"/>
                </a:lnTo>
                <a:lnTo>
                  <a:pt x="17548" y="13436"/>
                </a:lnTo>
                <a:lnTo>
                  <a:pt x="19210" y="11778"/>
                </a:lnTo>
                <a:lnTo>
                  <a:pt x="20874" y="10120"/>
                </a:lnTo>
                <a:lnTo>
                  <a:pt x="19442" y="8697"/>
                </a:lnTo>
                <a:lnTo>
                  <a:pt x="18013" y="7270"/>
                </a:lnTo>
                <a:lnTo>
                  <a:pt x="14705" y="10568"/>
                </a:lnTo>
                <a:lnTo>
                  <a:pt x="11394" y="13864"/>
                </a:lnTo>
                <a:lnTo>
                  <a:pt x="10801" y="13265"/>
                </a:lnTo>
                <a:lnTo>
                  <a:pt x="10206" y="12669"/>
                </a:lnTo>
                <a:lnTo>
                  <a:pt x="11867" y="11011"/>
                </a:lnTo>
                <a:lnTo>
                  <a:pt x="13532" y="9354"/>
                </a:lnTo>
                <a:lnTo>
                  <a:pt x="12103" y="7930"/>
                </a:lnTo>
                <a:lnTo>
                  <a:pt x="10673" y="6506"/>
                </a:lnTo>
                <a:lnTo>
                  <a:pt x="9582" y="7591"/>
                </a:lnTo>
                <a:lnTo>
                  <a:pt x="8490" y="8676"/>
                </a:lnTo>
                <a:lnTo>
                  <a:pt x="8025" y="8205"/>
                </a:lnTo>
                <a:lnTo>
                  <a:pt x="7560" y="7736"/>
                </a:lnTo>
                <a:lnTo>
                  <a:pt x="9221" y="6079"/>
                </a:lnTo>
                <a:lnTo>
                  <a:pt x="10883" y="4421"/>
                </a:lnTo>
                <a:lnTo>
                  <a:pt x="9454" y="2997"/>
                </a:lnTo>
                <a:lnTo>
                  <a:pt x="8025" y="1574"/>
                </a:lnTo>
                <a:close/>
                <a:moveTo>
                  <a:pt x="20452" y="2806"/>
                </a:moveTo>
                <a:cubicBezTo>
                  <a:pt x="20405" y="2806"/>
                  <a:pt x="20086" y="3082"/>
                  <a:pt x="19744" y="3420"/>
                </a:cubicBezTo>
                <a:lnTo>
                  <a:pt x="19123" y="4036"/>
                </a:lnTo>
                <a:lnTo>
                  <a:pt x="19698" y="4612"/>
                </a:lnTo>
                <a:cubicBezTo>
                  <a:pt x="20014" y="4929"/>
                  <a:pt x="20310" y="5187"/>
                  <a:pt x="20358" y="5187"/>
                </a:cubicBezTo>
                <a:cubicBezTo>
                  <a:pt x="20469" y="5187"/>
                  <a:pt x="21600" y="4071"/>
                  <a:pt x="21600" y="3960"/>
                </a:cubicBezTo>
                <a:cubicBezTo>
                  <a:pt x="21600" y="3848"/>
                  <a:pt x="20563" y="2806"/>
                  <a:pt x="20452" y="2806"/>
                </a:cubicBezTo>
                <a:close/>
                <a:moveTo>
                  <a:pt x="17543" y="18707"/>
                </a:moveTo>
                <a:lnTo>
                  <a:pt x="16904" y="19346"/>
                </a:lnTo>
                <a:lnTo>
                  <a:pt x="16267" y="19983"/>
                </a:lnTo>
                <a:lnTo>
                  <a:pt x="16863" y="20579"/>
                </a:lnTo>
                <a:lnTo>
                  <a:pt x="17456" y="21175"/>
                </a:lnTo>
                <a:lnTo>
                  <a:pt x="18098" y="20538"/>
                </a:lnTo>
                <a:lnTo>
                  <a:pt x="18739" y="19899"/>
                </a:lnTo>
                <a:lnTo>
                  <a:pt x="18141" y="19303"/>
                </a:lnTo>
                <a:lnTo>
                  <a:pt x="17543" y="18707"/>
                </a:lnTo>
                <a:close/>
              </a:path>
            </a:pathLst>
          </a:custGeom>
          <a:noFill/>
          <a:ln>
            <a:noFill/>
          </a:ln>
        </p:spPr>
      </p:pic>
      <p:sp>
        <p:nvSpPr>
          <p:cNvPr id="238" name="Google Shape;238;p42"/>
          <p:cNvSpPr/>
          <p:nvPr/>
        </p:nvSpPr>
        <p:spPr>
          <a:xfrm>
            <a:off x="3431904" y="3828050"/>
            <a:ext cx="5413200" cy="1036200"/>
          </a:xfrm>
          <a:prstGeom prst="rect">
            <a:avLst/>
          </a:prstGeom>
          <a:solidFill>
            <a:srgbClr val="D6D5D5">
              <a:alpha val="7840"/>
            </a:srgbClr>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000"/>
              <a:buFont typeface="Helvetica Neue"/>
              <a:buNone/>
            </a:pPr>
            <a:endParaRPr sz="3000" b="0" i="0" u="none" strike="noStrike" cap="none">
              <a:solidFill>
                <a:srgbClr val="FFFFFF"/>
              </a:solidFill>
              <a:latin typeface="Helvetica Neue"/>
              <a:ea typeface="Helvetica Neue"/>
              <a:cs typeface="Helvetica Neue"/>
              <a:sym typeface="Helvetica Neue"/>
            </a:endParaRPr>
          </a:p>
        </p:txBody>
      </p:sp>
      <p:grpSp>
        <p:nvGrpSpPr>
          <p:cNvPr id="239" name="Google Shape;239;p42"/>
          <p:cNvGrpSpPr/>
          <p:nvPr/>
        </p:nvGrpSpPr>
        <p:grpSpPr>
          <a:xfrm>
            <a:off x="8530980" y="184841"/>
            <a:ext cx="430396" cy="570344"/>
            <a:chOff x="-1" y="-1"/>
            <a:chExt cx="1151100" cy="1536900"/>
          </a:xfrm>
        </p:grpSpPr>
        <p:sp>
          <p:nvSpPr>
            <p:cNvPr id="240" name="Google Shape;240;p42"/>
            <p:cNvSpPr/>
            <p:nvPr/>
          </p:nvSpPr>
          <p:spPr>
            <a:xfrm>
              <a:off x="-1" y="-1"/>
              <a:ext cx="1151100" cy="1536900"/>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000"/>
                <a:buFont typeface="Helvetica Neue"/>
                <a:buNone/>
              </a:pPr>
              <a:endParaRPr sz="3000" b="0" i="0" u="none" strike="noStrike" cap="none">
                <a:solidFill>
                  <a:srgbClr val="FFFFFF"/>
                </a:solidFill>
                <a:latin typeface="Helvetica Neue"/>
                <a:ea typeface="Helvetica Neue"/>
                <a:cs typeface="Helvetica Neue"/>
                <a:sym typeface="Helvetica Neue"/>
              </a:endParaRPr>
            </a:p>
          </p:txBody>
        </p:sp>
        <p:pic>
          <p:nvPicPr>
            <p:cNvPr id="241" name="Google Shape;241;p42" descr="Grafik 7"/>
            <p:cNvPicPr preferRelativeResize="0"/>
            <p:nvPr/>
          </p:nvPicPr>
          <p:blipFill rotWithShape="1">
            <a:blip r:embed="rId4">
              <a:alphaModFix/>
            </a:blip>
            <a:srcRect b="11063"/>
            <a:stretch/>
          </p:blipFill>
          <p:spPr>
            <a:xfrm>
              <a:off x="94216" y="81560"/>
              <a:ext cx="962777" cy="1373709"/>
            </a:xfrm>
            <a:prstGeom prst="rect">
              <a:avLst/>
            </a:prstGeom>
            <a:noFill/>
            <a:ln>
              <a:noFill/>
            </a:ln>
          </p:spPr>
        </p:pic>
      </p:grpSp>
      <p:sp>
        <p:nvSpPr>
          <p:cNvPr id="242" name="Google Shape;242;p42"/>
          <p:cNvSpPr txBox="1"/>
          <p:nvPr/>
        </p:nvSpPr>
        <p:spPr>
          <a:xfrm>
            <a:off x="104475" y="249400"/>
            <a:ext cx="4747800" cy="428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50" b="1">
              <a:solidFill>
                <a:srgbClr val="3C4043"/>
              </a:solidFill>
              <a:highlight>
                <a:srgbClr val="FFFFFF"/>
              </a:highlight>
              <a:latin typeface="Roboto"/>
              <a:ea typeface="Roboto"/>
              <a:cs typeface="Roboto"/>
              <a:sym typeface="Roboto"/>
            </a:endParaRPr>
          </a:p>
          <a:p>
            <a:pPr marL="457200" lvl="0" indent="0" algn="l" rtl="0">
              <a:lnSpc>
                <a:spcPct val="115000"/>
              </a:lnSpc>
              <a:spcBef>
                <a:spcPts val="0"/>
              </a:spcBef>
              <a:spcAft>
                <a:spcPts val="0"/>
              </a:spcAft>
              <a:buNone/>
            </a:pPr>
            <a:r>
              <a:rPr lang="en" sz="2400" b="1">
                <a:solidFill>
                  <a:srgbClr val="EA5C35"/>
                </a:solidFill>
                <a:highlight>
                  <a:schemeClr val="lt1"/>
                </a:highlight>
                <a:latin typeface="Roboto"/>
                <a:ea typeface="Roboto"/>
                <a:cs typeface="Roboto"/>
                <a:sym typeface="Roboto"/>
              </a:rPr>
              <a:t>ReDI’s Mentorship Program offers:</a:t>
            </a:r>
            <a:endParaRPr sz="2400" b="1">
              <a:solidFill>
                <a:srgbClr val="EA5C35"/>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D1C1D"/>
              </a:solidFill>
              <a:latin typeface="Roboto"/>
              <a:ea typeface="Roboto"/>
              <a:cs typeface="Roboto"/>
              <a:sym typeface="Roboto"/>
            </a:endParaRPr>
          </a:p>
          <a:p>
            <a:pPr marL="457200" lvl="0" indent="-298450" algn="l" rtl="0">
              <a:lnSpc>
                <a:spcPct val="115000"/>
              </a:lnSpc>
              <a:spcBef>
                <a:spcPts val="0"/>
              </a:spcBef>
              <a:spcAft>
                <a:spcPts val="0"/>
              </a:spcAft>
              <a:buClr>
                <a:srgbClr val="666666"/>
              </a:buClr>
              <a:buSzPts val="1100"/>
              <a:buFont typeface="Raleway"/>
              <a:buChar char="●"/>
            </a:pPr>
            <a:r>
              <a:rPr lang="en" sz="1100">
                <a:solidFill>
                  <a:srgbClr val="666666"/>
                </a:solidFill>
                <a:latin typeface="Raleway"/>
                <a:ea typeface="Raleway"/>
                <a:cs typeface="Raleway"/>
                <a:sym typeface="Raleway"/>
              </a:rPr>
              <a:t>Support and guidance through your IT learning journey</a:t>
            </a:r>
            <a:endParaRPr sz="1100">
              <a:solidFill>
                <a:srgbClr val="666666"/>
              </a:solidFill>
              <a:latin typeface="Raleway"/>
              <a:ea typeface="Raleway"/>
              <a:cs typeface="Raleway"/>
              <a:sym typeface="Raleway"/>
            </a:endParaRPr>
          </a:p>
          <a:p>
            <a:pPr marL="457200" lvl="0" indent="-298450" algn="l" rtl="0">
              <a:lnSpc>
                <a:spcPct val="115000"/>
              </a:lnSpc>
              <a:spcBef>
                <a:spcPts val="0"/>
              </a:spcBef>
              <a:spcAft>
                <a:spcPts val="0"/>
              </a:spcAft>
              <a:buClr>
                <a:srgbClr val="666666"/>
              </a:buClr>
              <a:buSzPts val="1100"/>
              <a:buFont typeface="Raleway"/>
              <a:buChar char="●"/>
            </a:pPr>
            <a:r>
              <a:rPr lang="en" sz="1100">
                <a:solidFill>
                  <a:srgbClr val="666666"/>
                </a:solidFill>
                <a:latin typeface="Raleway"/>
                <a:ea typeface="Raleway"/>
                <a:cs typeface="Raleway"/>
                <a:sym typeface="Raleway"/>
              </a:rPr>
              <a:t>Support and guidance for soft skills developments</a:t>
            </a:r>
            <a:endParaRPr sz="1100">
              <a:solidFill>
                <a:srgbClr val="666666"/>
              </a:solidFill>
              <a:latin typeface="Raleway"/>
              <a:ea typeface="Raleway"/>
              <a:cs typeface="Raleway"/>
              <a:sym typeface="Raleway"/>
            </a:endParaRPr>
          </a:p>
          <a:p>
            <a:pPr marL="457200" lvl="0" indent="-298450" algn="l" rtl="0">
              <a:lnSpc>
                <a:spcPct val="115000"/>
              </a:lnSpc>
              <a:spcBef>
                <a:spcPts val="0"/>
              </a:spcBef>
              <a:spcAft>
                <a:spcPts val="0"/>
              </a:spcAft>
              <a:buClr>
                <a:srgbClr val="666666"/>
              </a:buClr>
              <a:buSzPts val="1100"/>
              <a:buFont typeface="Raleway"/>
              <a:buChar char="●"/>
            </a:pPr>
            <a:r>
              <a:rPr lang="en" sz="1100">
                <a:solidFill>
                  <a:srgbClr val="666666"/>
                </a:solidFill>
                <a:latin typeface="Raleway"/>
                <a:ea typeface="Raleway"/>
                <a:cs typeface="Raleway"/>
                <a:sym typeface="Raleway"/>
              </a:rPr>
              <a:t>Support and guidance for career planning, job search and professional network building</a:t>
            </a:r>
            <a:endParaRPr sz="1100">
              <a:solidFill>
                <a:srgbClr val="666666"/>
              </a:solidFill>
              <a:latin typeface="Raleway"/>
              <a:ea typeface="Raleway"/>
              <a:cs typeface="Raleway"/>
              <a:sym typeface="Raleway"/>
            </a:endParaRPr>
          </a:p>
          <a:p>
            <a:pPr marL="457200" lvl="0" indent="-298450" algn="l" rtl="0">
              <a:lnSpc>
                <a:spcPct val="115000"/>
              </a:lnSpc>
              <a:spcBef>
                <a:spcPts val="0"/>
              </a:spcBef>
              <a:spcAft>
                <a:spcPts val="0"/>
              </a:spcAft>
              <a:buClr>
                <a:srgbClr val="666666"/>
              </a:buClr>
              <a:buSzPts val="1100"/>
              <a:buFont typeface="Raleway"/>
              <a:buChar char="●"/>
            </a:pPr>
            <a:r>
              <a:rPr lang="en" sz="1100">
                <a:solidFill>
                  <a:srgbClr val="666666"/>
                </a:solidFill>
                <a:latin typeface="Raleway"/>
                <a:ea typeface="Raleway"/>
                <a:cs typeface="Raleway"/>
                <a:sym typeface="Raleway"/>
              </a:rPr>
              <a:t>Support and guidance for your personal growth, wellbeing and integration</a:t>
            </a:r>
            <a:r>
              <a:rPr lang="en" sz="1800" b="1">
                <a:solidFill>
                  <a:srgbClr val="666666"/>
                </a:solidFill>
                <a:latin typeface="Raleway"/>
                <a:ea typeface="Raleway"/>
                <a:cs typeface="Raleway"/>
                <a:sym typeface="Raleway"/>
              </a:rPr>
              <a:t> </a:t>
            </a:r>
            <a:endParaRPr sz="1800" b="1">
              <a:solidFill>
                <a:srgbClr val="666666"/>
              </a:solidFill>
              <a:latin typeface="Raleway"/>
              <a:ea typeface="Raleway"/>
              <a:cs typeface="Raleway"/>
              <a:sym typeface="Raleway"/>
            </a:endParaRPr>
          </a:p>
          <a:p>
            <a:pPr marL="0" lvl="0" indent="0" algn="l" rtl="0">
              <a:lnSpc>
                <a:spcPct val="115000"/>
              </a:lnSpc>
              <a:spcBef>
                <a:spcPts val="0"/>
              </a:spcBef>
              <a:spcAft>
                <a:spcPts val="0"/>
              </a:spcAft>
              <a:buNone/>
            </a:pPr>
            <a:endParaRPr sz="2000" b="1">
              <a:solidFill>
                <a:srgbClr val="666666"/>
              </a:solidFill>
              <a:latin typeface="Raleway"/>
              <a:ea typeface="Raleway"/>
              <a:cs typeface="Raleway"/>
              <a:sym typeface="Raleway"/>
            </a:endParaRPr>
          </a:p>
          <a:p>
            <a:pPr marL="0" lvl="0" indent="0" algn="l" rtl="0">
              <a:lnSpc>
                <a:spcPct val="115000"/>
              </a:lnSpc>
              <a:spcBef>
                <a:spcPts val="0"/>
              </a:spcBef>
              <a:spcAft>
                <a:spcPts val="0"/>
              </a:spcAft>
              <a:buNone/>
            </a:pPr>
            <a:endParaRPr sz="2000">
              <a:solidFill>
                <a:srgbClr val="3C4043"/>
              </a:solidFill>
              <a:highlight>
                <a:schemeClr val="lt1"/>
              </a:highlight>
              <a:latin typeface="Roboto"/>
              <a:ea typeface="Roboto"/>
              <a:cs typeface="Roboto"/>
              <a:sym typeface="Roboto"/>
            </a:endParaRPr>
          </a:p>
          <a:p>
            <a:pPr marL="0" lvl="0" indent="0" algn="l" rtl="0">
              <a:lnSpc>
                <a:spcPct val="115000"/>
              </a:lnSpc>
              <a:spcBef>
                <a:spcPts val="0"/>
              </a:spcBef>
              <a:spcAft>
                <a:spcPts val="0"/>
              </a:spcAft>
              <a:buClr>
                <a:schemeClr val="dk1"/>
              </a:buClr>
              <a:buSzPts val="400"/>
              <a:buFont typeface="Arial"/>
              <a:buNone/>
            </a:pPr>
            <a:endParaRPr sz="2000">
              <a:solidFill>
                <a:srgbClr val="3C4043"/>
              </a:solidFill>
              <a:highlight>
                <a:schemeClr val="lt1"/>
              </a:highlight>
              <a:latin typeface="Roboto"/>
              <a:ea typeface="Roboto"/>
              <a:cs typeface="Roboto"/>
              <a:sym typeface="Roboto"/>
            </a:endParaRPr>
          </a:p>
          <a:p>
            <a:pPr marL="0" lvl="0" indent="0" algn="l" rtl="0">
              <a:lnSpc>
                <a:spcPct val="115000"/>
              </a:lnSpc>
              <a:spcBef>
                <a:spcPts val="0"/>
              </a:spcBef>
              <a:spcAft>
                <a:spcPts val="0"/>
              </a:spcAft>
              <a:buNone/>
            </a:pPr>
            <a:endParaRPr sz="2000" b="1">
              <a:solidFill>
                <a:srgbClr val="3C4043"/>
              </a:solidFill>
              <a:highlight>
                <a:srgbClr val="FFFFFF"/>
              </a:highlight>
              <a:latin typeface="Roboto"/>
              <a:ea typeface="Roboto"/>
              <a:cs typeface="Roboto"/>
              <a:sym typeface="Roboto"/>
            </a:endParaRPr>
          </a:p>
        </p:txBody>
      </p:sp>
      <p:pic>
        <p:nvPicPr>
          <p:cNvPr id="243" name="Google Shape;243;p42"/>
          <p:cNvPicPr preferRelativeResize="0"/>
          <p:nvPr/>
        </p:nvPicPr>
        <p:blipFill>
          <a:blip r:embed="rId5">
            <a:alphaModFix/>
          </a:blip>
          <a:stretch>
            <a:fillRect/>
          </a:stretch>
        </p:blipFill>
        <p:spPr>
          <a:xfrm>
            <a:off x="4814825" y="1161325"/>
            <a:ext cx="4419251" cy="3196150"/>
          </a:xfrm>
          <a:prstGeom prst="rect">
            <a:avLst/>
          </a:prstGeom>
          <a:noFill/>
          <a:ln>
            <a:noFill/>
          </a:ln>
        </p:spPr>
      </p:pic>
      <p:sp>
        <p:nvSpPr>
          <p:cNvPr id="244" name="Google Shape;244;p42"/>
          <p:cNvSpPr txBox="1"/>
          <p:nvPr/>
        </p:nvSpPr>
        <p:spPr>
          <a:xfrm>
            <a:off x="1111275" y="4537875"/>
            <a:ext cx="8122800" cy="647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endParaRPr b="1">
              <a:solidFill>
                <a:srgbClr val="3C6177"/>
              </a:solidFill>
              <a:latin typeface="Roboto"/>
              <a:ea typeface="Roboto"/>
              <a:cs typeface="Roboto"/>
              <a:sym typeface="Roboto"/>
            </a:endParaRPr>
          </a:p>
        </p:txBody>
      </p:sp>
      <p:sp>
        <p:nvSpPr>
          <p:cNvPr id="245" name="Google Shape;245;p42"/>
          <p:cNvSpPr txBox="1"/>
          <p:nvPr/>
        </p:nvSpPr>
        <p:spPr>
          <a:xfrm>
            <a:off x="1329550" y="4212575"/>
            <a:ext cx="7763700" cy="19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pic>
        <p:nvPicPr>
          <p:cNvPr id="246" name="Google Shape;246;p42"/>
          <p:cNvPicPr preferRelativeResize="0"/>
          <p:nvPr/>
        </p:nvPicPr>
        <p:blipFill>
          <a:blip r:embed="rId6">
            <a:alphaModFix/>
          </a:blip>
          <a:stretch>
            <a:fillRect/>
          </a:stretch>
        </p:blipFill>
        <p:spPr>
          <a:xfrm>
            <a:off x="4842400" y="1199250"/>
            <a:ext cx="2592199" cy="1532950"/>
          </a:xfrm>
          <a:prstGeom prst="rect">
            <a:avLst/>
          </a:prstGeom>
          <a:noFill/>
          <a:ln w="9525" cap="flat" cmpd="sng">
            <a:solidFill>
              <a:srgbClr val="D6D5D5"/>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p:nvPr/>
        </p:nvSpPr>
        <p:spPr>
          <a:xfrm>
            <a:off x="4503000" y="1020125"/>
            <a:ext cx="4479600" cy="40455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endParaRPr sz="1100" dirty="0">
              <a:solidFill>
                <a:schemeClr val="dk1"/>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Raleway"/>
              <a:buChar char="●"/>
            </a:pPr>
            <a:r>
              <a:rPr lang="en" sz="1050" b="1" dirty="0">
                <a:solidFill>
                  <a:srgbClr val="474747"/>
                </a:solidFill>
                <a:latin typeface="Raleway"/>
                <a:ea typeface="Raleway"/>
                <a:cs typeface="Raleway"/>
                <a:sym typeface="Raleway"/>
              </a:rPr>
              <a:t>The Mentorship program offers 1:1 mentoring experience. So you and your mentor create individual plan for you</a:t>
            </a:r>
            <a:endParaRPr sz="1050" b="1"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Helvetica Neue"/>
              <a:buChar char="●"/>
            </a:pPr>
            <a:r>
              <a:rPr lang="en" sz="1050" dirty="0">
                <a:solidFill>
                  <a:srgbClr val="474747"/>
                </a:solidFill>
                <a:latin typeface="Raleway"/>
                <a:ea typeface="Raleway"/>
                <a:cs typeface="Raleway"/>
                <a:sym typeface="Raleway"/>
              </a:rPr>
              <a:t>The Mentorship program starts with a Matching event on 3.12.19 ( 7pm-9pm) at Social Impact Lab and finishes in March ( 30.03.20)</a:t>
            </a:r>
            <a:endParaRPr sz="1050"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Helvetica Neue"/>
              <a:buChar char="●"/>
            </a:pPr>
            <a:r>
              <a:rPr lang="en" sz="1050" dirty="0">
                <a:solidFill>
                  <a:srgbClr val="474747"/>
                </a:solidFill>
                <a:latin typeface="Raleway"/>
                <a:ea typeface="Raleway"/>
                <a:cs typeface="Raleway"/>
                <a:sym typeface="Raleway"/>
              </a:rPr>
              <a:t>After the Matching event only 11 students( DCP+ DWP) will be selected to participate in the program and work with mentors</a:t>
            </a:r>
            <a:endParaRPr sz="1050"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Helvetica Neue"/>
              <a:buChar char="●"/>
            </a:pPr>
            <a:r>
              <a:rPr lang="en" sz="1050" dirty="0">
                <a:solidFill>
                  <a:srgbClr val="474747"/>
                </a:solidFill>
                <a:latin typeface="Raleway"/>
                <a:ea typeface="Raleway"/>
                <a:cs typeface="Raleway"/>
                <a:sym typeface="Raleway"/>
              </a:rPr>
              <a:t>The Mentorship is an amazing opportunity and also a serious commitment. The mentors and the mentees meet twice a month for a 60-90 minutes and often mentee receive some tasks from their mentors.</a:t>
            </a:r>
            <a:endParaRPr sz="1050"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Raleway"/>
              <a:buChar char="●"/>
            </a:pPr>
            <a:r>
              <a:rPr lang="en" sz="1050" dirty="0">
                <a:solidFill>
                  <a:srgbClr val="474747"/>
                </a:solidFill>
                <a:highlight>
                  <a:schemeClr val="lt1"/>
                </a:highlight>
                <a:latin typeface="Raleway"/>
                <a:ea typeface="Raleway"/>
                <a:cs typeface="Raleway"/>
                <a:sym typeface="Raleway"/>
              </a:rPr>
              <a:t>The group of mentors is really diverse: ladies and gentlemen mentors, mentors with programing skills, mentors capable to support soft skills building and career planning, mentors with experience in IT companies and other fields, mentors speaking English, German, French, Spanish and other languages, mentors ready to listen, help and guide you. </a:t>
            </a:r>
            <a:endParaRPr sz="1050" dirty="0">
              <a:solidFill>
                <a:srgbClr val="474747"/>
              </a:solidFill>
              <a:highlight>
                <a:schemeClr val="lt1"/>
              </a:highlight>
              <a:latin typeface="Raleway"/>
              <a:ea typeface="Raleway"/>
              <a:cs typeface="Raleway"/>
              <a:sym typeface="Raleway"/>
            </a:endParaRPr>
          </a:p>
          <a:p>
            <a:pPr marL="457200" lvl="0" indent="0" algn="l" rtl="0">
              <a:lnSpc>
                <a:spcPct val="115000"/>
              </a:lnSpc>
              <a:spcBef>
                <a:spcPts val="0"/>
              </a:spcBef>
              <a:spcAft>
                <a:spcPts val="0"/>
              </a:spcAft>
              <a:buNone/>
            </a:pPr>
            <a:r>
              <a:rPr lang="en" sz="1050" b="1" dirty="0">
                <a:solidFill>
                  <a:srgbClr val="474747"/>
                </a:solidFill>
                <a:highlight>
                  <a:schemeClr val="lt1"/>
                </a:highlight>
                <a:latin typeface="Raleway"/>
                <a:ea typeface="Raleway"/>
                <a:cs typeface="Raleway"/>
                <a:sym typeface="Raleway"/>
              </a:rPr>
              <a:t>But they  are only 11 !!!</a:t>
            </a:r>
            <a:endParaRPr sz="1050" b="1" dirty="0">
              <a:solidFill>
                <a:srgbClr val="474747"/>
              </a:solidFill>
              <a:highlight>
                <a:schemeClr val="lt1"/>
              </a:highlight>
              <a:latin typeface="Raleway"/>
              <a:ea typeface="Raleway"/>
              <a:cs typeface="Raleway"/>
              <a:sym typeface="Raleway"/>
            </a:endParaRPr>
          </a:p>
        </p:txBody>
      </p:sp>
      <p:sp>
        <p:nvSpPr>
          <p:cNvPr id="252" name="Google Shape;252;p43"/>
          <p:cNvSpPr txBox="1"/>
          <p:nvPr/>
        </p:nvSpPr>
        <p:spPr>
          <a:xfrm>
            <a:off x="4709400" y="82578"/>
            <a:ext cx="4311600" cy="1013700"/>
          </a:xfrm>
          <a:prstGeom prst="rect">
            <a:avLst/>
          </a:prstGeom>
          <a:noFill/>
          <a:ln>
            <a:noFill/>
          </a:ln>
        </p:spPr>
        <p:txBody>
          <a:bodyPr spcFirstLastPara="1" wrap="square" lIns="26775" tIns="26775" rIns="26775" bIns="26775" anchor="ctr" anchorCtr="0">
            <a:noAutofit/>
          </a:bodyPr>
          <a:lstStyle/>
          <a:p>
            <a:pPr marL="0" marR="0" lvl="0" indent="0" algn="l" rtl="0">
              <a:lnSpc>
                <a:spcPct val="80000"/>
              </a:lnSpc>
              <a:spcBef>
                <a:spcPts val="0"/>
              </a:spcBef>
              <a:spcAft>
                <a:spcPts val="0"/>
              </a:spcAft>
              <a:buClr>
                <a:srgbClr val="474747"/>
              </a:buClr>
              <a:buSzPts val="7200"/>
              <a:buFont typeface="Arial"/>
              <a:buNone/>
            </a:pPr>
            <a:r>
              <a:rPr lang="en" sz="2400" b="1">
                <a:solidFill>
                  <a:srgbClr val="666666"/>
                </a:solidFill>
                <a:latin typeface="Helvetica Neue"/>
                <a:ea typeface="Helvetica Neue"/>
                <a:cs typeface="Helvetica Neue"/>
                <a:sym typeface="Helvetica Neue"/>
              </a:rPr>
              <a:t>Some important facts for interested students:</a:t>
            </a:r>
            <a:endParaRPr sz="2400" b="1">
              <a:solidFill>
                <a:srgbClr val="666666"/>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p:nvPr/>
        </p:nvSpPr>
        <p:spPr>
          <a:xfrm>
            <a:off x="4572000" y="904550"/>
            <a:ext cx="4242600" cy="34881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endParaRPr sz="1100" dirty="0">
              <a:solidFill>
                <a:schemeClr val="dk1"/>
              </a:solidFill>
              <a:latin typeface="Raleway"/>
              <a:ea typeface="Raleway"/>
              <a:cs typeface="Raleway"/>
              <a:sym typeface="Raleway"/>
            </a:endParaRPr>
          </a:p>
          <a:p>
            <a:pPr marL="457200" lvl="0" indent="0" algn="l" rtl="0">
              <a:lnSpc>
                <a:spcPct val="115000"/>
              </a:lnSpc>
              <a:spcBef>
                <a:spcPts val="0"/>
              </a:spcBef>
              <a:spcAft>
                <a:spcPts val="0"/>
              </a:spcAft>
              <a:buNone/>
            </a:pPr>
            <a:r>
              <a:rPr lang="en" sz="1050" b="1" dirty="0">
                <a:solidFill>
                  <a:srgbClr val="474747"/>
                </a:solidFill>
                <a:latin typeface="Raleway"/>
                <a:ea typeface="Raleway"/>
                <a:cs typeface="Raleway"/>
                <a:sym typeface="Raleway"/>
              </a:rPr>
              <a:t>THE NEXT STEPS:</a:t>
            </a:r>
            <a:endParaRPr sz="1050" b="1"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Raleway"/>
              <a:buAutoNum type="arabicPeriod"/>
            </a:pPr>
            <a:r>
              <a:rPr lang="en" sz="1050" dirty="0">
                <a:solidFill>
                  <a:srgbClr val="474747"/>
                </a:solidFill>
                <a:latin typeface="Raleway"/>
                <a:ea typeface="Raleway"/>
                <a:cs typeface="Raleway"/>
                <a:sym typeface="Raleway"/>
              </a:rPr>
              <a:t>Please fill in the registration form that teachers will provide you till 26.11 Tuesday 11:59 pm </a:t>
            </a:r>
            <a:endParaRPr sz="1050"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Raleway"/>
              <a:buAutoNum type="arabicPeriod"/>
            </a:pPr>
            <a:r>
              <a:rPr lang="en" sz="1050" dirty="0">
                <a:solidFill>
                  <a:srgbClr val="474747"/>
                </a:solidFill>
                <a:latin typeface="Raleway"/>
                <a:ea typeface="Raleway"/>
                <a:cs typeface="Raleway"/>
                <a:sym typeface="Raleway"/>
              </a:rPr>
              <a:t> On 28.11 ( Thursday) you will receive feedback for your application and </a:t>
            </a:r>
            <a:r>
              <a:rPr lang="en" sz="1050" u="sng" dirty="0">
                <a:solidFill>
                  <a:srgbClr val="474747"/>
                </a:solidFill>
                <a:latin typeface="Raleway"/>
                <a:ea typeface="Raleway"/>
                <a:cs typeface="Raleway"/>
                <a:sym typeface="Raleway"/>
              </a:rPr>
              <a:t>if you are approved on the first stage, then:</a:t>
            </a:r>
            <a:endParaRPr sz="1050" u="sng"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Raleway"/>
              <a:buAutoNum type="arabicPeriod"/>
            </a:pPr>
            <a:r>
              <a:rPr lang="en" sz="1050" dirty="0">
                <a:solidFill>
                  <a:srgbClr val="474747"/>
                </a:solidFill>
                <a:latin typeface="Raleway"/>
                <a:ea typeface="Raleway"/>
                <a:cs typeface="Raleway"/>
                <a:sym typeface="Raleway"/>
              </a:rPr>
              <a:t>You will be invited to participate in The Matching event( 3.12) and to meet all 11 mentors.</a:t>
            </a:r>
            <a:endParaRPr sz="1050"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Raleway"/>
              <a:buAutoNum type="arabicPeriod"/>
            </a:pPr>
            <a:r>
              <a:rPr lang="en" sz="1050" dirty="0">
                <a:solidFill>
                  <a:srgbClr val="474747"/>
                </a:solidFill>
                <a:latin typeface="Raleway"/>
                <a:ea typeface="Raleway"/>
                <a:cs typeface="Raleway"/>
                <a:sym typeface="Raleway"/>
              </a:rPr>
              <a:t>On 2.12 ( Monday) you will receive information for all mentors and a short document that will help you to prepare for the Matching day ( 3.12)</a:t>
            </a:r>
            <a:endParaRPr sz="1050"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Raleway"/>
              <a:buAutoNum type="arabicPeriod"/>
            </a:pPr>
            <a:r>
              <a:rPr lang="en" sz="1050" dirty="0">
                <a:solidFill>
                  <a:srgbClr val="474747"/>
                </a:solidFill>
                <a:latin typeface="Raleway"/>
                <a:ea typeface="Raleway"/>
                <a:cs typeface="Raleway"/>
                <a:sym typeface="Raleway"/>
              </a:rPr>
              <a:t>On the Matching day, you meet all mentors and speak with them 1:1. Then you can decide which you prefer and apply for them :).</a:t>
            </a:r>
            <a:endParaRPr sz="1050" dirty="0">
              <a:solidFill>
                <a:srgbClr val="474747"/>
              </a:solidFill>
              <a:latin typeface="Raleway"/>
              <a:ea typeface="Raleway"/>
              <a:cs typeface="Raleway"/>
              <a:sym typeface="Raleway"/>
            </a:endParaRPr>
          </a:p>
          <a:p>
            <a:pPr marL="457200" lvl="0" indent="-298450" algn="l" rtl="0">
              <a:lnSpc>
                <a:spcPct val="115000"/>
              </a:lnSpc>
              <a:spcBef>
                <a:spcPts val="0"/>
              </a:spcBef>
              <a:spcAft>
                <a:spcPts val="0"/>
              </a:spcAft>
              <a:buClr>
                <a:srgbClr val="474747"/>
              </a:buClr>
              <a:buSzPts val="1100"/>
              <a:buFont typeface="Raleway"/>
              <a:buAutoNum type="arabicPeriod"/>
            </a:pPr>
            <a:r>
              <a:rPr lang="en" sz="1050" dirty="0">
                <a:solidFill>
                  <a:srgbClr val="474747"/>
                </a:solidFill>
                <a:latin typeface="Raleway"/>
                <a:ea typeface="Raleway"/>
                <a:cs typeface="Raleway"/>
                <a:sym typeface="Raleway"/>
              </a:rPr>
              <a:t>On 05.12 ( Thursday) 11 of the participants in the Matching day will be selected for mentees and connected with their mentors.</a:t>
            </a:r>
            <a:endParaRPr sz="1050" dirty="0">
              <a:solidFill>
                <a:srgbClr val="474747"/>
              </a:solidFill>
              <a:latin typeface="Raleway"/>
              <a:ea typeface="Raleway"/>
              <a:cs typeface="Raleway"/>
              <a:sym typeface="Raleway"/>
            </a:endParaRPr>
          </a:p>
          <a:p>
            <a:pPr marL="0" lvl="0" indent="0" algn="l" rtl="0">
              <a:lnSpc>
                <a:spcPct val="115000"/>
              </a:lnSpc>
              <a:spcBef>
                <a:spcPts val="0"/>
              </a:spcBef>
              <a:spcAft>
                <a:spcPts val="0"/>
              </a:spcAft>
              <a:buClr>
                <a:schemeClr val="dk1"/>
              </a:buClr>
              <a:buSzPts val="1100"/>
              <a:buFont typeface="Arial"/>
              <a:buNone/>
            </a:pPr>
            <a:r>
              <a:rPr lang="en" sz="1050" b="1" dirty="0">
                <a:solidFill>
                  <a:schemeClr val="dk1"/>
                </a:solidFill>
                <a:latin typeface="Raleway"/>
                <a:ea typeface="Raleway"/>
                <a:cs typeface="Raleway"/>
                <a:sym typeface="Raleway"/>
              </a:rPr>
              <a:t>Unfortunately only 11 students will be selected for the mentorship after the Matching day, the others should wait for the next semester </a:t>
            </a:r>
            <a:endParaRPr sz="1050" b="1" dirty="0">
              <a:solidFill>
                <a:schemeClr val="dk1"/>
              </a:solidFill>
              <a:latin typeface="Raleway"/>
              <a:ea typeface="Raleway"/>
              <a:cs typeface="Raleway"/>
              <a:sym typeface="Raleway"/>
            </a:endParaRPr>
          </a:p>
          <a:p>
            <a:pPr marL="457200" lvl="0" indent="0" algn="l" rtl="0">
              <a:lnSpc>
                <a:spcPct val="115000"/>
              </a:lnSpc>
              <a:spcBef>
                <a:spcPts val="0"/>
              </a:spcBef>
              <a:spcAft>
                <a:spcPts val="0"/>
              </a:spcAft>
              <a:buNone/>
            </a:pPr>
            <a:endParaRPr sz="1000" b="1" dirty="0">
              <a:solidFill>
                <a:schemeClr val="dk1"/>
              </a:solidFill>
              <a:latin typeface="Raleway"/>
              <a:ea typeface="Raleway"/>
              <a:cs typeface="Raleway"/>
              <a:sym typeface="Raleway"/>
            </a:endParaRPr>
          </a:p>
        </p:txBody>
      </p:sp>
      <p:sp>
        <p:nvSpPr>
          <p:cNvPr id="258" name="Google Shape;258;p44"/>
          <p:cNvSpPr txBox="1"/>
          <p:nvPr/>
        </p:nvSpPr>
        <p:spPr>
          <a:xfrm>
            <a:off x="4653075" y="346776"/>
            <a:ext cx="4311600" cy="648600"/>
          </a:xfrm>
          <a:prstGeom prst="rect">
            <a:avLst/>
          </a:prstGeom>
          <a:noFill/>
          <a:ln>
            <a:noFill/>
          </a:ln>
        </p:spPr>
        <p:txBody>
          <a:bodyPr spcFirstLastPara="1" wrap="square" lIns="26775" tIns="26775" rIns="26775" bIns="26775" anchor="ctr" anchorCtr="0">
            <a:noAutofit/>
          </a:bodyPr>
          <a:lstStyle/>
          <a:p>
            <a:pPr marL="0" marR="0" lvl="0" indent="0" algn="l" rtl="0">
              <a:lnSpc>
                <a:spcPct val="80000"/>
              </a:lnSpc>
              <a:spcBef>
                <a:spcPts val="0"/>
              </a:spcBef>
              <a:spcAft>
                <a:spcPts val="0"/>
              </a:spcAft>
              <a:buClr>
                <a:srgbClr val="474747"/>
              </a:buClr>
              <a:buSzPts val="7200"/>
              <a:buFont typeface="Arial"/>
              <a:buNone/>
            </a:pPr>
            <a:r>
              <a:rPr lang="en" sz="2400" b="1">
                <a:solidFill>
                  <a:srgbClr val="666666"/>
                </a:solidFill>
                <a:latin typeface="Helvetica Neue"/>
                <a:ea typeface="Helvetica Neue"/>
                <a:cs typeface="Helvetica Neue"/>
                <a:sym typeface="Helvetica Neue"/>
              </a:rPr>
              <a:t>Are you interested? If yes, then: </a:t>
            </a:r>
            <a:endParaRPr sz="2400" b="1">
              <a:solidFill>
                <a:srgbClr val="666666"/>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474747"/>
              </a:buClr>
              <a:buSzPts val="7200"/>
              <a:buFont typeface="Arial"/>
              <a:buNone/>
            </a:pPr>
            <a:endParaRPr sz="3000" b="1">
              <a:solidFill>
                <a:srgbClr val="666666"/>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p:nvPr/>
        </p:nvSpPr>
        <p:spPr>
          <a:xfrm>
            <a:off x="104775" y="104775"/>
            <a:ext cx="8934300" cy="4933800"/>
          </a:xfrm>
          <a:prstGeom prst="rect">
            <a:avLst/>
          </a:prstGeom>
          <a:noFill/>
          <a:ln w="9525" cap="flat" cmpd="sng">
            <a:solidFill>
              <a:srgbClr val="D6D5D5"/>
            </a:solidFill>
            <a:prstDash val="solid"/>
            <a:round/>
            <a:headEnd type="none" w="sm" len="sm"/>
            <a:tailEnd type="none" w="sm" len="sm"/>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700"/>
              <a:buFont typeface="Helvetica Neue"/>
              <a:buNone/>
            </a:pPr>
            <a:endParaRPr sz="700" b="0" i="0" u="none" strike="noStrike" cap="none">
              <a:solidFill>
                <a:srgbClr val="000000"/>
              </a:solidFill>
              <a:latin typeface="Calibri"/>
              <a:ea typeface="Calibri"/>
              <a:cs typeface="Calibri"/>
              <a:sym typeface="Calibri"/>
            </a:endParaRPr>
          </a:p>
        </p:txBody>
      </p:sp>
      <p:sp>
        <p:nvSpPr>
          <p:cNvPr id="264" name="Google Shape;264;p45"/>
          <p:cNvSpPr/>
          <p:nvPr/>
        </p:nvSpPr>
        <p:spPr>
          <a:xfrm>
            <a:off x="180975" y="4495800"/>
            <a:ext cx="476100" cy="476100"/>
          </a:xfrm>
          <a:prstGeom prst="ellipse">
            <a:avLst/>
          </a:prstGeom>
          <a:solidFill>
            <a:srgbClr val="EA5B25"/>
          </a:solidFill>
          <a:ln>
            <a:noFill/>
          </a:ln>
          <a:effectLst>
            <a:outerShdw blurRad="63500" dist="25400" dir="5400000" rotWithShape="0">
              <a:srgbClr val="000000">
                <a:alpha val="49020"/>
              </a:srgbClr>
            </a:outerShdw>
          </a:effectLst>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Calibri"/>
              <a:ea typeface="Calibri"/>
              <a:cs typeface="Calibri"/>
              <a:sym typeface="Calibri"/>
            </a:endParaRPr>
          </a:p>
        </p:txBody>
      </p:sp>
      <p:sp>
        <p:nvSpPr>
          <p:cNvPr id="265" name="Google Shape;265;p45"/>
          <p:cNvSpPr/>
          <p:nvPr/>
        </p:nvSpPr>
        <p:spPr>
          <a:xfrm rot="-8089802">
            <a:off x="171442" y="4229079"/>
            <a:ext cx="476268" cy="476268"/>
          </a:xfrm>
          <a:custGeom>
            <a:avLst/>
            <a:gdLst/>
            <a:ahLst/>
            <a:cxnLst/>
            <a:rect l="l" t="t" r="r" b="b"/>
            <a:pathLst>
              <a:path w="21600" h="21600" extrusionOk="0">
                <a:moveTo>
                  <a:pt x="0" y="0"/>
                </a:moveTo>
                <a:lnTo>
                  <a:pt x="0" y="21600"/>
                </a:lnTo>
                <a:lnTo>
                  <a:pt x="21600" y="21600"/>
                </a:lnTo>
                <a:close/>
              </a:path>
            </a:pathLst>
          </a:custGeom>
          <a:solidFill>
            <a:srgbClr val="58ADC5"/>
          </a:solidFill>
          <a:ln>
            <a:noFill/>
          </a:ln>
          <a:effectLst>
            <a:outerShdw blurRad="63500" dist="25400" dir="5400000" rotWithShape="0">
              <a:srgbClr val="000000">
                <a:alpha val="49020"/>
              </a:srgbClr>
            </a:outerShdw>
          </a:effectLst>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58ADC5"/>
              </a:buClr>
              <a:buSzPts val="1100"/>
              <a:buFont typeface="Helvetica Neue"/>
              <a:buNone/>
            </a:pPr>
            <a:endParaRPr sz="1100" b="0" i="0" u="none" strike="noStrike" cap="none">
              <a:solidFill>
                <a:srgbClr val="58ADC5"/>
              </a:solidFill>
              <a:latin typeface="Calibri"/>
              <a:ea typeface="Calibri"/>
              <a:cs typeface="Calibri"/>
              <a:sym typeface="Calibri"/>
            </a:endParaRPr>
          </a:p>
        </p:txBody>
      </p:sp>
      <p:grpSp>
        <p:nvGrpSpPr>
          <p:cNvPr id="266" name="Google Shape;266;p45"/>
          <p:cNvGrpSpPr/>
          <p:nvPr/>
        </p:nvGrpSpPr>
        <p:grpSpPr>
          <a:xfrm>
            <a:off x="8553449" y="138111"/>
            <a:ext cx="453825" cy="605700"/>
            <a:chOff x="-1" y="-1"/>
            <a:chExt cx="605100" cy="807600"/>
          </a:xfrm>
        </p:grpSpPr>
        <p:sp>
          <p:nvSpPr>
            <p:cNvPr id="267" name="Google Shape;267;p45"/>
            <p:cNvSpPr/>
            <p:nvPr/>
          </p:nvSpPr>
          <p:spPr>
            <a:xfrm>
              <a:off x="-1" y="-1"/>
              <a:ext cx="605100" cy="807600"/>
            </a:xfrm>
            <a:prstGeom prst="rect">
              <a:avLst/>
            </a:prstGeom>
            <a:solidFill>
              <a:srgbClr val="FFFFFF"/>
            </a:solidFill>
            <a:ln>
              <a:noFill/>
            </a:ln>
            <a:effectLst>
              <a:outerShdw blurRad="63500" dist="25400" dir="5400000" rotWithShape="0">
                <a:srgbClr val="000000">
                  <a:alpha val="49020"/>
                </a:srgbClr>
              </a:outerShdw>
            </a:effectLst>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FFFFF"/>
                </a:buClr>
                <a:buSzPts val="1100"/>
                <a:buFont typeface="Helvetica Neue"/>
                <a:buNone/>
              </a:pPr>
              <a:endParaRPr sz="1100" b="0" i="0" u="none" strike="noStrike" cap="none">
                <a:solidFill>
                  <a:srgbClr val="FFFFFF"/>
                </a:solidFill>
                <a:latin typeface="Calibri"/>
                <a:ea typeface="Calibri"/>
                <a:cs typeface="Calibri"/>
                <a:sym typeface="Calibri"/>
              </a:endParaRPr>
            </a:p>
          </p:txBody>
        </p:sp>
        <p:pic>
          <p:nvPicPr>
            <p:cNvPr id="268" name="Google Shape;268;p45" descr="Grafik 7"/>
            <p:cNvPicPr preferRelativeResize="0"/>
            <p:nvPr/>
          </p:nvPicPr>
          <p:blipFill rotWithShape="1">
            <a:blip r:embed="rId3">
              <a:alphaModFix/>
            </a:blip>
            <a:srcRect b="11063"/>
            <a:stretch/>
          </p:blipFill>
          <p:spPr>
            <a:xfrm>
              <a:off x="49519" y="42867"/>
              <a:ext cx="506025" cy="722006"/>
            </a:xfrm>
            <a:prstGeom prst="rect">
              <a:avLst/>
            </a:prstGeom>
            <a:noFill/>
            <a:ln>
              <a:noFill/>
            </a:ln>
          </p:spPr>
        </p:pic>
      </p:grpSp>
      <p:sp>
        <p:nvSpPr>
          <p:cNvPr id="269" name="Google Shape;269;p45"/>
          <p:cNvSpPr txBox="1"/>
          <p:nvPr/>
        </p:nvSpPr>
        <p:spPr>
          <a:xfrm>
            <a:off x="1358713" y="1035312"/>
            <a:ext cx="5955900" cy="3072900"/>
          </a:xfrm>
          <a:prstGeom prst="rect">
            <a:avLst/>
          </a:prstGeom>
          <a:noFill/>
          <a:ln>
            <a:noFill/>
          </a:ln>
        </p:spPr>
        <p:txBody>
          <a:bodyPr spcFirstLastPara="1" wrap="square" lIns="34275" tIns="17150" rIns="34275" bIns="17150" anchor="t" anchorCtr="0">
            <a:noAutofit/>
          </a:bodyPr>
          <a:lstStyle/>
          <a:p>
            <a:pPr marL="0" marR="0" lvl="0" indent="0" algn="ctr" rtl="0">
              <a:lnSpc>
                <a:spcPct val="100000"/>
              </a:lnSpc>
              <a:spcBef>
                <a:spcPts val="0"/>
              </a:spcBef>
              <a:spcAft>
                <a:spcPts val="0"/>
              </a:spcAft>
              <a:buClr>
                <a:srgbClr val="53585F"/>
              </a:buClr>
              <a:buSzPts val="3800"/>
              <a:buFont typeface="Proxima Nova"/>
              <a:buNone/>
            </a:pPr>
            <a:endParaRPr sz="3800" b="1" i="0" u="none" strike="noStrike" cap="none">
              <a:solidFill>
                <a:schemeClr val="dk1"/>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474747"/>
              </a:buClr>
              <a:buSzPts val="4500"/>
              <a:buFont typeface="Helvetica Neue"/>
              <a:buNone/>
            </a:pPr>
            <a:r>
              <a:rPr lang="en" sz="3800" b="0" i="0" u="none" strike="noStrike" cap="none">
                <a:solidFill>
                  <a:srgbClr val="474747"/>
                </a:solidFill>
                <a:latin typeface="Helvetica Neue"/>
                <a:ea typeface="Helvetica Neue"/>
                <a:cs typeface="Helvetica Neue"/>
                <a:sym typeface="Helvetica Neue"/>
              </a:rPr>
              <a:t> </a:t>
            </a:r>
            <a:endParaRPr sz="3800" b="0" i="0" u="none" strike="noStrike" cap="none">
              <a:solidFill>
                <a:srgbClr val="000000"/>
              </a:solidFill>
              <a:latin typeface="Arial"/>
              <a:ea typeface="Arial"/>
              <a:cs typeface="Arial"/>
              <a:sym typeface="Arial"/>
            </a:endParaRPr>
          </a:p>
        </p:txBody>
      </p:sp>
      <p:sp>
        <p:nvSpPr>
          <p:cNvPr id="270" name="Google Shape;270;p45"/>
          <p:cNvSpPr/>
          <p:nvPr/>
        </p:nvSpPr>
        <p:spPr>
          <a:xfrm rot="-5400000">
            <a:off x="601345" y="911375"/>
            <a:ext cx="219078" cy="171450"/>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71" name="Google Shape;271;p45"/>
          <p:cNvSpPr/>
          <p:nvPr/>
        </p:nvSpPr>
        <p:spPr>
          <a:xfrm rot="5400000">
            <a:off x="1511070" y="2225178"/>
            <a:ext cx="219078" cy="171450"/>
          </a:xfrm>
          <a:custGeom>
            <a:avLst/>
            <a:gdLst/>
            <a:ahLst/>
            <a:cxnLst/>
            <a:rect l="l" t="t" r="r" b="b"/>
            <a:pathLst>
              <a:path w="21600" h="21600" extrusionOk="0">
                <a:moveTo>
                  <a:pt x="10800" y="0"/>
                </a:moveTo>
                <a:lnTo>
                  <a:pt x="21600" y="21600"/>
                </a:lnTo>
                <a:lnTo>
                  <a:pt x="0" y="21600"/>
                </a:lnTo>
                <a:close/>
              </a:path>
            </a:pathLst>
          </a:custGeom>
          <a:solidFill>
            <a:srgbClr val="58ADC4"/>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72" name="Google Shape;272;p45"/>
          <p:cNvSpPr/>
          <p:nvPr/>
        </p:nvSpPr>
        <p:spPr>
          <a:xfrm rot="-5400000">
            <a:off x="284340" y="3488040"/>
            <a:ext cx="219078" cy="171450"/>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73" name="Google Shape;273;p45"/>
          <p:cNvSpPr/>
          <p:nvPr/>
        </p:nvSpPr>
        <p:spPr>
          <a:xfrm rot="5400000" flipH="1">
            <a:off x="4607042" y="355287"/>
            <a:ext cx="219078" cy="171450"/>
          </a:xfrm>
          <a:custGeom>
            <a:avLst/>
            <a:gdLst/>
            <a:ahLst/>
            <a:cxnLst/>
            <a:rect l="l" t="t" r="r" b="b"/>
            <a:pathLst>
              <a:path w="21600" h="21600" extrusionOk="0">
                <a:moveTo>
                  <a:pt x="10800" y="0"/>
                </a:moveTo>
                <a:lnTo>
                  <a:pt x="21600" y="21600"/>
                </a:lnTo>
                <a:lnTo>
                  <a:pt x="0" y="21600"/>
                </a:lnTo>
                <a:close/>
              </a:path>
            </a:pathLst>
          </a:custGeom>
          <a:solidFill>
            <a:srgbClr val="58ADC4"/>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74" name="Google Shape;274;p45"/>
          <p:cNvSpPr/>
          <p:nvPr/>
        </p:nvSpPr>
        <p:spPr>
          <a:xfrm rot="-5400000">
            <a:off x="7556103" y="1737555"/>
            <a:ext cx="219078" cy="171450"/>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75" name="Google Shape;275;p45"/>
          <p:cNvSpPr/>
          <p:nvPr/>
        </p:nvSpPr>
        <p:spPr>
          <a:xfrm rot="5400000" flipH="1">
            <a:off x="8536285" y="2685238"/>
            <a:ext cx="221562" cy="176094"/>
          </a:xfrm>
          <a:custGeom>
            <a:avLst/>
            <a:gdLst/>
            <a:ahLst/>
            <a:cxnLst/>
            <a:rect l="l" t="t" r="r" b="b"/>
            <a:pathLst>
              <a:path w="21600" h="21600" extrusionOk="0">
                <a:moveTo>
                  <a:pt x="10800" y="0"/>
                </a:moveTo>
                <a:lnTo>
                  <a:pt x="21600" y="21600"/>
                </a:lnTo>
                <a:lnTo>
                  <a:pt x="0" y="21600"/>
                </a:lnTo>
                <a:close/>
              </a:path>
            </a:pathLst>
          </a:custGeom>
          <a:solidFill>
            <a:srgbClr val="58ADC4"/>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76" name="Google Shape;276;p45"/>
          <p:cNvSpPr/>
          <p:nvPr/>
        </p:nvSpPr>
        <p:spPr>
          <a:xfrm rot="5400000" flipH="1">
            <a:off x="3583962" y="4447498"/>
            <a:ext cx="219078" cy="171450"/>
          </a:xfrm>
          <a:custGeom>
            <a:avLst/>
            <a:gdLst/>
            <a:ahLst/>
            <a:cxnLst/>
            <a:rect l="l" t="t" r="r" b="b"/>
            <a:pathLst>
              <a:path w="21600" h="21600" extrusionOk="0">
                <a:moveTo>
                  <a:pt x="10800" y="0"/>
                </a:moveTo>
                <a:lnTo>
                  <a:pt x="21600" y="21600"/>
                </a:lnTo>
                <a:lnTo>
                  <a:pt x="0" y="21600"/>
                </a:lnTo>
                <a:close/>
              </a:path>
            </a:pathLst>
          </a:custGeom>
          <a:solidFill>
            <a:srgbClr val="58ADC4"/>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
        <p:nvSpPr>
          <p:cNvPr id="277" name="Google Shape;277;p45"/>
          <p:cNvSpPr/>
          <p:nvPr/>
        </p:nvSpPr>
        <p:spPr>
          <a:xfrm rot="-5400000">
            <a:off x="6537359" y="3980428"/>
            <a:ext cx="219078" cy="171450"/>
          </a:xfrm>
          <a:custGeom>
            <a:avLst/>
            <a:gdLst/>
            <a:ahLst/>
            <a:cxnLst/>
            <a:rect l="l" t="t" r="r" b="b"/>
            <a:pathLst>
              <a:path w="21600" h="21600" extrusionOk="0">
                <a:moveTo>
                  <a:pt x="10800" y="0"/>
                </a:moveTo>
                <a:lnTo>
                  <a:pt x="21600" y="21600"/>
                </a:lnTo>
                <a:lnTo>
                  <a:pt x="0" y="21600"/>
                </a:lnTo>
                <a:close/>
              </a:path>
            </a:pathLst>
          </a:custGeom>
          <a:solidFill>
            <a:srgbClr val="EA5B25"/>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pic>
        <p:nvPicPr>
          <p:cNvPr id="278" name="Google Shape;278;p45" descr="Image"/>
          <p:cNvPicPr preferRelativeResize="0"/>
          <p:nvPr/>
        </p:nvPicPr>
        <p:blipFill rotWithShape="1">
          <a:blip r:embed="rId4">
            <a:alphaModFix/>
          </a:blip>
          <a:srcRect/>
          <a:stretch/>
        </p:blipFill>
        <p:spPr>
          <a:xfrm>
            <a:off x="7472047" y="2891139"/>
            <a:ext cx="2350018" cy="2350018"/>
          </a:xfrm>
          <a:prstGeom prst="rect">
            <a:avLst/>
          </a:prstGeom>
          <a:noFill/>
          <a:ln>
            <a:noFill/>
          </a:ln>
        </p:spPr>
      </p:pic>
      <p:pic>
        <p:nvPicPr>
          <p:cNvPr id="279" name="Google Shape;279;p45"/>
          <p:cNvPicPr preferRelativeResize="0"/>
          <p:nvPr/>
        </p:nvPicPr>
        <p:blipFill rotWithShape="1">
          <a:blip r:embed="rId5">
            <a:alphaModFix/>
          </a:blip>
          <a:srcRect/>
          <a:stretch/>
        </p:blipFill>
        <p:spPr>
          <a:xfrm>
            <a:off x="883376" y="2131300"/>
            <a:ext cx="6979849" cy="2214150"/>
          </a:xfrm>
          <a:prstGeom prst="rect">
            <a:avLst/>
          </a:prstGeom>
          <a:noFill/>
          <a:ln>
            <a:noFill/>
          </a:ln>
        </p:spPr>
      </p:pic>
      <p:sp>
        <p:nvSpPr>
          <p:cNvPr id="280" name="Google Shape;280;p45"/>
          <p:cNvSpPr txBox="1"/>
          <p:nvPr/>
        </p:nvSpPr>
        <p:spPr>
          <a:xfrm>
            <a:off x="796600" y="214425"/>
            <a:ext cx="8045700" cy="726600"/>
          </a:xfrm>
          <a:prstGeom prst="rect">
            <a:avLst/>
          </a:prstGeom>
          <a:noFill/>
          <a:ln>
            <a:noFill/>
          </a:ln>
        </p:spPr>
        <p:txBody>
          <a:bodyPr spcFirstLastPara="1" wrap="square" lIns="26775" tIns="26775" rIns="26775" bIns="26775" anchor="t" anchorCtr="0">
            <a:noAutofit/>
          </a:bodyPr>
          <a:lstStyle/>
          <a:p>
            <a:pPr marL="0" marR="0" lvl="0" indent="0" algn="l" rtl="0">
              <a:lnSpc>
                <a:spcPct val="80000"/>
              </a:lnSpc>
              <a:spcBef>
                <a:spcPts val="0"/>
              </a:spcBef>
              <a:spcAft>
                <a:spcPts val="0"/>
              </a:spcAft>
              <a:buClr>
                <a:srgbClr val="EA5B25"/>
              </a:buClr>
              <a:buSzPts val="5300"/>
              <a:buFont typeface="Helvetica Neue"/>
              <a:buNone/>
            </a:pPr>
            <a:endParaRPr sz="3600" b="1">
              <a:solidFill>
                <a:srgbClr val="EA5B25"/>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EA5B25"/>
              </a:buClr>
              <a:buSzPts val="5300"/>
              <a:buFont typeface="Helvetica Neue"/>
              <a:buNone/>
            </a:pPr>
            <a:r>
              <a:rPr lang="en" sz="3600" b="1">
                <a:solidFill>
                  <a:srgbClr val="EA5B25"/>
                </a:solidFill>
                <a:latin typeface="Helvetica Neue"/>
                <a:ea typeface="Helvetica Neue"/>
                <a:cs typeface="Helvetica Neue"/>
                <a:sym typeface="Helvetica Neue"/>
              </a:rPr>
              <a:t>Thank you for your interest!</a:t>
            </a:r>
            <a:endParaRPr sz="3600" b="1">
              <a:solidFill>
                <a:srgbClr val="EA5B25"/>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EA5B25"/>
              </a:buClr>
              <a:buSzPts val="5300"/>
              <a:buFont typeface="Helvetica Neue"/>
              <a:buNone/>
            </a:pPr>
            <a:endParaRPr sz="1000" b="1">
              <a:solidFill>
                <a:srgbClr val="58ADC5"/>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EA5B25"/>
              </a:buClr>
              <a:buSzPts val="5300"/>
              <a:buFont typeface="Helvetica Neue"/>
              <a:buNone/>
            </a:pPr>
            <a:endParaRPr sz="1000" b="1">
              <a:solidFill>
                <a:srgbClr val="58ADC5"/>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EA5B25"/>
              </a:buClr>
              <a:buSzPts val="5300"/>
              <a:buFont typeface="Helvetica Neue"/>
              <a:buNone/>
            </a:pPr>
            <a:endParaRPr sz="1000" b="1">
              <a:solidFill>
                <a:srgbClr val="58ADC5"/>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EA5B25"/>
              </a:buClr>
              <a:buSzPts val="5300"/>
              <a:buFont typeface="Helvetica Neue"/>
              <a:buNone/>
            </a:pPr>
            <a:r>
              <a:rPr lang="en" sz="1200" b="1">
                <a:solidFill>
                  <a:srgbClr val="58ADC5"/>
                </a:solidFill>
                <a:latin typeface="Helvetica Neue"/>
                <a:ea typeface="Helvetica Neue"/>
                <a:cs typeface="Helvetica Neue"/>
                <a:sym typeface="Helvetica Neue"/>
              </a:rPr>
              <a:t>If you have any questions, please contact Yoana via Slack </a:t>
            </a:r>
            <a:br>
              <a:rPr lang="en" sz="5300" b="1" i="0" u="none" strike="noStrike" cap="none">
                <a:solidFill>
                  <a:srgbClr val="58ADC5"/>
                </a:solidFill>
                <a:latin typeface="Helvetica Neue"/>
                <a:ea typeface="Helvetica Neue"/>
                <a:cs typeface="Helvetica Neue"/>
                <a:sym typeface="Helvetica Neue"/>
              </a:rPr>
            </a:br>
            <a:endParaRPr sz="5300" b="1" i="0" u="none" strike="noStrike" cap="none">
              <a:solidFill>
                <a:srgbClr val="58ADC5"/>
              </a:solidFill>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EA5B25"/>
              </a:buClr>
              <a:buSzPts val="5300"/>
              <a:buFont typeface="Helvetica Neue"/>
              <a:buNone/>
            </a:pPr>
            <a:endParaRPr sz="5300" b="1">
              <a:solidFill>
                <a:srgbClr val="58ADC5"/>
              </a:solidFill>
              <a:latin typeface="Helvetica Neue"/>
              <a:ea typeface="Helvetica Neue"/>
              <a:cs typeface="Helvetica Neue"/>
              <a:sym typeface="Helvetica Neue"/>
            </a:endParaRPr>
          </a:p>
        </p:txBody>
      </p:sp>
      <p:pic>
        <p:nvPicPr>
          <p:cNvPr id="281" name="Google Shape;281;p45"/>
          <p:cNvPicPr preferRelativeResize="0"/>
          <p:nvPr/>
        </p:nvPicPr>
        <p:blipFill>
          <a:blip r:embed="rId6">
            <a:alphaModFix/>
          </a:blip>
          <a:stretch>
            <a:fillRect/>
          </a:stretch>
        </p:blipFill>
        <p:spPr>
          <a:xfrm>
            <a:off x="6258336" y="1085160"/>
            <a:ext cx="1088247" cy="1035600"/>
          </a:xfrm>
          <a:prstGeom prst="rect">
            <a:avLst/>
          </a:prstGeom>
          <a:noFill/>
          <a:ln>
            <a:noFill/>
          </a:ln>
        </p:spPr>
      </p:pic>
      <p:sp>
        <p:nvSpPr>
          <p:cNvPr id="282" name="Google Shape;282;p45"/>
          <p:cNvSpPr/>
          <p:nvPr/>
        </p:nvSpPr>
        <p:spPr>
          <a:xfrm rot="5400000" flipH="1">
            <a:off x="5510896" y="1423328"/>
            <a:ext cx="221562" cy="176094"/>
          </a:xfrm>
          <a:custGeom>
            <a:avLst/>
            <a:gdLst/>
            <a:ahLst/>
            <a:cxnLst/>
            <a:rect l="l" t="t" r="r" b="b"/>
            <a:pathLst>
              <a:path w="21600" h="21600" extrusionOk="0">
                <a:moveTo>
                  <a:pt x="10800" y="0"/>
                </a:moveTo>
                <a:lnTo>
                  <a:pt x="21600" y="21600"/>
                </a:lnTo>
                <a:lnTo>
                  <a:pt x="0" y="21600"/>
                </a:lnTo>
                <a:close/>
              </a:path>
            </a:pathLst>
          </a:custGeom>
          <a:solidFill>
            <a:srgbClr val="58ADC4"/>
          </a:soli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430</Words>
  <Application>Microsoft Macintosh PowerPoint</Application>
  <PresentationFormat>On-screen Show (16:9)</PresentationFormat>
  <Paragraphs>40</Paragraphs>
  <Slides>5</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vt:i4>
      </vt:variant>
    </vt:vector>
  </HeadingPairs>
  <TitlesOfParts>
    <vt:vector size="15" baseType="lpstr">
      <vt:lpstr>Helvetica Neue Light</vt:lpstr>
      <vt:lpstr>Calibri</vt:lpstr>
      <vt:lpstr>Roboto</vt:lpstr>
      <vt:lpstr>Arial</vt:lpstr>
      <vt:lpstr>Helvetica Neue</vt:lpstr>
      <vt:lpstr>Raleway</vt:lpstr>
      <vt:lpstr>Proxima Nova</vt:lpstr>
      <vt:lpstr>Simple Light</vt:lpstr>
      <vt:lpstr>White</vt:lpstr>
      <vt:lpstr>Office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2019-11-19T16:29:25Z</dcterms:modified>
</cp:coreProperties>
</file>