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0F35-D4CD-4262-8F64-7672A4D6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C04B2-4A3F-4242-A322-9235C820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23F84-2B27-43CC-8033-52F14D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6EA2E-B6D9-4F1D-BAE0-2A95B97F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D9B8-21A3-4596-9412-4AE4A225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4A1E6-EA9F-46C8-B777-BAE7D19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120EF-8E00-4972-B057-13FF2A97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E17B4-DE56-40C0-AE38-FA7E8DD5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9F78C-BE35-449D-B762-49E42105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44668-E127-4950-91CC-4A5A921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54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61F185-F2E8-4495-91A7-44D5E959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941236-EACA-4FD5-AB05-F9A9A7AD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FBDE8-84AE-40AC-82CC-B07AF891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EAB1-E040-4543-92D6-BF6CA33E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343A3-B93C-4666-9FD6-4F02E96C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61F2-9678-4CAA-9CFD-EA656BD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68EA3-FB42-480B-8358-39C4EDAA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A3616-FA2E-47F0-9363-D5A87EE0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94A85-2A4E-49E2-802F-3D3BD5B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E8C86-E70B-45EE-920E-FBBFC2CA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FCEF9-C0C6-42DE-A8B8-E10CA420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742C6-17D0-48F8-BB5A-1303CF2E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DB401-840E-467F-B34F-4FF92A6C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0EBC8-426E-4934-98A3-B204D49E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AC1B0-4626-4702-9426-2DFBF81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165C6-34F6-4270-A7F1-9FEBDE4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4E1E1-699F-4CC2-8F0B-E83D33AEB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30C05-A9D5-450D-AB07-FA6F259AC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A13D2-F357-4AEB-ABDF-8714E714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8B9E0-8186-4E69-8DB9-94B07714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97813-2706-47E7-A412-8E55FB8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532FA-7C94-4C1A-A3F9-BDA42765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4C118-E911-4627-993C-006FEC04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93C754-4DF6-4BAB-9AF2-FFF03ECA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0539D-658E-419C-83EF-71F7F0D3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6C44D0-94F5-4EF4-84D0-4BA68585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369DA3-C027-4C0A-86A0-22A04E4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9D8553-2ECF-4B3C-9BA8-47E018E2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145657-F7C9-4A58-BA65-9726B0D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95635-CB6C-40A0-B020-AB8FDEFD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505260-34A4-433E-B020-E13D4EA2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F7E637-7878-456C-B3E1-E268CA8B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6171-913D-4983-B977-69DBCE8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47FB4A-7FC1-453B-9FC9-7AEECD8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ACDBB-7BAA-44CA-B158-02C59E8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721E8-2298-40D6-B290-DFF18BFC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B732A-8147-4F18-A993-B16FAAB9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7E588-FAE3-4185-B75D-1713EEE2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9B89A2-5D32-4FAB-8693-064187DD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CAA4E6-BB25-45B9-80BE-35B10D05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165F8-64ED-4674-AC13-63A11B8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0305B5-AFDC-4AB0-9C38-3ADC4D7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9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7B623-90E7-48FF-9D6E-BF1F0A85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3D582-E30E-4A7A-A9E6-F0007659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C44515-715C-47B1-9D3C-02F96D7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D62483-52B6-4D8F-AD07-34FBB2E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4C683-DE75-4328-ADAE-964292DB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B6BD1-9423-45F7-9DD9-B31319A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BCFB-E6FC-4683-BAA0-726D1459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39C27B-F7A8-41DC-B0A9-D6FA6E54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0E29D-1BDD-46B4-A7D7-B9D08B02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7B24E-30F5-4D44-843A-19BA19A4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43DD8-9ED9-4242-B944-19A8AADE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компьютер, текст, ноутбук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07A14A-3261-4BC5-8F71-9E2BEE24E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r="-1" b="352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C0CCA-3132-43D1-83FA-8F24AB275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Пишем код за еду </a:t>
            </a:r>
            <a:r>
              <a:rPr lang="en-US" sz="6600" dirty="0">
                <a:solidFill>
                  <a:schemeClr val="bg1"/>
                </a:solidFill>
              </a:rPr>
              <a:t>company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1B54D-B5B0-469C-887B-6A64CCA7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Cuctus_Run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65735-C817-48E1-813E-8B4DA7F7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67567" cy="196113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2"/>
                </a:solidFill>
              </a:rPr>
              <a:t>def</a:t>
            </a:r>
            <a:r>
              <a:rPr lang="en-US" sz="4800" dirty="0"/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load_image</a:t>
            </a:r>
            <a:r>
              <a:rPr lang="en-US" sz="4800" dirty="0"/>
              <a:t>()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2CC5D9-BAE4-4FA0-A9E0-5D789036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Функция загрузки картинок</a:t>
            </a:r>
            <a:r>
              <a:rPr lang="en-US" sz="2000" dirty="0"/>
              <a:t>.</a:t>
            </a:r>
          </a:p>
          <a:p>
            <a:pPr algn="l"/>
            <a:r>
              <a:rPr lang="ru-RU" sz="2000" dirty="0"/>
              <a:t>Ниже представлена таже функция только встроенная.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EAD5D0-1232-4E64-806C-F42D0545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747967"/>
            <a:ext cx="6408836" cy="32108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5F63-EB3D-4F8E-8014-0DB8BE90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90" y="5113943"/>
            <a:ext cx="790311" cy="7260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AD2C92-D072-4DD8-BCDE-647DA748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9" y="3019581"/>
            <a:ext cx="1836860" cy="15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70E2D-F154-40FA-8A1C-3961D416F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/>
              <a:t>Рекорд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91028A-9DB6-4523-A6BC-21ECFB0B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Если предыдущий рекорд больше чем счёт то мы открываем файл перезаписываем рекорд и выводим «Новый рекорд»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01CD1-D9CD-4D9E-AC88-98D36BE9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303927"/>
            <a:ext cx="6408836" cy="2098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C6C5C-99AE-46FD-AC0F-E1248FF8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" y="992411"/>
            <a:ext cx="2352009" cy="23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CB53A-AB36-4F9B-B42E-714086B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02" y="2248263"/>
            <a:ext cx="4939215" cy="1004383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3 уровня сложности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C8C022-706A-4719-B355-05CCF7B3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87" y="3915808"/>
            <a:ext cx="4739730" cy="139331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Сложность обрисовывается в основном цикле в ходе увеличения счёта и укореняя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20015-496B-4873-9DD3-ECB299CE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90" y="2439534"/>
            <a:ext cx="6240808" cy="24339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C94F3F-28F2-4E1E-B5C2-5B815F31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0" y="1075752"/>
            <a:ext cx="442974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05822-0E2F-4D3D-BE3D-E653A47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5" y="3302758"/>
            <a:ext cx="961339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Игра содержит: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A9BFE9-421A-4C28-8A7E-270FA495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85" y="1064730"/>
            <a:ext cx="3468592" cy="18296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7BCDB-AD5C-4483-9542-1C3E4604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3" y="1057351"/>
            <a:ext cx="3501785" cy="1829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412E5-85B5-4FB9-AC1E-28F121A0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770" y="1071069"/>
            <a:ext cx="3489653" cy="1823343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36A5-E972-4BB8-8A2A-9BDF14374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4439870"/>
            <a:ext cx="7966053" cy="1581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Стартовое окно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Основное окно игры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Финальное окно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BB217AF-FB8B-481E-B2B6-8E86E5F97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99" y="4249503"/>
            <a:ext cx="2036437" cy="14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F6F9-A032-431D-86D7-5F56EA27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3"/>
            <a:ext cx="3785513" cy="168029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 err="1"/>
              <a:t>Спасибо</a:t>
            </a:r>
            <a:r>
              <a:rPr lang="en-US" sz="5200" dirty="0"/>
              <a:t> </a:t>
            </a:r>
            <a:r>
              <a:rPr lang="en-US" sz="5200" dirty="0" err="1"/>
              <a:t>за</a:t>
            </a:r>
            <a:r>
              <a:rPr lang="en-US" sz="5200" dirty="0"/>
              <a:t> </a:t>
            </a:r>
            <a:r>
              <a:rPr lang="en-US" sz="5200" dirty="0" err="1"/>
              <a:t>внимание</a:t>
            </a:r>
            <a:r>
              <a:rPr lang="en-US" sz="52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4F0B4-7E76-4555-8A34-648F9ADB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713999"/>
            <a:ext cx="6290388" cy="16802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С </a:t>
            </a:r>
            <a:r>
              <a:rPr lang="en-US" dirty="0" err="1"/>
              <a:t>вами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: </a:t>
            </a:r>
            <a:r>
              <a:rPr lang="en-US" dirty="0" err="1"/>
              <a:t>Пишем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еду</a:t>
            </a:r>
            <a:r>
              <a:rPr lang="en-US" dirty="0"/>
              <a:t>  company </a:t>
            </a:r>
          </a:p>
          <a:p>
            <a:pPr algn="l"/>
            <a:r>
              <a:rPr lang="en-US" dirty="0" err="1"/>
              <a:t>Лукин</a:t>
            </a:r>
            <a:r>
              <a:rPr lang="en-US" dirty="0"/>
              <a:t>, </a:t>
            </a:r>
            <a:r>
              <a:rPr lang="en-US" dirty="0" err="1"/>
              <a:t>Носов</a:t>
            </a:r>
            <a:endParaRPr lang="en-US" dirty="0"/>
          </a:p>
        </p:txBody>
      </p:sp>
      <p:pic>
        <p:nvPicPr>
          <p:cNvPr id="8" name="Рисунок 7" descr="Изображение выглядит как черно-белый, лампа&#10;&#10;Автоматически созданное описание">
            <a:extLst>
              <a:ext uri="{FF2B5EF4-FFF2-40B4-BE49-F238E27FC236}">
                <a16:creationId xmlns:a16="http://schemas.microsoft.com/office/drawing/2014/main" id="{19D5BE3A-36B8-4665-9E0E-42215C35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-2" b="-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3E1E9-D65D-4DA1-8C40-BE61A8D9621A}"/>
              </a:ext>
            </a:extLst>
          </p:cNvPr>
          <p:cNvSpPr txBox="1"/>
          <p:nvPr/>
        </p:nvSpPr>
        <p:spPr>
          <a:xfrm>
            <a:off x="5243804" y="5394297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Смотрим геймплей </a:t>
            </a:r>
          </a:p>
        </p:txBody>
      </p:sp>
    </p:spTree>
    <p:extLst>
      <p:ext uri="{BB962C8B-B14F-4D97-AF65-F5344CB8AC3E}">
        <p14:creationId xmlns:p14="http://schemas.microsoft.com/office/powerpoint/2010/main" val="10140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3CC7-70F4-49F9-8103-368AA1B5B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ru-RU" sz="6600" dirty="0"/>
              <a:t>Описание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786E2AE-F724-4323-82F0-2BFCB6BD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ru-RU" altLang="ru-RU" sz="2000">
                <a:solidFill>
                  <a:srgbClr val="FFFFFF"/>
                </a:solidFill>
              </a:rPr>
              <a:t>Cuctus Run 2D игра жанра экшен. Играем мы за кактуса в горшёчке, который передвигаясь прыжками должен пройти как можно дальше </a:t>
            </a:r>
            <a:br>
              <a:rPr lang="ru-RU" altLang="ru-RU" sz="2000">
                <a:solidFill>
                  <a:srgbClr val="FFFFFF"/>
                </a:solidFill>
              </a:rPr>
            </a:br>
            <a:r>
              <a:rPr lang="ru-RU" altLang="ru-RU" sz="2000">
                <a:solidFill>
                  <a:srgbClr val="FFFFFF"/>
                </a:solidFill>
              </a:rPr>
              <a:t>и не поспасть в зубы динозавра. Для этого потребуется некая снаровка и хорошо развитая реакция.</a:t>
            </a:r>
            <a:br>
              <a:rPr lang="ru-RU" altLang="ru-RU" sz="2000">
                <a:solidFill>
                  <a:srgbClr val="FFFFFF"/>
                </a:solidFill>
              </a:rPr>
            </a:b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17BDE-9F5B-4149-BDE5-00CA417E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1" y="1122363"/>
            <a:ext cx="2785024" cy="2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5333B-08A3-4DBA-A38E-566019D5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Код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состоит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из: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E65B8-7FC9-4F2D-BF94-6E4B59F44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374 </a:t>
            </a:r>
            <a:r>
              <a:rPr lang="en-US" sz="2200" dirty="0" err="1"/>
              <a:t>строк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17 </a:t>
            </a:r>
            <a:r>
              <a:rPr lang="en-US" sz="2200" dirty="0" err="1"/>
              <a:t>функций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5 </a:t>
            </a:r>
            <a:r>
              <a:rPr lang="en-US" sz="2200" dirty="0" err="1"/>
              <a:t>классов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 txt </a:t>
            </a:r>
            <a:r>
              <a:rPr lang="en-US" sz="2200" dirty="0" err="1"/>
              <a:t>файла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4 mp3 </a:t>
            </a:r>
            <a:r>
              <a:rPr lang="en-US" sz="2200" dirty="0" err="1"/>
              <a:t>файла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7 </a:t>
            </a:r>
            <a:r>
              <a:rPr lang="en-US" sz="2200" dirty="0" err="1"/>
              <a:t>картинок</a:t>
            </a:r>
            <a:r>
              <a:rPr lang="en-US" sz="2200" dirty="0"/>
              <a:t>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3774C9A-D19C-4FF6-A51B-54990B8A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11" y="2923629"/>
            <a:ext cx="2659762" cy="33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29364-91AC-487E-9DD2-EC9F96EB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231558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Background1</a:t>
            </a:r>
            <a:r>
              <a:rPr lang="ru-RU" sz="6600" dirty="0"/>
              <a:t> ()</a:t>
            </a:r>
            <a:br>
              <a:rPr lang="ru-RU" sz="6600" dirty="0"/>
            </a:br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Background</a:t>
            </a:r>
            <a:r>
              <a:rPr lang="ru-RU" sz="66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ru-RU" sz="6600" dirty="0"/>
              <a:t> 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047A19-AD14-42FE-AC06-0D140E13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Классы фона, которые отвечают за перемещения картинок для создания эффекта передвижения главного героя.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2E20C-8C15-4356-95E4-6D9A13EC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1090"/>
            <a:ext cx="4087368" cy="579768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F0A86A-12A6-4318-9174-123E5FA2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99" y="2597624"/>
            <a:ext cx="1933807" cy="16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E5A11-A871-4374-9F7F-3FC8A04A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 err="1">
                <a:solidFill>
                  <a:schemeClr val="accent4">
                    <a:lumMod val="75000"/>
                  </a:schemeClr>
                </a:solidFill>
              </a:rPr>
              <a:t>Running_cactus</a:t>
            </a:r>
            <a:r>
              <a:rPr lang="ru-RU" sz="6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6600" dirty="0"/>
              <a:t>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27082-B60A-4A48-8CF9-2E6875C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</a:rPr>
              <a:t>Класс главного персонажа. В нём происходит: анимация, прыжок, падение с ускорением.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BE0B47-F00B-483E-80DB-D608E0B5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57" y="2642616"/>
            <a:ext cx="3688781" cy="3605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5DE58-7E26-490F-BC33-D0CF07E6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98" y="2642616"/>
            <a:ext cx="4254612" cy="3605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808506-4D92-44AD-9D8B-7141E5F5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11" y="3573625"/>
            <a:ext cx="1965687" cy="18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8B979-0439-4B18-8E23-7D2C05F8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ru-RU" sz="6100" dirty="0"/>
              <a:t>Так выглядит главный герой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веча&#10;&#10;Автоматически созданное описание">
            <a:extLst>
              <a:ext uri="{FF2B5EF4-FFF2-40B4-BE49-F238E27FC236}">
                <a16:creationId xmlns:a16="http://schemas.microsoft.com/office/drawing/2014/main" id="{AFDA27A9-D735-4F6C-B3D3-85933EC6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953827"/>
            <a:ext cx="11548872" cy="1443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1BD8E-6A8E-4F28-96EC-4CDD77C446CD}"/>
              </a:ext>
            </a:extLst>
          </p:cNvPr>
          <p:cNvSpPr txBox="1"/>
          <p:nvPr/>
        </p:nvSpPr>
        <p:spPr>
          <a:xfrm>
            <a:off x="5260453" y="2886324"/>
            <a:ext cx="19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Его зовут </a:t>
            </a:r>
            <a:r>
              <a:rPr lang="ru-RU" dirty="0" err="1"/>
              <a:t>Вовик</a:t>
            </a:r>
            <a:r>
              <a:rPr lang="ru-RU" sz="1800" dirty="0">
                <a:sym typeface="Wingdings" panose="05000000000000000000" pitchFamily="2" charset="2"/>
              </a:rPr>
              <a:t> 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4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A16E0-65A6-49E6-86B9-143ED5C5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accent2"/>
                </a:solidFill>
              </a:rPr>
              <a:t>с</a:t>
            </a:r>
            <a:r>
              <a:rPr lang="en-US" sz="6600" dirty="0">
                <a:solidFill>
                  <a:schemeClr val="accent2"/>
                </a:solidFill>
              </a:rPr>
              <a:t>lass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Enemy</a:t>
            </a:r>
            <a:r>
              <a:rPr lang="ru-RU" sz="6600" dirty="0"/>
              <a:t> ()</a:t>
            </a:r>
            <a:r>
              <a:rPr lang="en-US" sz="6600" dirty="0"/>
              <a:t> 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883E4E-5F7B-43BB-B922-A6C325F5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8" y="2040796"/>
            <a:ext cx="10909643" cy="552659"/>
          </a:xfrm>
        </p:spPr>
        <p:txBody>
          <a:bodyPr anchor="ctr">
            <a:normAutofit/>
          </a:bodyPr>
          <a:lstStyle/>
          <a:p>
            <a:r>
              <a:rPr lang="ru-RU" sz="1500" dirty="0"/>
              <a:t>Класс противника через которого мы прыгаем</a:t>
            </a:r>
            <a:r>
              <a:rPr lang="en-US" sz="1500" dirty="0"/>
              <a:t>.</a:t>
            </a:r>
            <a:r>
              <a:rPr lang="ru-RU" sz="1500" dirty="0"/>
              <a:t> Противник в виде анимированного спрайта, двигается от края до края экрана с заданным ускорением глобальной</a:t>
            </a:r>
          </a:p>
          <a:p>
            <a:endParaRPr lang="ru-RU" sz="15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33DC57-936B-46FA-B759-0F435F97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35" y="2642616"/>
            <a:ext cx="4006426" cy="3605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D30799-2CDF-4D93-8139-131C1C37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24202"/>
            <a:ext cx="5614416" cy="32426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F225F3-C959-4829-B40D-3B3074EBB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30" y="83975"/>
            <a:ext cx="1543919" cy="15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22076-7A4F-4B94-86A4-9E8D2E481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ru-RU" sz="6600"/>
              <a:t>Так выглядит противник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84117D-C08F-4A54-8AC5-49D3F8C5B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ru-RU" dirty="0"/>
              <a:t>Его зовут Гоша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B4A8776-A45F-484E-822F-1F02768C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57325"/>
            <a:ext cx="11548872" cy="23386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E2690-EB94-41A0-8B26-C661DF6B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85" y="1894313"/>
            <a:ext cx="483994" cy="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D47DF-9523-4F86-82BD-7EE42446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625475"/>
            <a:ext cx="3114675" cy="5454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62384-638A-4074-B388-2A83C64C3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25475"/>
            <a:ext cx="3157538" cy="54546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1EB90-CEB0-4918-A436-924FF16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chemeClr val="accent2"/>
                </a:solidFill>
              </a:rPr>
              <a:t>с</a:t>
            </a:r>
            <a:r>
              <a:rPr lang="en-US" sz="4800" dirty="0">
                <a:solidFill>
                  <a:schemeClr val="accent2"/>
                </a:solidFill>
              </a:rPr>
              <a:t>lass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music</a:t>
            </a:r>
            <a:r>
              <a:rPr lang="ru-RU" sz="4800" dirty="0"/>
              <a:t>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AA823-C2FA-4F23-9CEC-34414B80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Класс запуска и остановки музыки на фоне и при проигрыше.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EAC79A-14FE-4748-95C6-384F42033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" y="814649"/>
            <a:ext cx="3225665" cy="26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246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Пишем код за еду company</vt:lpstr>
      <vt:lpstr>Описание</vt:lpstr>
      <vt:lpstr>Код состоит из:</vt:lpstr>
      <vt:lpstr>class Background1 () class Background2 ()</vt:lpstr>
      <vt:lpstr>class Running_cactus ()</vt:lpstr>
      <vt:lpstr>Так выглядит главный герой</vt:lpstr>
      <vt:lpstr>сlass Enemy () </vt:lpstr>
      <vt:lpstr>Так выглядит противник </vt:lpstr>
      <vt:lpstr>сlass music()</vt:lpstr>
      <vt:lpstr>def load_image()</vt:lpstr>
      <vt:lpstr>Рекорд</vt:lpstr>
      <vt:lpstr>3 уровня сложности </vt:lpstr>
      <vt:lpstr>Игра содержит: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Пишем код за еду company</dc:title>
  <dc:creator>tofik !</dc:creator>
  <cp:lastModifiedBy>tofik !</cp:lastModifiedBy>
  <cp:revision>2</cp:revision>
  <dcterms:created xsi:type="dcterms:W3CDTF">2024-01-21T15:54:32Z</dcterms:created>
  <dcterms:modified xsi:type="dcterms:W3CDTF">2024-01-21T20:30:05Z</dcterms:modified>
</cp:coreProperties>
</file>