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20:24:08.4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21:16:09.1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2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6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7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0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4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5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0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7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1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5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1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Топ–5 способов продвижения телеграм-канала - Digital-агентство ADVEGITAL">
            <a:extLst>
              <a:ext uri="{FF2B5EF4-FFF2-40B4-BE49-F238E27FC236}">
                <a16:creationId xmlns:a16="http://schemas.microsoft.com/office/drawing/2014/main" id="{E334B3AB-8099-4EC4-8216-3B595AC8C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226"/>
          <a:stretch/>
        </p:blipFill>
        <p:spPr bwMode="auto">
          <a:xfrm>
            <a:off x="20" y="10"/>
            <a:ext cx="1218893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D9FBD-7800-42D3-B8F3-593766793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ru-RU" kern="1200" dirty="0">
                <a:effectLst/>
                <a:latin typeface="Comic Sans MS" panose="030F0702030302020204" pitchFamily="66" charset="0"/>
              </a:rPr>
              <a:t>Пишем код за еду </a:t>
            </a:r>
            <a:r>
              <a:rPr lang="en-US" kern="1200" dirty="0">
                <a:effectLst/>
                <a:latin typeface="Comic Sans MS" panose="030F0702030302020204" pitchFamily="66" charset="0"/>
              </a:rPr>
              <a:t>company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23248-24ED-471B-ACE3-6239B45B7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US" sz="3200" kern="1200" dirty="0">
                <a:effectLst/>
                <a:latin typeface="Comic Sans MS" panose="030F0702030302020204" pitchFamily="66" charset="0"/>
              </a:rPr>
              <a:t>Telegram Bot</a:t>
            </a:r>
            <a:endParaRPr lang="ru-RU" sz="3200" dirty="0">
              <a:effectLst/>
              <a:latin typeface="Comic Sans MS" panose="030F0702030302020204" pitchFamily="66" charset="0"/>
            </a:endParaRPr>
          </a:p>
          <a:p>
            <a:pPr algn="ctr"/>
            <a:endParaRPr lang="ru-RU" sz="3200" dirty="0"/>
          </a:p>
        </p:txBody>
      </p:sp>
      <p:sp>
        <p:nvSpPr>
          <p:cNvPr id="1037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90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979DC-5B77-47F2-BF78-0719C881C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56388"/>
            <a:ext cx="10909640" cy="2759015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9300"/>
              <a:t>Работа с </a:t>
            </a:r>
            <a:r>
              <a:rPr lang="en-US" sz="9300"/>
              <a:t>mp3 </a:t>
            </a:r>
            <a:r>
              <a:rPr lang="ru-RU" sz="9300"/>
              <a:t>файлами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EB1F30-DD9F-44F9-8B89-5E05DADEE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3244690"/>
            <a:ext cx="10909643" cy="552659"/>
          </a:xfrm>
        </p:spPr>
        <p:txBody>
          <a:bodyPr anchor="t">
            <a:normAutofit/>
          </a:bodyPr>
          <a:lstStyle/>
          <a:p>
            <a:pPr algn="ctr"/>
            <a:r>
              <a:rPr lang="ru-RU" sz="2400" dirty="0"/>
              <a:t>Для более приятного ожидания ответа бот присылает случайную музыку </a:t>
            </a:r>
          </a:p>
        </p:txBody>
      </p:sp>
      <p:sp>
        <p:nvSpPr>
          <p:cNvPr id="19" name="Date Placeholder 26">
            <a:extLst>
              <a:ext uri="{FF2B5EF4-FFF2-40B4-BE49-F238E27FC236}">
                <a16:creationId xmlns:a16="http://schemas.microsoft.com/office/drawing/2014/main" id="{CFDC8673-ECDC-4BBF-85A0-B3C8BF5D5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ooter Placeholder 27">
            <a:extLst>
              <a:ext uri="{FF2B5EF4-FFF2-40B4-BE49-F238E27FC236}">
                <a16:creationId xmlns:a16="http://schemas.microsoft.com/office/drawing/2014/main" id="{98563585-019D-4DED-B8F2-11788F2B3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28">
            <a:extLst>
              <a:ext uri="{FF2B5EF4-FFF2-40B4-BE49-F238E27FC236}">
                <a16:creationId xmlns:a16="http://schemas.microsoft.com/office/drawing/2014/main" id="{41D92710-32AD-4D92-A7BE-0C32FB75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3166330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C05C"/>
          </a:solidFill>
          <a:ln w="38100" cap="rnd">
            <a:solidFill>
              <a:srgbClr val="FFC05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F24801-08E3-456A-B05B-6056FB3F2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87" y="4251960"/>
            <a:ext cx="9518578" cy="1975104"/>
          </a:xfrm>
          <a:prstGeom prst="rect">
            <a:avLst/>
          </a:prstGeom>
        </p:spPr>
      </p:pic>
      <p:pic>
        <p:nvPicPr>
          <p:cNvPr id="7" name="Рисунок 6" descr="Изображение выглядит как рисунок, зарисовка, Детское искусство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54118499-CCD9-4BC8-937A-4DB2D9661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5026025"/>
            <a:ext cx="1193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6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B507C-2223-4E48-BC38-F6B40A342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56388"/>
            <a:ext cx="10909640" cy="2759015"/>
          </a:xfrm>
        </p:spPr>
        <p:txBody>
          <a:bodyPr anchor="b">
            <a:normAutofit/>
          </a:bodyPr>
          <a:lstStyle/>
          <a:p>
            <a:pPr algn="ctr"/>
            <a:r>
              <a:rPr lang="ru-RU" sz="10000" dirty="0"/>
              <a:t>Костыли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C7D09F-08BE-4033-93FB-0CD404B4C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3244690"/>
            <a:ext cx="10909643" cy="552659"/>
          </a:xfrm>
        </p:spPr>
        <p:txBody>
          <a:bodyPr anchor="t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1600" dirty="0"/>
              <a:t>Из за неизвестного зависания бота и для изменений данных которые ввёл пользователь пришлось сделать функцию-костыль </a:t>
            </a:r>
          </a:p>
        </p:txBody>
      </p:sp>
      <p:sp>
        <p:nvSpPr>
          <p:cNvPr id="12" name="Date Placeholder 26">
            <a:extLst>
              <a:ext uri="{FF2B5EF4-FFF2-40B4-BE49-F238E27FC236}">
                <a16:creationId xmlns:a16="http://schemas.microsoft.com/office/drawing/2014/main" id="{CFDC8673-ECDC-4BBF-85A0-B3C8BF5D5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ooter Placeholder 27">
            <a:extLst>
              <a:ext uri="{FF2B5EF4-FFF2-40B4-BE49-F238E27FC236}">
                <a16:creationId xmlns:a16="http://schemas.microsoft.com/office/drawing/2014/main" id="{98563585-019D-4DED-B8F2-11788F2B3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28">
            <a:extLst>
              <a:ext uri="{FF2B5EF4-FFF2-40B4-BE49-F238E27FC236}">
                <a16:creationId xmlns:a16="http://schemas.microsoft.com/office/drawing/2014/main" id="{41D92710-32AD-4D92-A7BE-0C32FB75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3166330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8BA5B"/>
          </a:solidFill>
          <a:ln w="38100" cap="rnd">
            <a:solidFill>
              <a:srgbClr val="F8BA5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3D4A68-A3C8-40CD-8760-32DFFC4A9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68" y="4251960"/>
            <a:ext cx="7980215" cy="1975104"/>
          </a:xfrm>
          <a:prstGeom prst="rect">
            <a:avLst/>
          </a:prstGeom>
        </p:spPr>
      </p:pic>
      <p:pic>
        <p:nvPicPr>
          <p:cNvPr id="7" name="Рисунок 6" descr="Изображение выглядит как графическая вставка, одежда, рисунок, обувь&#10;&#10;Автоматически созданное описание">
            <a:extLst>
              <a:ext uri="{FF2B5EF4-FFF2-40B4-BE49-F238E27FC236}">
                <a16:creationId xmlns:a16="http://schemas.microsoft.com/office/drawing/2014/main" id="{65EA7047-3447-4ECA-9A0B-70E251A94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70" y="620108"/>
            <a:ext cx="2352351" cy="235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2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6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3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2AB85-9521-4EAE-BA06-3B562F1BA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Файлы проекта </a:t>
            </a: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A5B2E"/>
          </a:solidFill>
          <a:ln w="38100" cap="rnd">
            <a:solidFill>
              <a:srgbClr val="FA5B2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97626E-7FD6-4DE2-A260-75E1E928C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659" y="2807208"/>
            <a:ext cx="4096869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mp3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requirements.txt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config.py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и id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чата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Suslik_3D_Bot.py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бота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start.txt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первое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приветственное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amvera.yml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хостинга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8" name="Ink 4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48" name="Ink 4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E9D5CAA-F763-471E-B7C9-2BDE637CA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1539502"/>
            <a:ext cx="6903720" cy="37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5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облако, небо, Сирень, фиолетовый&#10;&#10;Автоматически созданное описание">
            <a:extLst>
              <a:ext uri="{FF2B5EF4-FFF2-40B4-BE49-F238E27FC236}">
                <a16:creationId xmlns:a16="http://schemas.microsoft.com/office/drawing/2014/main" id="{133B84E7-5CAB-4168-993C-5679B1E58D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569A5-B053-4CB2-AF7E-9555C81A3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en-US" sz="6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вами</a:t>
            </a:r>
            <a:r>
              <a:rPr lang="en-US" sz="6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были</a:t>
            </a:r>
            <a:r>
              <a:rPr lang="en-US" sz="6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Пишем</a:t>
            </a:r>
            <a:r>
              <a:rPr lang="en-US" sz="6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en-US" sz="6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6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еду</a:t>
            </a:r>
            <a:r>
              <a:rPr lang="en-US" sz="6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company</a:t>
            </a:r>
            <a:br>
              <a:rPr lang="en-US" sz="6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F5DA1-93A8-4A01-B3D1-403D98F7483E}"/>
              </a:ext>
            </a:extLst>
          </p:cNvPr>
          <p:cNvSpPr txBox="1"/>
          <p:nvPr/>
        </p:nvSpPr>
        <p:spPr>
          <a:xfrm>
            <a:off x="1527048" y="4599432"/>
            <a:ext cx="9144000" cy="153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3200"/>
              <a:t>Лукин Роман</a:t>
            </a:r>
            <a:br>
              <a:rPr lang="en-US" sz="3200"/>
            </a:br>
            <a:r>
              <a:rPr lang="en-US" sz="3200"/>
              <a:t>Носов Владимир </a:t>
            </a: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8916E-6A50-4371-8F24-F394A24B2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br>
              <a:rPr lang="en-US" sz="5500"/>
            </a:br>
            <a:r>
              <a:rPr lang="ru-RU" sz="5500"/>
              <a:t>Спасибо за внимание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D63214-1380-4394-BA88-3F6060B6A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2022-2024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5C12BB-E5DE-4AD2-9087-621BE26D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902" y="591670"/>
            <a:ext cx="5751599" cy="2688873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DAA04"/>
          </a:solidFill>
          <a:ln w="38100" cap="rnd">
            <a:solidFill>
              <a:srgbClr val="FDAA0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E12AEA0-0419-492C-8E36-C78EA045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157520"/>
            <a:ext cx="2514951" cy="121937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B6C8342-9E67-4612-9538-42FAE1862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68" y="1371250"/>
            <a:ext cx="1524213" cy="196242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3C67199-2F66-463F-A946-24A318E2A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0422" y="1475439"/>
            <a:ext cx="1619476" cy="1152686"/>
          </a:xfrm>
          <a:prstGeom prst="rect">
            <a:avLst/>
          </a:prstGeom>
        </p:spPr>
      </p:pic>
      <p:pic>
        <p:nvPicPr>
          <p:cNvPr id="23" name="Рисунок 22" descr="Изображение выглядит как зарисовка, рисунок, Штриховая графи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A2FFF1DB-ACE5-4354-8C53-CB220331FF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30" y="4323433"/>
            <a:ext cx="1929497" cy="20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мультфильм, млекопитающее&#10;&#10;Автоматически созданное описание">
            <a:extLst>
              <a:ext uri="{FF2B5EF4-FFF2-40B4-BE49-F238E27FC236}">
                <a16:creationId xmlns:a16="http://schemas.microsoft.com/office/drawing/2014/main" id="{107298C5-EC56-4E67-B9FF-810C7A1E55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708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067F8-AFD5-484C-9DE1-BACD22F0F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/>
              <a:t>Suslik</a:t>
            </a:r>
            <a:r>
              <a:rPr lang="ru-RU"/>
              <a:t>_</a:t>
            </a:r>
            <a:r>
              <a:rPr lang="en-US"/>
              <a:t>3D</a:t>
            </a:r>
            <a:r>
              <a:rPr lang="ru-RU"/>
              <a:t>_</a:t>
            </a:r>
            <a:r>
              <a:rPr lang="en-US"/>
              <a:t>Bot 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4B5C83-0675-4E0C-B4C3-D877CF6D3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Bot</a:t>
            </a:r>
            <a:r>
              <a:rPr 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 для формирования и отправки заявки для заказа 3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 печати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55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7029E-2F51-45A4-8287-25A4D204E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56388"/>
            <a:ext cx="10909640" cy="2759015"/>
          </a:xfrm>
        </p:spPr>
        <p:txBody>
          <a:bodyPr anchor="b">
            <a:normAutofit/>
          </a:bodyPr>
          <a:lstStyle/>
          <a:p>
            <a:pPr algn="ctr"/>
            <a:r>
              <a:rPr lang="ru-RU" sz="1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Хостин</a:t>
            </a:r>
            <a:endParaRPr lang="ru-RU" sz="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4FF9EC-C6D5-41B1-90F5-A0F6B9B49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3244690"/>
            <a:ext cx="10909643" cy="552659"/>
          </a:xfrm>
        </p:spPr>
        <p:txBody>
          <a:bodyPr anchor="t">
            <a:normAutofit/>
          </a:bodyPr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Amvera 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бесплатный хостинг, на котором расположен наш проект.</a:t>
            </a:r>
          </a:p>
        </p:txBody>
      </p:sp>
      <p:sp>
        <p:nvSpPr>
          <p:cNvPr id="25" name="Date Placeholder 26">
            <a:extLst>
              <a:ext uri="{FF2B5EF4-FFF2-40B4-BE49-F238E27FC236}">
                <a16:creationId xmlns:a16="http://schemas.microsoft.com/office/drawing/2014/main" id="{CFDC8673-ECDC-4BBF-85A0-B3C8BF5D5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27">
            <a:extLst>
              <a:ext uri="{FF2B5EF4-FFF2-40B4-BE49-F238E27FC236}">
                <a16:creationId xmlns:a16="http://schemas.microsoft.com/office/drawing/2014/main" id="{98563585-019D-4DED-B8F2-11788F2B3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Slide Number Placeholder 28">
            <a:extLst>
              <a:ext uri="{FF2B5EF4-FFF2-40B4-BE49-F238E27FC236}">
                <a16:creationId xmlns:a16="http://schemas.microsoft.com/office/drawing/2014/main" id="{41D92710-32AD-4D92-A7BE-0C32FB75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3166330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E3600"/>
          </a:solidFill>
          <a:ln w="38100" cap="rnd">
            <a:solidFill>
              <a:srgbClr val="FE36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Графика, снимок экрана, Шрифт, апельсин&#10;&#10;Автоматически созданное описание">
            <a:extLst>
              <a:ext uri="{FF2B5EF4-FFF2-40B4-BE49-F238E27FC236}">
                <a16:creationId xmlns:a16="http://schemas.microsoft.com/office/drawing/2014/main" id="{923F2C90-48CE-4D41-8F64-C5A5855AE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68" y="4251960"/>
            <a:ext cx="4968816" cy="197510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A67A5F-5896-4B2C-A7D4-01D77EB79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696" y="4446722"/>
            <a:ext cx="1465573" cy="136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9AB2C-45F7-4EF8-935A-09F5A6345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Библиотеки</a:t>
            </a: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81825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BD9160"/>
          </a:solidFill>
          <a:ln w="38100" cap="rnd">
            <a:solidFill>
              <a:srgbClr val="BD916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002004-A771-4DFC-AD7D-EEE598A84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logging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keyboard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random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telegram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 descr="Изображение выглядит как зарисовка, рисунок, Человеческое лицо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A7F6FF57-17D2-4D61-ACF7-220364EE5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2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3F1D8-48EC-43E5-82F1-B2CE73248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r>
              <a:rPr lang="ru-RU" sz="8900"/>
              <a:t>Пробежимся по коду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0E55A1-51E6-4E13-87AE-C66D5C3AA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 состоит из 254 строк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3B273"/>
          </a:solidFill>
          <a:ln w="38100" cap="rnd">
            <a:solidFill>
              <a:srgbClr val="E3B27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Человеческое лицо, зарисовка, рисунок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387A4FB2-47FA-41CC-82D0-B5EA145F6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371600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5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F6977-2909-4E87-BBE8-684F6BEFC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r>
              <a:rPr lang="ru-RU" sz="5800"/>
              <a:t>Кнопки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F0D3C6-CC32-4B5A-B01B-A6C5DADA5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используются кнопки классов: 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ReplyKeyboardMarkup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InlineKeyboardButton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6CEBFC"/>
          </a:solidFill>
          <a:ln w="38100" cap="rnd">
            <a:solidFill>
              <a:srgbClr val="6CEBF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560A85-700E-427A-B1A3-DE89A0DB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46" y="640080"/>
            <a:ext cx="5314515" cy="5550408"/>
          </a:xfrm>
          <a:prstGeom prst="rect">
            <a:avLst/>
          </a:prstGeom>
        </p:spPr>
      </p:pic>
      <p:pic>
        <p:nvPicPr>
          <p:cNvPr id="8" name="Рисунок 7" descr="Изображение выглядит как мультфильм, рисунок, иллюстрация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D64027BF-EFA4-467D-A6C9-7FCE4E41D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80" y="442635"/>
            <a:ext cx="2333690" cy="233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7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99A88-A724-40C4-A0CE-4280E6E97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800"/>
              <a:t>Основная функция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FDC022-FE83-4D5E-89D6-86CAB7A50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Бот работает по определённому сценарию, который определён модулем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ConversationHandler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ABB5A"/>
          </a:solidFill>
          <a:ln w="38100" cap="rnd">
            <a:solidFill>
              <a:srgbClr val="FABB5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78FF68-B998-4A19-B605-0EE6A34D5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912" y="640080"/>
            <a:ext cx="5217383" cy="555040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A00FA88-FCA4-4600-AE8E-9A7ABA7FC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 descr="Изображение выглядит как зарисовка, рисунок, графическая вставка, Детское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BAE3821A-B3BF-49A4-918D-515222C14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38" y="228600"/>
            <a:ext cx="2004774" cy="200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0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1010C-E22F-4E93-85CE-440D2C902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/>
              <a:t>Диалог</a:t>
            </a:r>
            <a:r>
              <a:rPr lang="en-US" sz="7200" dirty="0"/>
              <a:t> </a:t>
            </a:r>
          </a:p>
        </p:txBody>
      </p:sp>
      <p:sp>
        <p:nvSpPr>
          <p:cNvPr id="28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B94F"/>
          </a:solidFill>
          <a:ln w="38100" cap="rnd">
            <a:solidFill>
              <a:srgbClr val="FFB94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41103-29A1-47E0-A184-3563C6C14E8F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диалог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start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7 функций самого диалога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ACC76D2-15BF-4658-99D1-A6AC560D6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094" y="4019303"/>
            <a:ext cx="4965005" cy="222183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5006524-7F70-402A-8D70-19A387D2C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094" y="2757278"/>
            <a:ext cx="5759247" cy="835090"/>
          </a:xfrm>
          <a:prstGeom prst="rect">
            <a:avLst/>
          </a:prstGeom>
        </p:spPr>
      </p:pic>
      <p:pic>
        <p:nvPicPr>
          <p:cNvPr id="16" name="Рисунок 15" descr="Изображение выглядит как зарисовка, рисунок, графическая вставка, Штрихов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637138C-96D2-478D-88E0-FC334382F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64" y="3723733"/>
            <a:ext cx="1137816" cy="1137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6FF282-D097-4E12-A09B-BE9D4C76191A}"/>
              </a:ext>
            </a:extLst>
          </p:cNvPr>
          <p:cNvSpPr txBox="1"/>
          <p:nvPr/>
        </p:nvSpPr>
        <p:spPr>
          <a:xfrm>
            <a:off x="5764407" y="1178149"/>
            <a:ext cx="4222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ответы пользователя сохраняются в временный словарь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.bot_data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AA717754-E9D1-4BD1-9C44-27D7E89F2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4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B8301-5137-40FC-9C2A-73305960E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5400" dirty="0"/>
              <a:t>Отправка заявки в общий чат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1D525-9A77-4F21-9DC0-37B54BAA6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application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формирует текстовое сообщение и отправляет его в чат по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также эта функция отправляет картинку которую прикрепил пользователь в диалоге. 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9B448"/>
          </a:solidFill>
          <a:ln w="38100" cap="rnd">
            <a:solidFill>
              <a:srgbClr val="F9B44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1C955D-844F-46F5-B236-ECE8BCBF2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13228"/>
            <a:ext cx="7214616" cy="4004111"/>
          </a:xfrm>
          <a:prstGeom prst="rect">
            <a:avLst/>
          </a:prstGeom>
        </p:spPr>
      </p:pic>
      <p:pic>
        <p:nvPicPr>
          <p:cNvPr id="7" name="Рисунок 6" descr="Изображение выглядит как мультфильм, графическая вставка, рисунок, очки&#10;&#10;Автоматически созданное описание">
            <a:extLst>
              <a:ext uri="{FF2B5EF4-FFF2-40B4-BE49-F238E27FC236}">
                <a16:creationId xmlns:a16="http://schemas.microsoft.com/office/drawing/2014/main" id="{48FB9BB2-261B-4915-8BBD-9D21CE335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3" y="442635"/>
            <a:ext cx="1297992" cy="129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0914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241</Words>
  <Application>Microsoft Office PowerPoint</Application>
  <PresentationFormat>Широкоэкранный</PresentationFormat>
  <Paragraphs>43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Comic Sans MS</vt:lpstr>
      <vt:lpstr>The Hand Bold</vt:lpstr>
      <vt:lpstr>The Serif Hand Black</vt:lpstr>
      <vt:lpstr>Times New Roman</vt:lpstr>
      <vt:lpstr>SketchyVTI</vt:lpstr>
      <vt:lpstr>Пишем код за еду company</vt:lpstr>
      <vt:lpstr>Suslik_3D_Bot </vt:lpstr>
      <vt:lpstr>Хостин</vt:lpstr>
      <vt:lpstr>Библиотеки</vt:lpstr>
      <vt:lpstr>Пробежимся по коду </vt:lpstr>
      <vt:lpstr>Кнопки </vt:lpstr>
      <vt:lpstr>Основная функция </vt:lpstr>
      <vt:lpstr>Диалог </vt:lpstr>
      <vt:lpstr>Отправка заявки в общий чат </vt:lpstr>
      <vt:lpstr>Работа с mp3 файлами</vt:lpstr>
      <vt:lpstr>Костыли </vt:lpstr>
      <vt:lpstr>Файлы проекта </vt:lpstr>
      <vt:lpstr>С вами были Пишем код за еду company </vt:lpstr>
      <vt:lpstr> 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Пишем код за еду company</dc:title>
  <dc:creator>tofik !</dc:creator>
  <cp:lastModifiedBy>tofik !</cp:lastModifiedBy>
  <cp:revision>1</cp:revision>
  <dcterms:created xsi:type="dcterms:W3CDTF">2024-04-02T21:16:12Z</dcterms:created>
  <dcterms:modified xsi:type="dcterms:W3CDTF">2024-04-02T21:37:35Z</dcterms:modified>
</cp:coreProperties>
</file>