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13"/>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ũ Phàm" userId="800fca1195bb81f7" providerId="LiveId" clId="{79F8C53F-94EF-0341-8438-7C24B6A27B61}"/>
    <pc:docChg chg="undo custSel modSld">
      <pc:chgData name="Vũ Phàm" userId="800fca1195bb81f7" providerId="LiveId" clId="{79F8C53F-94EF-0341-8438-7C24B6A27B61}" dt="2020-11-13T04:16:56.129" v="881" actId="20577"/>
      <pc:docMkLst>
        <pc:docMk/>
      </pc:docMkLst>
      <pc:sldChg chg="modSp mod">
        <pc:chgData name="Vũ Phàm" userId="800fca1195bb81f7" providerId="LiveId" clId="{79F8C53F-94EF-0341-8438-7C24B6A27B61}" dt="2020-11-13T03:55:34.619" v="164" actId="20577"/>
        <pc:sldMkLst>
          <pc:docMk/>
          <pc:sldMk cId="1539722484" sldId="256"/>
        </pc:sldMkLst>
        <pc:spChg chg="mod">
          <ac:chgData name="Vũ Phàm" userId="800fca1195bb81f7" providerId="LiveId" clId="{79F8C53F-94EF-0341-8438-7C24B6A27B61}" dt="2020-11-13T03:55:12.614" v="147" actId="20577"/>
          <ac:spMkLst>
            <pc:docMk/>
            <pc:sldMk cId="1539722484" sldId="256"/>
            <ac:spMk id="2" creationId="{C65C3846-8A04-AD43-A919-B9DF7CA57206}"/>
          </ac:spMkLst>
        </pc:spChg>
        <pc:spChg chg="mod">
          <ac:chgData name="Vũ Phàm" userId="800fca1195bb81f7" providerId="LiveId" clId="{79F8C53F-94EF-0341-8438-7C24B6A27B61}" dt="2020-11-13T03:55:34.619" v="164" actId="20577"/>
          <ac:spMkLst>
            <pc:docMk/>
            <pc:sldMk cId="1539722484" sldId="256"/>
            <ac:spMk id="3" creationId="{C9AB5406-0B91-B543-9BB2-1A91199B571F}"/>
          </ac:spMkLst>
        </pc:spChg>
      </pc:sldChg>
      <pc:sldChg chg="modSp mod">
        <pc:chgData name="Vũ Phàm" userId="800fca1195bb81f7" providerId="LiveId" clId="{79F8C53F-94EF-0341-8438-7C24B6A27B61}" dt="2020-11-13T04:16:56.129" v="881" actId="20577"/>
        <pc:sldMkLst>
          <pc:docMk/>
          <pc:sldMk cId="1248382365" sldId="258"/>
        </pc:sldMkLst>
        <pc:graphicFrameChg chg="modGraphic">
          <ac:chgData name="Vũ Phàm" userId="800fca1195bb81f7" providerId="LiveId" clId="{79F8C53F-94EF-0341-8438-7C24B6A27B61}" dt="2020-11-13T04:16:56.129" v="881" actId="20577"/>
          <ac:graphicFrameMkLst>
            <pc:docMk/>
            <pc:sldMk cId="1248382365" sldId="258"/>
            <ac:graphicFrameMk id="4" creationId="{1500DB03-C278-2648-9306-150A0B1A5FEC}"/>
          </ac:graphicFrameMkLst>
        </pc:graphicFrameChg>
      </pc:sldChg>
      <pc:sldChg chg="modSp modAnim">
        <pc:chgData name="Vũ Phàm" userId="800fca1195bb81f7" providerId="LiveId" clId="{79F8C53F-94EF-0341-8438-7C24B6A27B61}" dt="2020-11-13T03:30:30.281" v="0" actId="20577"/>
        <pc:sldMkLst>
          <pc:docMk/>
          <pc:sldMk cId="4142096377" sldId="261"/>
        </pc:sldMkLst>
        <pc:spChg chg="mod">
          <ac:chgData name="Vũ Phàm" userId="800fca1195bb81f7" providerId="LiveId" clId="{79F8C53F-94EF-0341-8438-7C24B6A27B61}" dt="2020-11-13T03:30:30.281" v="0" actId="20577"/>
          <ac:spMkLst>
            <pc:docMk/>
            <pc:sldMk cId="4142096377" sldId="261"/>
            <ac:spMk id="3" creationId="{3E7D86B8-FB4F-5440-B6B8-B0166B3BB0C3}"/>
          </ac:spMkLst>
        </pc:spChg>
      </pc:sldChg>
      <pc:sldChg chg="modSp mod">
        <pc:chgData name="Vũ Phàm" userId="800fca1195bb81f7" providerId="LiveId" clId="{79F8C53F-94EF-0341-8438-7C24B6A27B61}" dt="2020-11-13T04:11:00.871" v="312" actId="20577"/>
        <pc:sldMkLst>
          <pc:docMk/>
          <pc:sldMk cId="1285705280" sldId="265"/>
        </pc:sldMkLst>
        <pc:spChg chg="mod">
          <ac:chgData name="Vũ Phàm" userId="800fca1195bb81f7" providerId="LiveId" clId="{79F8C53F-94EF-0341-8438-7C24B6A27B61}" dt="2020-11-13T04:11:00.871" v="312" actId="20577"/>
          <ac:spMkLst>
            <pc:docMk/>
            <pc:sldMk cId="1285705280" sldId="265"/>
            <ac:spMk id="3" creationId="{41C69767-2EF1-DB4B-A1D4-E9A6F08D214F}"/>
          </ac:spMkLst>
        </pc:spChg>
      </pc:sldChg>
      <pc:sldChg chg="addSp delSp modSp mod">
        <pc:chgData name="Vũ Phàm" userId="800fca1195bb81f7" providerId="LiveId" clId="{79F8C53F-94EF-0341-8438-7C24B6A27B61}" dt="2020-11-13T04:10:41.284" v="289" actId="14100"/>
        <pc:sldMkLst>
          <pc:docMk/>
          <pc:sldMk cId="1870952353" sldId="266"/>
        </pc:sldMkLst>
        <pc:spChg chg="del">
          <ac:chgData name="Vũ Phàm" userId="800fca1195bb81f7" providerId="LiveId" clId="{79F8C53F-94EF-0341-8438-7C24B6A27B61}" dt="2020-11-13T03:57:46.070" v="165"/>
          <ac:spMkLst>
            <pc:docMk/>
            <pc:sldMk cId="1870952353" sldId="266"/>
            <ac:spMk id="3" creationId="{F80A59C0-4C5D-3741-B2D7-D17345A8DFA6}"/>
          </ac:spMkLst>
        </pc:spChg>
        <pc:spChg chg="add del mod">
          <ac:chgData name="Vũ Phàm" userId="800fca1195bb81f7" providerId="LiveId" clId="{79F8C53F-94EF-0341-8438-7C24B6A27B61}" dt="2020-11-13T03:58:22.918" v="183"/>
          <ac:spMkLst>
            <pc:docMk/>
            <pc:sldMk cId="1870952353" sldId="266"/>
            <ac:spMk id="5" creationId="{52C5CA7C-7ADC-0C4C-BD43-20D972333463}"/>
          </ac:spMkLst>
        </pc:spChg>
        <pc:spChg chg="add del mod">
          <ac:chgData name="Vũ Phàm" userId="800fca1195bb81f7" providerId="LiveId" clId="{79F8C53F-94EF-0341-8438-7C24B6A27B61}" dt="2020-11-13T03:59:18.316" v="200" actId="21"/>
          <ac:spMkLst>
            <pc:docMk/>
            <pc:sldMk cId="1870952353" sldId="266"/>
            <ac:spMk id="6" creationId="{AD148BD0-72C3-A24F-9590-F7F678141F1E}"/>
          </ac:spMkLst>
        </pc:spChg>
        <pc:spChg chg="add del mod">
          <ac:chgData name="Vũ Phàm" userId="800fca1195bb81f7" providerId="LiveId" clId="{79F8C53F-94EF-0341-8438-7C24B6A27B61}" dt="2020-11-13T04:00:49.561" v="254" actId="21"/>
          <ac:spMkLst>
            <pc:docMk/>
            <pc:sldMk cId="1870952353" sldId="266"/>
            <ac:spMk id="7" creationId="{CDD701CB-115D-144B-9DFA-16790792B754}"/>
          </ac:spMkLst>
        </pc:spChg>
        <pc:spChg chg="add mod">
          <ac:chgData name="Vũ Phàm" userId="800fca1195bb81f7" providerId="LiveId" clId="{79F8C53F-94EF-0341-8438-7C24B6A27B61}" dt="2020-11-13T04:00:43.815" v="252" actId="207"/>
          <ac:spMkLst>
            <pc:docMk/>
            <pc:sldMk cId="1870952353" sldId="266"/>
            <ac:spMk id="8" creationId="{621587AE-3417-2F46-B2DF-3433AA0B4A74}"/>
          </ac:spMkLst>
        </pc:spChg>
        <pc:spChg chg="add del mod">
          <ac:chgData name="Vũ Phàm" userId="800fca1195bb81f7" providerId="LiveId" clId="{79F8C53F-94EF-0341-8438-7C24B6A27B61}" dt="2020-11-13T04:01:13.300" v="266"/>
          <ac:spMkLst>
            <pc:docMk/>
            <pc:sldMk cId="1870952353" sldId="266"/>
            <ac:spMk id="9" creationId="{AC201363-74D1-AC4C-92E2-32AC1C593393}"/>
          </ac:spMkLst>
        </pc:spChg>
        <pc:spChg chg="add del mod">
          <ac:chgData name="Vũ Phàm" userId="800fca1195bb81f7" providerId="LiveId" clId="{79F8C53F-94EF-0341-8438-7C24B6A27B61}" dt="2020-11-13T04:10:07.954" v="268" actId="931"/>
          <ac:spMkLst>
            <pc:docMk/>
            <pc:sldMk cId="1870952353" sldId="266"/>
            <ac:spMk id="11" creationId="{5D97477B-33A4-4E43-9F2D-BE2F10C63A52}"/>
          </ac:spMkLst>
        </pc:spChg>
        <pc:spChg chg="add mod">
          <ac:chgData name="Vũ Phàm" userId="800fca1195bb81f7" providerId="LiveId" clId="{79F8C53F-94EF-0341-8438-7C24B6A27B61}" dt="2020-11-13T04:10:41.284" v="289" actId="14100"/>
          <ac:spMkLst>
            <pc:docMk/>
            <pc:sldMk cId="1870952353" sldId="266"/>
            <ac:spMk id="14" creationId="{29FF6B6F-24B8-FB49-9D5C-4A63A2507D6E}"/>
          </ac:spMkLst>
        </pc:spChg>
        <pc:picChg chg="add del mod">
          <ac:chgData name="Vũ Phàm" userId="800fca1195bb81f7" providerId="LiveId" clId="{79F8C53F-94EF-0341-8438-7C24B6A27B61}" dt="2020-11-13T04:08:40.641" v="267" actId="21"/>
          <ac:picMkLst>
            <pc:docMk/>
            <pc:sldMk cId="1870952353" sldId="266"/>
            <ac:picMk id="4" creationId="{F1659C70-A201-8F44-9EA9-7084C4A5E55F}"/>
          </ac:picMkLst>
        </pc:picChg>
        <pc:picChg chg="add mod">
          <ac:chgData name="Vũ Phàm" userId="800fca1195bb81f7" providerId="LiveId" clId="{79F8C53F-94EF-0341-8438-7C24B6A27B61}" dt="2020-11-13T04:10:22.979" v="273" actId="14100"/>
          <ac:picMkLst>
            <pc:docMk/>
            <pc:sldMk cId="1870952353" sldId="266"/>
            <ac:picMk id="13" creationId="{D27A62BE-096D-5442-8FBA-771F02D51E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11/18/2020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11/18/2020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3846-8A04-AD43-A919-B9DF7CA57206}"/>
              </a:ext>
            </a:extLst>
          </p:cNvPr>
          <p:cNvSpPr>
            <a:spLocks noGrp="1"/>
          </p:cNvSpPr>
          <p:nvPr>
            <p:ph type="ctr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a:t>
            </a:r>
            <a:r>
              <a:rPr lang="en-VN" sz="3200" dirty="0">
                <a:latin typeface="Times New Roman" panose="02020603050405020304" pitchFamily="18" charset="0"/>
                <a:cs typeface="Times New Roman" panose="02020603050405020304" pitchFamily="18" charset="0"/>
              </a:rPr>
              <a:t>hào mừng các bạn đến với buổi thuyết trình của nhóm amazing</a:t>
            </a:r>
            <a:br>
              <a:rPr lang="en-VN" sz="3200" dirty="0">
                <a:latin typeface="Times New Roman" panose="02020603050405020304" pitchFamily="18" charset="0"/>
                <a:cs typeface="Times New Roman" panose="02020603050405020304" pitchFamily="18" charset="0"/>
              </a:rPr>
            </a:br>
            <a:br>
              <a:rPr lang="en-VN" sz="3200" dirty="0">
                <a:latin typeface="Times New Roman" panose="02020603050405020304" pitchFamily="18" charset="0"/>
                <a:cs typeface="Times New Roman" panose="02020603050405020304" pitchFamily="18" charset="0"/>
              </a:rPr>
            </a:br>
            <a:r>
              <a:rPr lang="en-VN" sz="3200" dirty="0">
                <a:latin typeface="Times New Roman" panose="02020603050405020304" pitchFamily="18" charset="0"/>
                <a:cs typeface="Times New Roman" panose="02020603050405020304" pitchFamily="18" charset="0"/>
              </a:rPr>
              <a:t>ĐỀ TÀI: QUẢN LÝ CHI TIÊU CÁ NHÂN</a:t>
            </a:r>
            <a:br>
              <a:rPr lang="en-VN" sz="3200" dirty="0">
                <a:latin typeface="Times New Roman" panose="02020603050405020304" pitchFamily="18" charset="0"/>
                <a:cs typeface="Times New Roman" panose="02020603050405020304" pitchFamily="18" charset="0"/>
              </a:rPr>
            </a:br>
            <a:endParaRPr lang="en-V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AB5406-0B91-B543-9BB2-1A91199B571F}"/>
              </a:ext>
            </a:extLst>
          </p:cNvPr>
          <p:cNvSpPr>
            <a:spLocks noGrp="1"/>
          </p:cNvSpPr>
          <p:nvPr>
            <p:ph type="subTitle" idx="1"/>
          </p:nvPr>
        </p:nvSpPr>
        <p:spPr/>
        <p:txBody>
          <a:bodyPr>
            <a:normAutofit fontScale="85000" lnSpcReduction="10000"/>
          </a:bodyPr>
          <a:lstStyle/>
          <a:p>
            <a:r>
              <a:rPr lang="en-VN" sz="1300" dirty="0">
                <a:latin typeface="Times New Roman" panose="02020603050405020304" pitchFamily="18" charset="0"/>
                <a:cs typeface="Times New Roman" panose="02020603050405020304" pitchFamily="18" charset="0"/>
              </a:rPr>
              <a:t>Thành viên:</a:t>
            </a:r>
          </a:p>
          <a:p>
            <a:r>
              <a:rPr lang="en-VN" sz="1300" dirty="0">
                <a:latin typeface="Times New Roman" panose="02020603050405020304" pitchFamily="18" charset="0"/>
                <a:cs typeface="Times New Roman" panose="02020603050405020304" pitchFamily="18" charset="0"/>
              </a:rPr>
              <a:t>1.Lê thanh hiệp</a:t>
            </a:r>
          </a:p>
          <a:p>
            <a:r>
              <a:rPr lang="en-VN" sz="1300" dirty="0">
                <a:latin typeface="Times New Roman" panose="02020603050405020304" pitchFamily="18" charset="0"/>
                <a:cs typeface="Times New Roman" panose="02020603050405020304" pitchFamily="18" charset="0"/>
              </a:rPr>
              <a:t>2.Phạm THỊ NGỌC HÂN</a:t>
            </a:r>
          </a:p>
        </p:txBody>
      </p:sp>
    </p:spTree>
    <p:extLst>
      <p:ext uri="{BB962C8B-B14F-4D97-AF65-F5344CB8AC3E}">
        <p14:creationId xmlns:p14="http://schemas.microsoft.com/office/powerpoint/2010/main" val="1539722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6A91-9D58-A34B-9F0A-9EF04E9B2041}"/>
              </a:ext>
            </a:extLst>
          </p:cNvPr>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C</a:t>
            </a:r>
            <a:r>
              <a:rPr lang="en-VN" sz="2800" dirty="0">
                <a:latin typeface="Times New Roman" panose="02020603050405020304" pitchFamily="18" charset="0"/>
                <a:cs typeface="Times New Roman" panose="02020603050405020304" pitchFamily="18" charset="0"/>
              </a:rPr>
              <a:t>ảm ơn thầy cô và các bạn đã cùng lắng nghe</a:t>
            </a:r>
          </a:p>
        </p:txBody>
      </p:sp>
      <p:sp>
        <p:nvSpPr>
          <p:cNvPr id="8" name="TextBox 7">
            <a:extLst>
              <a:ext uri="{FF2B5EF4-FFF2-40B4-BE49-F238E27FC236}">
                <a16:creationId xmlns:a16="http://schemas.microsoft.com/office/drawing/2014/main" id="{621587AE-3417-2F46-B2DF-3433AA0B4A74}"/>
              </a:ext>
            </a:extLst>
          </p:cNvPr>
          <p:cNvSpPr txBox="1"/>
          <p:nvPr/>
        </p:nvSpPr>
        <p:spPr>
          <a:xfrm>
            <a:off x="6405640" y="4505092"/>
            <a:ext cx="780983" cy="369332"/>
          </a:xfrm>
          <a:prstGeom prst="rect">
            <a:avLst/>
          </a:prstGeom>
          <a:noFill/>
        </p:spPr>
        <p:txBody>
          <a:bodyPr wrap="none" rtlCol="0">
            <a:spAutoFit/>
          </a:bodyPr>
          <a:lstStyle/>
          <a:p>
            <a:r>
              <a:rPr lang="en-US" dirty="0" err="1">
                <a:solidFill>
                  <a:schemeClr val="bg1"/>
                </a:solidFill>
              </a:rPr>
              <a:t>Ý</a:t>
            </a:r>
            <a:r>
              <a:rPr lang="en-VN" dirty="0">
                <a:solidFill>
                  <a:schemeClr val="bg1"/>
                </a:solidFill>
              </a:rPr>
              <a:t> kiến</a:t>
            </a:r>
          </a:p>
        </p:txBody>
      </p:sp>
      <p:pic>
        <p:nvPicPr>
          <p:cNvPr id="13" name="Content Placeholder 12">
            <a:extLst>
              <a:ext uri="{FF2B5EF4-FFF2-40B4-BE49-F238E27FC236}">
                <a16:creationId xmlns:a16="http://schemas.microsoft.com/office/drawing/2014/main" id="{D27A62BE-096D-5442-8FBA-771F02D51EC5}"/>
              </a:ext>
            </a:extLst>
          </p:cNvPr>
          <p:cNvPicPr>
            <a:picLocks noGrp="1" noChangeAspect="1"/>
          </p:cNvPicPr>
          <p:nvPr>
            <p:ph idx="1"/>
          </p:nvPr>
        </p:nvPicPr>
        <p:blipFill>
          <a:blip r:embed="rId2"/>
          <a:stretch>
            <a:fillRect/>
          </a:stretch>
        </p:blipFill>
        <p:spPr>
          <a:xfrm>
            <a:off x="2509024" y="1853754"/>
            <a:ext cx="7203687" cy="3944880"/>
          </a:xfrm>
        </p:spPr>
      </p:pic>
      <p:sp>
        <p:nvSpPr>
          <p:cNvPr id="14" name="TextBox 13">
            <a:extLst>
              <a:ext uri="{FF2B5EF4-FFF2-40B4-BE49-F238E27FC236}">
                <a16:creationId xmlns:a16="http://schemas.microsoft.com/office/drawing/2014/main" id="{29FF6B6F-24B8-FB49-9D5C-4A63A2507D6E}"/>
              </a:ext>
            </a:extLst>
          </p:cNvPr>
          <p:cNvSpPr txBox="1"/>
          <p:nvPr/>
        </p:nvSpPr>
        <p:spPr>
          <a:xfrm>
            <a:off x="4538547" y="2994757"/>
            <a:ext cx="847492" cy="369332"/>
          </a:xfrm>
          <a:prstGeom prst="rect">
            <a:avLst/>
          </a:prstGeom>
          <a:noFill/>
        </p:spPr>
        <p:txBody>
          <a:bodyPr wrap="square" rtlCol="0">
            <a:spAutoFit/>
          </a:bodyPr>
          <a:lstStyle/>
          <a:p>
            <a:r>
              <a:rPr lang="en-US" dirty="0" err="1"/>
              <a:t>Ý</a:t>
            </a:r>
            <a:r>
              <a:rPr lang="en-VN" dirty="0"/>
              <a:t> kiến</a:t>
            </a:r>
          </a:p>
        </p:txBody>
      </p:sp>
    </p:spTree>
    <p:extLst>
      <p:ext uri="{BB962C8B-B14F-4D97-AF65-F5344CB8AC3E}">
        <p14:creationId xmlns:p14="http://schemas.microsoft.com/office/powerpoint/2010/main" val="187095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EBEA-4068-314D-8FB7-41A9ECCCCB6F}"/>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 Mục lục</a:t>
            </a:r>
          </a:p>
        </p:txBody>
      </p:sp>
      <p:sp>
        <p:nvSpPr>
          <p:cNvPr id="3" name="Content Placeholder 2">
            <a:extLst>
              <a:ext uri="{FF2B5EF4-FFF2-40B4-BE49-F238E27FC236}">
                <a16:creationId xmlns:a16="http://schemas.microsoft.com/office/drawing/2014/main" id="{3F3F3B49-F295-DC4D-8C7E-27222387260E}"/>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1.1 Bảng phân công công việc</a:t>
            </a:r>
          </a:p>
          <a:p>
            <a:r>
              <a:rPr lang="en-VN" sz="1300" dirty="0">
                <a:latin typeface="Times New Roman" panose="02020603050405020304" pitchFamily="18" charset="0"/>
                <a:cs typeface="Times New Roman" panose="02020603050405020304" pitchFamily="18" charset="0"/>
              </a:rPr>
              <a:t>1.2  Bảng mô tả chức năng của project</a:t>
            </a:r>
          </a:p>
          <a:p>
            <a:r>
              <a:rPr lang="en-VN" sz="1300" dirty="0">
                <a:latin typeface="Times New Roman" panose="02020603050405020304" pitchFamily="18" charset="0"/>
                <a:cs typeface="Times New Roman" panose="02020603050405020304" pitchFamily="18" charset="0"/>
              </a:rPr>
              <a:t>1.3  Công nghệ sử dụng</a:t>
            </a:r>
          </a:p>
          <a:p>
            <a:r>
              <a:rPr lang="en-VN" sz="1300" dirty="0">
                <a:latin typeface="Times New Roman" panose="02020603050405020304" pitchFamily="18" charset="0"/>
                <a:cs typeface="Times New Roman" panose="02020603050405020304" pitchFamily="18" charset="0"/>
              </a:rPr>
              <a:t>1.4  Bảng phân tích dữ liệu của project</a:t>
            </a:r>
          </a:p>
          <a:p>
            <a:r>
              <a:rPr lang="en-VN" sz="1300" dirty="0">
                <a:latin typeface="Times New Roman" panose="02020603050405020304" pitchFamily="18" charset="0"/>
                <a:cs typeface="Times New Roman" panose="02020603050405020304" pitchFamily="18" charset="0"/>
              </a:rPr>
              <a:t>1.5  Các giao diện đã xây dựng</a:t>
            </a:r>
          </a:p>
          <a:p>
            <a:r>
              <a:rPr lang="en-VN" sz="1300" dirty="0">
                <a:latin typeface="Times New Roman" panose="02020603050405020304" pitchFamily="18" charset="0"/>
                <a:cs typeface="Times New Roman" panose="02020603050405020304" pitchFamily="18" charset="0"/>
              </a:rPr>
              <a:t>1.6.  Các bước tiếp theo trong quá trình xây dựng project</a:t>
            </a:r>
          </a:p>
        </p:txBody>
      </p:sp>
    </p:spTree>
    <p:extLst>
      <p:ext uri="{BB962C8B-B14F-4D97-AF65-F5344CB8AC3E}">
        <p14:creationId xmlns:p14="http://schemas.microsoft.com/office/powerpoint/2010/main" val="295601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0" end="0"/>
                                            </p:txEl>
                                          </p:spTgt>
                                        </p:tgtEl>
                                        <p:attrNameLst>
                                          <p:attrName>style.color</p:attrName>
                                        </p:attrNameLst>
                                      </p:cBhvr>
                                      <p:to>
                                        <p:clrVal>
                                          <a:schemeClr val="accent2"/>
                                        </p:clrVal>
                                      </p:to>
                                    </p:set>
                                    <p:set>
                                      <p:cBhvr>
                                        <p:cTn id="13" dur="500" fill="hold"/>
                                        <p:tgtEl>
                                          <p:spTgt spid="3">
                                            <p:txEl>
                                              <p:pRg st="0" end="0"/>
                                            </p:txEl>
                                          </p:spTgt>
                                        </p:tgtEl>
                                        <p:attrNameLst>
                                          <p:attrName>fillcolor</p:attrName>
                                        </p:attrNameLst>
                                      </p:cBhvr>
                                      <p:to>
                                        <p:clrVal>
                                          <a:schemeClr val="accent2"/>
                                        </p:clrVal>
                                      </p:to>
                                    </p:set>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nodeType="clickEffect">
                                  <p:stCondLst>
                                    <p:cond delay="0"/>
                                  </p:stCondLst>
                                  <p:childTnLst>
                                    <p:animClr clrSpc="hsl" dir="cw">
                                      <p:cBhvr override="childStyle">
                                        <p:cTn id="18" dur="500" fill="hold"/>
                                        <p:tgtEl>
                                          <p:spTgt spid="3">
                                            <p:txEl>
                                              <p:pRg st="1" end="1"/>
                                            </p:txEl>
                                          </p:spTgt>
                                        </p:tgtEl>
                                        <p:attrNameLst>
                                          <p:attrName>style.color</p:attrName>
                                        </p:attrNameLst>
                                      </p:cBhvr>
                                      <p:by>
                                        <p:hsl h="7200000" s="0" l="0"/>
                                      </p:by>
                                    </p:animClr>
                                    <p:animClr clrSpc="hsl" dir="cw">
                                      <p:cBhvr>
                                        <p:cTn id="19" dur="500" fill="hold"/>
                                        <p:tgtEl>
                                          <p:spTgt spid="3">
                                            <p:txEl>
                                              <p:pRg st="1" end="1"/>
                                            </p:txEl>
                                          </p:spTgt>
                                        </p:tgtEl>
                                        <p:attrNameLst>
                                          <p:attrName>fillcolor</p:attrName>
                                        </p:attrNameLst>
                                      </p:cBhvr>
                                      <p:by>
                                        <p:hsl h="7200000" s="0" l="0"/>
                                      </p:by>
                                    </p:animClr>
                                    <p:animClr clrSpc="hsl" dir="cw">
                                      <p:cBhvr>
                                        <p:cTn id="20" dur="500" fill="hold"/>
                                        <p:tgtEl>
                                          <p:spTgt spid="3">
                                            <p:txEl>
                                              <p:pRg st="1" end="1"/>
                                            </p:txEl>
                                          </p:spTgt>
                                        </p:tgtEl>
                                        <p:attrNameLst>
                                          <p:attrName>stroke.color</p:attrName>
                                        </p:attrNameLst>
                                      </p:cBhvr>
                                      <p:by>
                                        <p:hsl h="7200000" s="0" l="0"/>
                                      </p:by>
                                    </p:animClr>
                                    <p:set>
                                      <p:cBhvr>
                                        <p:cTn id="21" dur="500" fill="hold"/>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p:cTn id="25" dur="indefinite"/>
                                        <p:tgtEl>
                                          <p:spTgt spid="3">
                                            <p:txEl>
                                              <p:pRg st="2" end="2"/>
                                            </p:txEl>
                                          </p:spTgt>
                                        </p:tgtEl>
                                        <p:attrNameLst>
                                          <p:attrName>style.opacity</p:attrName>
                                        </p:attrNameLst>
                                      </p:cBhvr>
                                      <p:to>
                                        <p:strVal val="0.5"/>
                                      </p:to>
                                    </p:set>
                                    <p:animEffect filter="image" prLst="opacity: 0.5">
                                      <p:cBhvr rctx="IE">
                                        <p:cTn id="26" dur="indefinite"/>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checkerboard(across)">
                                      <p:cBhvr>
                                        <p:cTn id="31" dur="500"/>
                                        <p:tgtEl>
                                          <p:spTgt spid="3">
                                            <p:txEl>
                                              <p:pRg st="3" end="3"/>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checkerboard(across)">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linds(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59C7-17BF-DC42-99A9-65448B8FA0ED}"/>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1.1 Bảng phân công công việc</a:t>
            </a:r>
          </a:p>
        </p:txBody>
      </p:sp>
      <p:graphicFrame>
        <p:nvGraphicFramePr>
          <p:cNvPr id="4" name="Content Placeholder 3">
            <a:extLst>
              <a:ext uri="{FF2B5EF4-FFF2-40B4-BE49-F238E27FC236}">
                <a16:creationId xmlns:a16="http://schemas.microsoft.com/office/drawing/2014/main" id="{1500DB03-C278-2648-9306-150A0B1A5FEC}"/>
              </a:ext>
            </a:extLst>
          </p:cNvPr>
          <p:cNvGraphicFramePr>
            <a:graphicFrameLocks noGrp="1"/>
          </p:cNvGraphicFramePr>
          <p:nvPr>
            <p:ph idx="1"/>
            <p:extLst>
              <p:ext uri="{D42A27DB-BD31-4B8C-83A1-F6EECF244321}">
                <p14:modId xmlns:p14="http://schemas.microsoft.com/office/powerpoint/2010/main" val="55738472"/>
              </p:ext>
            </p:extLst>
          </p:nvPr>
        </p:nvGraphicFramePr>
        <p:xfrm>
          <a:off x="2085278" y="1853754"/>
          <a:ext cx="8776010" cy="4264630"/>
        </p:xfrm>
        <a:graphic>
          <a:graphicData uri="http://schemas.openxmlformats.org/drawingml/2006/table">
            <a:tbl>
              <a:tblPr firstRow="1" firstCol="1" bandRow="1">
                <a:tableStyleId>{5C22544A-7EE6-4342-B048-85BDC9FD1C3A}</a:tableStyleId>
              </a:tblPr>
              <a:tblGrid>
                <a:gridCol w="1570704">
                  <a:extLst>
                    <a:ext uri="{9D8B030D-6E8A-4147-A177-3AD203B41FA5}">
                      <a16:colId xmlns:a16="http://schemas.microsoft.com/office/drawing/2014/main" val="3869686401"/>
                    </a:ext>
                  </a:extLst>
                </a:gridCol>
                <a:gridCol w="1624941">
                  <a:extLst>
                    <a:ext uri="{9D8B030D-6E8A-4147-A177-3AD203B41FA5}">
                      <a16:colId xmlns:a16="http://schemas.microsoft.com/office/drawing/2014/main" val="803180716"/>
                    </a:ext>
                  </a:extLst>
                </a:gridCol>
                <a:gridCol w="5175953">
                  <a:extLst>
                    <a:ext uri="{9D8B030D-6E8A-4147-A177-3AD203B41FA5}">
                      <a16:colId xmlns:a16="http://schemas.microsoft.com/office/drawing/2014/main" val="3141818817"/>
                    </a:ext>
                  </a:extLst>
                </a:gridCol>
                <a:gridCol w="196451">
                  <a:extLst>
                    <a:ext uri="{9D8B030D-6E8A-4147-A177-3AD203B41FA5}">
                      <a16:colId xmlns:a16="http://schemas.microsoft.com/office/drawing/2014/main" val="1314141312"/>
                    </a:ext>
                  </a:extLst>
                </a:gridCol>
                <a:gridCol w="207961">
                  <a:extLst>
                    <a:ext uri="{9D8B030D-6E8A-4147-A177-3AD203B41FA5}">
                      <a16:colId xmlns:a16="http://schemas.microsoft.com/office/drawing/2014/main" val="727181736"/>
                    </a:ext>
                  </a:extLst>
                </a:gridCol>
              </a:tblGrid>
              <a:tr h="533079">
                <a:tc>
                  <a:txBody>
                    <a:bodyPr/>
                    <a:lstStyle/>
                    <a:p>
                      <a:r>
                        <a:rPr lang="vi-VN" sz="1300">
                          <a:effectLst/>
                        </a:rPr>
                        <a:t>Stt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Họ và tên</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dirty="0">
                          <a:effectLst/>
                        </a:rPr>
                        <a:t>Nội dung công việc</a:t>
                      </a:r>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204606"/>
                  </a:ext>
                </a:extLst>
              </a:tr>
              <a:tr h="2132315">
                <a:tc>
                  <a:txBody>
                    <a:bodyPr/>
                    <a:lstStyle/>
                    <a:p>
                      <a:r>
                        <a:rPr lang="vi-VN" sz="1300">
                          <a:effectLst/>
                        </a:rPr>
                        <a:t>1</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Lê Thanh Hiệp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dirty="0">
                          <a:effectLst/>
                        </a:rPr>
                        <a:t>Lên ý tưởng,thu nhập và xử lý thông tin,phát triển các ý tưởng thiết kế, thiết kế cơ sở dữ liệu, phân tích chức năng và cấu trúc của chương trình,xây dựng code trang chủ và các trang con, nhập dữ liệu và thử nghiệm</a:t>
                      </a:r>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734047"/>
                  </a:ext>
                </a:extLst>
              </a:tr>
              <a:tr h="1599236">
                <a:tc>
                  <a:txBody>
                    <a:bodyPr/>
                    <a:lstStyle/>
                    <a:p>
                      <a:r>
                        <a:rPr lang="vi-VN" sz="1300">
                          <a:effectLst/>
                        </a:rPr>
                        <a:t>2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Phạm Thị Ngọc Hân</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dirty="0">
                          <a:effectLst/>
                        </a:rPr>
                        <a:t>Lên </a:t>
                      </a:r>
                      <a:r>
                        <a:rPr lang="vi-VN" sz="1300">
                          <a:effectLst/>
                        </a:rPr>
                        <a:t>ý tưởng,</a:t>
                      </a:r>
                      <a:r>
                        <a:rPr lang="vi-VN" sz="1300" dirty="0">
                          <a:effectLst/>
                        </a:rPr>
                        <a:t>phát triển các ý tưởng thiết kế,thiết kế cơ sở </a:t>
                      </a:r>
                      <a:r>
                        <a:rPr lang="vi-VN" sz="1300">
                          <a:effectLst/>
                        </a:rPr>
                        <a:t>dữ liệu</a:t>
                      </a:r>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0015003"/>
                  </a:ext>
                </a:extLst>
              </a:tr>
            </a:tbl>
          </a:graphicData>
        </a:graphic>
      </p:graphicFrame>
    </p:spTree>
    <p:extLst>
      <p:ext uri="{BB962C8B-B14F-4D97-AF65-F5344CB8AC3E}">
        <p14:creationId xmlns:p14="http://schemas.microsoft.com/office/powerpoint/2010/main" val="1248382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DF91-E860-094A-A05B-63289B31C5C1}"/>
              </a:ext>
            </a:extLst>
          </p:cNvPr>
          <p:cNvSpPr>
            <a:spLocks noGrp="1"/>
          </p:cNvSpPr>
          <p:nvPr>
            <p:ph type="title"/>
          </p:nvPr>
        </p:nvSpPr>
        <p:spPr>
          <a:xfrm>
            <a:off x="1442348" y="704158"/>
            <a:ext cx="9603275" cy="1049235"/>
          </a:xfrm>
        </p:spPr>
        <p:txBody>
          <a:bodyPr>
            <a:normAutofit/>
          </a:bodyPr>
          <a:lstStyle/>
          <a:p>
            <a:r>
              <a:rPr lang="en-VN" sz="1300" dirty="0">
                <a:latin typeface="Times New Roman" panose="02020603050405020304" pitchFamily="18" charset="0"/>
                <a:cs typeface="Times New Roman" panose="02020603050405020304" pitchFamily="18" charset="0"/>
              </a:rPr>
              <a:t>1.2 Bảng mô tả chức năng của project</a:t>
            </a:r>
          </a:p>
        </p:txBody>
      </p:sp>
      <p:sp>
        <p:nvSpPr>
          <p:cNvPr id="3" name="Content Placeholder 2">
            <a:extLst>
              <a:ext uri="{FF2B5EF4-FFF2-40B4-BE49-F238E27FC236}">
                <a16:creationId xmlns:a16="http://schemas.microsoft.com/office/drawing/2014/main" id="{24B4D632-0D74-9E4F-97AF-76FFD981E33F}"/>
              </a:ext>
            </a:extLst>
          </p:cNvPr>
          <p:cNvSpPr>
            <a:spLocks noGrp="1"/>
          </p:cNvSpPr>
          <p:nvPr>
            <p:ph idx="1"/>
          </p:nvPr>
        </p:nvSpPr>
        <p:spPr/>
        <p:txBody>
          <a:bodyPr>
            <a:normAutofit/>
          </a:bodyPr>
          <a:lstStyle/>
          <a:p>
            <a:r>
              <a:rPr lang="en-US" sz="1300" dirty="0">
                <a:latin typeface="Times New Roman" panose="02020603050405020304" pitchFamily="18" charset="0"/>
                <a:cs typeface="Times New Roman" panose="02020603050405020304" pitchFamily="18" charset="0"/>
              </a:rPr>
              <a:t>A</a:t>
            </a:r>
            <a:r>
              <a:rPr lang="en-VN" sz="1300" dirty="0">
                <a:latin typeface="Times New Roman" panose="02020603050405020304" pitchFamily="18" charset="0"/>
                <a:cs typeface="Times New Roman" panose="02020603050405020304" pitchFamily="18" charset="0"/>
              </a:rPr>
              <a:t>. Chức năng của Admin</a:t>
            </a:r>
          </a:p>
          <a:p>
            <a:r>
              <a:rPr lang="en-VN" sz="1300" dirty="0">
                <a:latin typeface="Times New Roman" panose="02020603050405020304" pitchFamily="18" charset="0"/>
                <a:cs typeface="Times New Roman" panose="02020603050405020304" pitchFamily="18" charset="0"/>
              </a:rPr>
              <a:t>-  Tạo dữ liệu lưu trữ.</a:t>
            </a:r>
          </a:p>
          <a:p>
            <a:r>
              <a:rPr lang="en-VN" sz="1300" dirty="0">
                <a:latin typeface="Times New Roman" panose="02020603050405020304" pitchFamily="18" charset="0"/>
                <a:cs typeface="Times New Roman" panose="02020603050405020304" pitchFamily="18" charset="0"/>
              </a:rPr>
              <a:t>-  Tạo đăng nhập </a:t>
            </a:r>
            <a:r>
              <a:rPr lang="en-US" sz="1300" dirty="0" err="1">
                <a:latin typeface="Times New Roman" panose="02020603050405020304" pitchFamily="18" charset="0"/>
                <a:cs typeface="Times New Roman" panose="02020603050405020304" pitchFamily="18" charset="0"/>
              </a:rPr>
              <a:t>đ</a:t>
            </a:r>
            <a:r>
              <a:rPr lang="en-VN" sz="1300" dirty="0">
                <a:latin typeface="Times New Roman" panose="02020603050405020304" pitchFamily="18" charset="0"/>
                <a:cs typeface="Times New Roman" panose="02020603050405020304" pitchFamily="18" charset="0"/>
              </a:rPr>
              <a:t>ăng ký cho user.</a:t>
            </a:r>
          </a:p>
          <a:p>
            <a:r>
              <a:rPr lang="en-VN" sz="1300" dirty="0">
                <a:latin typeface="Times New Roman" panose="02020603050405020304" pitchFamily="18" charset="0"/>
                <a:cs typeface="Times New Roman" panose="02020603050405020304" pitchFamily="18" charset="0"/>
              </a:rPr>
              <a:t>-  Cho phép user đăng nhập tài khoản bằng facebook, google</a:t>
            </a:r>
          </a:p>
          <a:p>
            <a:r>
              <a:rPr lang="en-VN" sz="1300" dirty="0">
                <a:latin typeface="Times New Roman" panose="02020603050405020304" pitchFamily="18" charset="0"/>
                <a:cs typeface="Times New Roman" panose="02020603050405020304" pitchFamily="18" charset="0"/>
              </a:rPr>
              <a:t>-  Cài đặt ngôn ngữ Việt Nam, English</a:t>
            </a:r>
          </a:p>
        </p:txBody>
      </p:sp>
    </p:spTree>
    <p:extLst>
      <p:ext uri="{BB962C8B-B14F-4D97-AF65-F5344CB8AC3E}">
        <p14:creationId xmlns:p14="http://schemas.microsoft.com/office/powerpoint/2010/main" val="14002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B93C-5E60-AE49-897E-CAABD84ACB87}"/>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1.2 bảng mô tả chức năng của project (tt)</a:t>
            </a:r>
          </a:p>
        </p:txBody>
      </p:sp>
      <p:sp>
        <p:nvSpPr>
          <p:cNvPr id="3" name="Content Placeholder 2">
            <a:extLst>
              <a:ext uri="{FF2B5EF4-FFF2-40B4-BE49-F238E27FC236}">
                <a16:creationId xmlns:a16="http://schemas.microsoft.com/office/drawing/2014/main" id="{2275253C-9B5D-544C-A7C4-1276A14B7E08}"/>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B. User</a:t>
            </a:r>
          </a:p>
          <a:p>
            <a:r>
              <a:rPr lang="en-VN"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Đăng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đăng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nhập</a:t>
            </a:r>
            <a:endParaRPr lang="en-VN" sz="1300" dirty="0">
              <a:latin typeface="Times New Roman" panose="02020603050405020304" pitchFamily="18" charset="0"/>
              <a:cs typeface="Times New Roman" panose="02020603050405020304" pitchFamily="18" charset="0"/>
            </a:endParaRPr>
          </a:p>
          <a:p>
            <a:r>
              <a:rPr lang="en-VN" sz="1300" dirty="0">
                <a:latin typeface="Times New Roman" panose="02020603050405020304" pitchFamily="18" charset="0"/>
                <a:cs typeface="Times New Roman" panose="02020603050405020304" pitchFamily="18" charset="0"/>
              </a:rPr>
              <a:t>-  Đăng nhập vào website bằng tài khoản của mình  facebook hoặc google</a:t>
            </a:r>
          </a:p>
          <a:p>
            <a:r>
              <a:rPr lang="en-VN" sz="1300" dirty="0">
                <a:latin typeface="Times New Roman" panose="02020603050405020304" pitchFamily="18" charset="0"/>
                <a:cs typeface="Times New Roman" panose="02020603050405020304" pitchFamily="18" charset="0"/>
              </a:rPr>
              <a:t>-  Chọn ngôn ngữ phù hợp với mình</a:t>
            </a:r>
          </a:p>
          <a:p>
            <a:r>
              <a:rPr lang="en-VN" sz="1300" dirty="0">
                <a:latin typeface="Times New Roman" panose="02020603050405020304" pitchFamily="18" charset="0"/>
                <a:cs typeface="Times New Roman" panose="02020603050405020304" pitchFamily="18" charset="0"/>
              </a:rPr>
              <a:t>-  Tạo ví và nhập số tiền hiện tại của mình vào</a:t>
            </a:r>
          </a:p>
          <a:p>
            <a:endParaRPr lang="en-VN" sz="14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312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xEl>
                                              <p:pRg st="1" end="1"/>
                                            </p:txEl>
                                          </p:spTgt>
                                        </p:tgtEl>
                                        <p:attrNameLst>
                                          <p:attrName>r</p:attrName>
                                        </p:attrNameLst>
                                      </p:cBhvr>
                                    </p:animRot>
                                    <p:animRot by="-240000">
                                      <p:cBhvr>
                                        <p:cTn id="13" dur="200" fill="hold">
                                          <p:stCondLst>
                                            <p:cond delay="200"/>
                                          </p:stCondLst>
                                        </p:cTn>
                                        <p:tgtEl>
                                          <p:spTgt spid="3">
                                            <p:txEl>
                                              <p:pRg st="1" end="1"/>
                                            </p:txEl>
                                          </p:spTgt>
                                        </p:tgtEl>
                                        <p:attrNameLst>
                                          <p:attrName>r</p:attrName>
                                        </p:attrNameLst>
                                      </p:cBhvr>
                                    </p:animRot>
                                    <p:animRot by="240000">
                                      <p:cBhvr>
                                        <p:cTn id="14" dur="200" fill="hold">
                                          <p:stCondLst>
                                            <p:cond delay="400"/>
                                          </p:stCondLst>
                                        </p:cTn>
                                        <p:tgtEl>
                                          <p:spTgt spid="3">
                                            <p:txEl>
                                              <p:pRg st="1" end="1"/>
                                            </p:txEl>
                                          </p:spTgt>
                                        </p:tgtEl>
                                        <p:attrNameLst>
                                          <p:attrName>r</p:attrName>
                                        </p:attrNameLst>
                                      </p:cBhvr>
                                    </p:animRot>
                                    <p:animRot by="-240000">
                                      <p:cBhvr>
                                        <p:cTn id="15" dur="200" fill="hold">
                                          <p:stCondLst>
                                            <p:cond delay="600"/>
                                          </p:stCondLst>
                                        </p:cTn>
                                        <p:tgtEl>
                                          <p:spTgt spid="3">
                                            <p:txEl>
                                              <p:pRg st="1" end="1"/>
                                            </p:txEl>
                                          </p:spTgt>
                                        </p:tgtEl>
                                        <p:attrNameLst>
                                          <p:attrName>r</p:attrName>
                                        </p:attrNameLst>
                                      </p:cBhvr>
                                    </p:animRot>
                                    <p:animRot by="120000">
                                      <p:cBhvr>
                                        <p:cTn id="16" dur="200" fill="hold">
                                          <p:stCondLst>
                                            <p:cond delay="800"/>
                                          </p:stCondLst>
                                        </p:cTn>
                                        <p:tgtEl>
                                          <p:spTgt spid="3">
                                            <p:txEl>
                                              <p:pRg st="1" end="1"/>
                                            </p:txEl>
                                          </p:spTgt>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xEl>
                                              <p:pRg st="2" end="2"/>
                                            </p:txEl>
                                          </p:spTgt>
                                        </p:tgtEl>
                                        <p:attrNameLst>
                                          <p:attrName>r</p:attrName>
                                        </p:attrNameLst>
                                      </p:cBhvr>
                                    </p:animRot>
                                    <p:animRot by="-240000">
                                      <p:cBhvr>
                                        <p:cTn id="19" dur="200" fill="hold">
                                          <p:stCondLst>
                                            <p:cond delay="200"/>
                                          </p:stCondLst>
                                        </p:cTn>
                                        <p:tgtEl>
                                          <p:spTgt spid="3">
                                            <p:txEl>
                                              <p:pRg st="2" end="2"/>
                                            </p:txEl>
                                          </p:spTgt>
                                        </p:tgtEl>
                                        <p:attrNameLst>
                                          <p:attrName>r</p:attrName>
                                        </p:attrNameLst>
                                      </p:cBhvr>
                                    </p:animRot>
                                    <p:animRot by="240000">
                                      <p:cBhvr>
                                        <p:cTn id="20" dur="200" fill="hold">
                                          <p:stCondLst>
                                            <p:cond delay="400"/>
                                          </p:stCondLst>
                                        </p:cTn>
                                        <p:tgtEl>
                                          <p:spTgt spid="3">
                                            <p:txEl>
                                              <p:pRg st="2" end="2"/>
                                            </p:txEl>
                                          </p:spTgt>
                                        </p:tgtEl>
                                        <p:attrNameLst>
                                          <p:attrName>r</p:attrName>
                                        </p:attrNameLst>
                                      </p:cBhvr>
                                    </p:animRot>
                                    <p:animRot by="-240000">
                                      <p:cBhvr>
                                        <p:cTn id="21" dur="200" fill="hold">
                                          <p:stCondLst>
                                            <p:cond delay="600"/>
                                          </p:stCondLst>
                                        </p:cTn>
                                        <p:tgtEl>
                                          <p:spTgt spid="3">
                                            <p:txEl>
                                              <p:pRg st="2" end="2"/>
                                            </p:txEl>
                                          </p:spTgt>
                                        </p:tgtEl>
                                        <p:attrNameLst>
                                          <p:attrName>r</p:attrName>
                                        </p:attrNameLst>
                                      </p:cBhvr>
                                    </p:animRot>
                                    <p:animRot by="120000">
                                      <p:cBhvr>
                                        <p:cTn id="22" dur="200" fill="hold">
                                          <p:stCondLst>
                                            <p:cond delay="800"/>
                                          </p:stCondLst>
                                        </p:cTn>
                                        <p:tgtEl>
                                          <p:spTgt spid="3">
                                            <p:txEl>
                                              <p:pRg st="2" end="2"/>
                                            </p:txEl>
                                          </p:spTgt>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3">
                                            <p:txEl>
                                              <p:pRg st="3" end="3"/>
                                            </p:txEl>
                                          </p:spTgt>
                                        </p:tgtEl>
                                        <p:attrNameLst>
                                          <p:attrName>r</p:attrName>
                                        </p:attrNameLst>
                                      </p:cBhvr>
                                    </p:animRot>
                                    <p:animRot by="-240000">
                                      <p:cBhvr>
                                        <p:cTn id="25" dur="200" fill="hold">
                                          <p:stCondLst>
                                            <p:cond delay="200"/>
                                          </p:stCondLst>
                                        </p:cTn>
                                        <p:tgtEl>
                                          <p:spTgt spid="3">
                                            <p:txEl>
                                              <p:pRg st="3" end="3"/>
                                            </p:txEl>
                                          </p:spTgt>
                                        </p:tgtEl>
                                        <p:attrNameLst>
                                          <p:attrName>r</p:attrName>
                                        </p:attrNameLst>
                                      </p:cBhvr>
                                    </p:animRot>
                                    <p:animRot by="240000">
                                      <p:cBhvr>
                                        <p:cTn id="26" dur="200" fill="hold">
                                          <p:stCondLst>
                                            <p:cond delay="400"/>
                                          </p:stCondLst>
                                        </p:cTn>
                                        <p:tgtEl>
                                          <p:spTgt spid="3">
                                            <p:txEl>
                                              <p:pRg st="3" end="3"/>
                                            </p:txEl>
                                          </p:spTgt>
                                        </p:tgtEl>
                                        <p:attrNameLst>
                                          <p:attrName>r</p:attrName>
                                        </p:attrNameLst>
                                      </p:cBhvr>
                                    </p:animRot>
                                    <p:animRot by="-240000">
                                      <p:cBhvr>
                                        <p:cTn id="27" dur="200" fill="hold">
                                          <p:stCondLst>
                                            <p:cond delay="600"/>
                                          </p:stCondLst>
                                        </p:cTn>
                                        <p:tgtEl>
                                          <p:spTgt spid="3">
                                            <p:txEl>
                                              <p:pRg st="3" end="3"/>
                                            </p:txEl>
                                          </p:spTgt>
                                        </p:tgtEl>
                                        <p:attrNameLst>
                                          <p:attrName>r</p:attrName>
                                        </p:attrNameLst>
                                      </p:cBhvr>
                                    </p:animRot>
                                    <p:animRot by="120000">
                                      <p:cBhvr>
                                        <p:cTn id="28" dur="200" fill="hold">
                                          <p:stCondLst>
                                            <p:cond delay="800"/>
                                          </p:stCondLst>
                                        </p:cTn>
                                        <p:tgtEl>
                                          <p:spTgt spid="3">
                                            <p:txEl>
                                              <p:pRg st="3" end="3"/>
                                            </p:txEl>
                                          </p:spTgt>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3">
                                            <p:txEl>
                                              <p:pRg st="4" end="4"/>
                                            </p:txEl>
                                          </p:spTgt>
                                        </p:tgtEl>
                                        <p:attrNameLst>
                                          <p:attrName>r</p:attrName>
                                        </p:attrNameLst>
                                      </p:cBhvr>
                                    </p:animRot>
                                    <p:animRot by="-240000">
                                      <p:cBhvr>
                                        <p:cTn id="31" dur="200" fill="hold">
                                          <p:stCondLst>
                                            <p:cond delay="200"/>
                                          </p:stCondLst>
                                        </p:cTn>
                                        <p:tgtEl>
                                          <p:spTgt spid="3">
                                            <p:txEl>
                                              <p:pRg st="4" end="4"/>
                                            </p:txEl>
                                          </p:spTgt>
                                        </p:tgtEl>
                                        <p:attrNameLst>
                                          <p:attrName>r</p:attrName>
                                        </p:attrNameLst>
                                      </p:cBhvr>
                                    </p:animRot>
                                    <p:animRot by="240000">
                                      <p:cBhvr>
                                        <p:cTn id="32" dur="200" fill="hold">
                                          <p:stCondLst>
                                            <p:cond delay="400"/>
                                          </p:stCondLst>
                                        </p:cTn>
                                        <p:tgtEl>
                                          <p:spTgt spid="3">
                                            <p:txEl>
                                              <p:pRg st="4" end="4"/>
                                            </p:txEl>
                                          </p:spTgt>
                                        </p:tgtEl>
                                        <p:attrNameLst>
                                          <p:attrName>r</p:attrName>
                                        </p:attrNameLst>
                                      </p:cBhvr>
                                    </p:animRot>
                                    <p:animRot by="-240000">
                                      <p:cBhvr>
                                        <p:cTn id="33" dur="200" fill="hold">
                                          <p:stCondLst>
                                            <p:cond delay="600"/>
                                          </p:stCondLst>
                                        </p:cTn>
                                        <p:tgtEl>
                                          <p:spTgt spid="3">
                                            <p:txEl>
                                              <p:pRg st="4" end="4"/>
                                            </p:txEl>
                                          </p:spTgt>
                                        </p:tgtEl>
                                        <p:attrNameLst>
                                          <p:attrName>r</p:attrName>
                                        </p:attrNameLst>
                                      </p:cBhvr>
                                    </p:animRot>
                                    <p:animRot by="120000">
                                      <p:cBhvr>
                                        <p:cTn id="34" dur="200" fill="hold">
                                          <p:stCondLst>
                                            <p:cond delay="80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3BD5-963A-BB4B-86E3-56C8E3BE7677}"/>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1.3 công nghệ sử dụng</a:t>
            </a:r>
          </a:p>
        </p:txBody>
      </p:sp>
      <p:sp>
        <p:nvSpPr>
          <p:cNvPr id="3" name="Content Placeholder 2">
            <a:extLst>
              <a:ext uri="{FF2B5EF4-FFF2-40B4-BE49-F238E27FC236}">
                <a16:creationId xmlns:a16="http://schemas.microsoft.com/office/drawing/2014/main" id="{3E7D86B8-FB4F-5440-B6B8-B0166B3BB0C3}"/>
              </a:ext>
            </a:extLst>
          </p:cNvPr>
          <p:cNvSpPr>
            <a:spLocks noGrp="1"/>
          </p:cNvSpPr>
          <p:nvPr>
            <p:ph idx="1"/>
          </p:nvPr>
        </p:nvSpPr>
        <p:spPr/>
        <p:txBody>
          <a:bodyPr>
            <a:normAutofit/>
          </a:bodyPr>
          <a:lstStyle/>
          <a:p>
            <a:pPr marL="342900" indent="-342900">
              <a:buAutoNum type="alphaUcPeriod"/>
            </a:pPr>
            <a:r>
              <a:rPr lang="en-US" sz="1300" dirty="0">
                <a:latin typeface="Times New Roman" panose="02020603050405020304" pitchFamily="18" charset="0"/>
                <a:cs typeface="Times New Roman" panose="02020603050405020304" pitchFamily="18" charset="0"/>
              </a:rPr>
              <a:t>C</a:t>
            </a:r>
            <a:r>
              <a:rPr lang="en-VN" sz="1300" dirty="0">
                <a:latin typeface="Times New Roman" panose="02020603050405020304" pitchFamily="18" charset="0"/>
                <a:cs typeface="Times New Roman" panose="02020603050405020304" pitchFamily="18" charset="0"/>
              </a:rPr>
              <a:t>ông nghệ bootrap</a:t>
            </a:r>
          </a:p>
          <a:p>
            <a:pPr>
              <a:buFontTx/>
              <a:buChar char="-"/>
            </a:pPr>
            <a:r>
              <a:rPr lang="vi-VN" sz="1300" b="1" i="1" dirty="0">
                <a:latin typeface="Times New Roman" panose="02020603050405020304" pitchFamily="18" charset="0"/>
                <a:cs typeface="Times New Roman" panose="02020603050405020304" pitchFamily="18" charset="0"/>
              </a:rPr>
              <a:t>Bootstrap</a:t>
            </a:r>
            <a:r>
              <a:rPr lang="vi-VN" sz="1300" dirty="0">
                <a:latin typeface="Times New Roman" panose="02020603050405020304" pitchFamily="18" charset="0"/>
                <a:cs typeface="Times New Roman" panose="02020603050405020304" pitchFamily="18" charset="0"/>
              </a:rPr>
              <a:t> là một bộ sưu tập miễn phí của các </a:t>
            </a:r>
            <a:r>
              <a:rPr lang="vi-VN" sz="1300" b="1" i="1" dirty="0">
                <a:latin typeface="Times New Roman" panose="02020603050405020304" pitchFamily="18" charset="0"/>
                <a:cs typeface="Times New Roman" panose="02020603050405020304" pitchFamily="18" charset="0"/>
              </a:rPr>
              <a:t>mã nguồn mở</a:t>
            </a:r>
            <a:r>
              <a:rPr lang="vi-VN" sz="1300" dirty="0">
                <a:latin typeface="Times New Roman" panose="02020603050405020304" pitchFamily="18" charset="0"/>
                <a:cs typeface="Times New Roman" panose="02020603050405020304" pitchFamily="18" charset="0"/>
              </a:rPr>
              <a:t> và công cụ dùng để tạo ra một mẫu webiste hoàn chỉnh. Với các thuộc tính về giao diện được quy định sẵn như kích thước, màu sắc, độ cao, độ rộng…, các </a:t>
            </a:r>
            <a:r>
              <a:rPr lang="vi-VN" sz="1300" b="1" dirty="0">
                <a:latin typeface="Times New Roman" panose="02020603050405020304" pitchFamily="18" charset="0"/>
                <a:cs typeface="Times New Roman" panose="02020603050405020304" pitchFamily="18" charset="0"/>
              </a:rPr>
              <a:t>designer</a:t>
            </a:r>
            <a:r>
              <a:rPr lang="vi-VN" sz="1300" dirty="0">
                <a:latin typeface="Times New Roman" panose="02020603050405020304" pitchFamily="18" charset="0"/>
                <a:cs typeface="Times New Roman" panose="02020603050405020304" pitchFamily="18" charset="0"/>
              </a:rPr>
              <a:t> có thể sáng tạo nhiều sản phẩm mới mẻ nhưng vẫn tiết kiệm thời gian khi làm việc với </a:t>
            </a:r>
            <a:r>
              <a:rPr lang="vi-VN" sz="1300" b="1" dirty="0">
                <a:latin typeface="Times New Roman" panose="02020603050405020304" pitchFamily="18" charset="0"/>
                <a:cs typeface="Times New Roman" panose="02020603050405020304" pitchFamily="18" charset="0"/>
              </a:rPr>
              <a:t>framework</a:t>
            </a:r>
            <a:r>
              <a:rPr lang="vi-VN" sz="1300" dirty="0">
                <a:latin typeface="Times New Roman" panose="02020603050405020304" pitchFamily="18" charset="0"/>
                <a:cs typeface="Times New Roman" panose="02020603050405020304" pitchFamily="18" charset="0"/>
              </a:rPr>
              <a:t> này trong quá trình </a:t>
            </a:r>
            <a:r>
              <a:rPr lang="vi-VN" sz="1300" b="1" i="1" dirty="0">
                <a:latin typeface="Times New Roman" panose="02020603050405020304" pitchFamily="18" charset="0"/>
                <a:cs typeface="Times New Roman" panose="02020603050405020304" pitchFamily="18" charset="0"/>
              </a:rPr>
              <a:t>thiết kế giao diện website</a:t>
            </a:r>
            <a:r>
              <a:rPr lang="vi-VN" sz="1300" dirty="0">
                <a:latin typeface="Times New Roman" panose="02020603050405020304" pitchFamily="18" charset="0"/>
                <a:cs typeface="Times New Roman" panose="02020603050405020304" pitchFamily="18" charset="0"/>
              </a:rPr>
              <a:t>.</a:t>
            </a:r>
          </a:p>
          <a:p>
            <a:pPr>
              <a:buFontTx/>
              <a:buChar char="-"/>
            </a:pPr>
            <a:endParaRPr lang="vi-VN" sz="1300" dirty="0">
              <a:latin typeface="Times New Roman" panose="02020603050405020304" pitchFamily="18" charset="0"/>
              <a:cs typeface="Times New Roman" panose="02020603050405020304" pitchFamily="18" charset="0"/>
            </a:endParaRPr>
          </a:p>
          <a:p>
            <a:pPr>
              <a:buFontTx/>
              <a:buChar char="-"/>
            </a:pPr>
            <a:endParaRPr lang="vi-VN" sz="1300" dirty="0">
              <a:latin typeface="Times New Roman" panose="02020603050405020304" pitchFamily="18" charset="0"/>
              <a:cs typeface="Times New Roman" panose="02020603050405020304" pitchFamily="18" charset="0"/>
            </a:endParaRPr>
          </a:p>
          <a:p>
            <a:pPr>
              <a:buFontTx/>
              <a:buChar char="-"/>
            </a:pPr>
            <a:endParaRPr lang="vi-VN" sz="1300" dirty="0">
              <a:latin typeface="Times New Roman" panose="02020603050405020304" pitchFamily="18" charset="0"/>
              <a:cs typeface="Times New Roman" panose="02020603050405020304" pitchFamily="18" charset="0"/>
            </a:endParaRPr>
          </a:p>
          <a:p>
            <a:pPr>
              <a:buFontTx/>
              <a:buChar char="-"/>
            </a:pPr>
            <a:endParaRPr lang="vi-VN" sz="1300" dirty="0">
              <a:latin typeface="Times New Roman" panose="02020603050405020304" pitchFamily="18" charset="0"/>
              <a:cs typeface="Times New Roman" panose="02020603050405020304" pitchFamily="18" charset="0"/>
            </a:endParaRPr>
          </a:p>
          <a:p>
            <a:pPr>
              <a:buFontTx/>
              <a:buChar char="-"/>
            </a:pPr>
            <a:endParaRPr lang="vi-VN" sz="1300" dirty="0">
              <a:latin typeface="Times New Roman" panose="02020603050405020304" pitchFamily="18" charset="0"/>
              <a:cs typeface="Times New Roman" panose="02020603050405020304" pitchFamily="18" charset="0"/>
            </a:endParaRPr>
          </a:p>
          <a:p>
            <a:pPr marL="0" indent="0">
              <a:buNone/>
            </a:pPr>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096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E57C-CBB5-734A-AEF8-CA41D68E1129}"/>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1.4 bảng phân tích dữ liệu</a:t>
            </a:r>
          </a:p>
        </p:txBody>
      </p:sp>
      <p:pic>
        <p:nvPicPr>
          <p:cNvPr id="5" name="Picture 4">
            <a:extLst>
              <a:ext uri="{FF2B5EF4-FFF2-40B4-BE49-F238E27FC236}">
                <a16:creationId xmlns:a16="http://schemas.microsoft.com/office/drawing/2014/main" id="{20C9A1A8-7E10-4A8D-89DE-4B3E127FE8C8}"/>
              </a:ext>
            </a:extLst>
          </p:cNvPr>
          <p:cNvPicPr>
            <a:picLocks noChangeAspect="1"/>
          </p:cNvPicPr>
          <p:nvPr/>
        </p:nvPicPr>
        <p:blipFill>
          <a:blip r:embed="rId2"/>
          <a:stretch>
            <a:fillRect/>
          </a:stretch>
        </p:blipFill>
        <p:spPr>
          <a:xfrm>
            <a:off x="1451579" y="1953087"/>
            <a:ext cx="9965104" cy="4100394"/>
          </a:xfrm>
          <a:prstGeom prst="rect">
            <a:avLst/>
          </a:prstGeom>
        </p:spPr>
      </p:pic>
    </p:spTree>
    <p:extLst>
      <p:ext uri="{BB962C8B-B14F-4D97-AF65-F5344CB8AC3E}">
        <p14:creationId xmlns:p14="http://schemas.microsoft.com/office/powerpoint/2010/main" val="22692297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EBF3-15A0-6F4E-92A8-626EF6D7B131}"/>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1.5 các giao diện đã xây dựng</a:t>
            </a:r>
          </a:p>
        </p:txBody>
      </p:sp>
      <p:sp>
        <p:nvSpPr>
          <p:cNvPr id="3" name="Content Placeholder 2">
            <a:extLst>
              <a:ext uri="{FF2B5EF4-FFF2-40B4-BE49-F238E27FC236}">
                <a16:creationId xmlns:a16="http://schemas.microsoft.com/office/drawing/2014/main" id="{E21B954A-9FCC-424A-9AB1-5CDCC2847366}"/>
              </a:ext>
            </a:extLst>
          </p:cNvPr>
          <p:cNvSpPr>
            <a:spLocks noGrp="1"/>
          </p:cNvSpPr>
          <p:nvPr>
            <p:ph idx="1"/>
          </p:nvPr>
        </p:nvSpPr>
        <p:spPr/>
        <p:txBody>
          <a:bodyPr>
            <a:normAutofit/>
          </a:bodyPr>
          <a:lstStyle/>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1005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8672-91AC-2D49-8B8B-D1C758C79B83}"/>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1.6 Các bước tiếp theo xây dựng project</a:t>
            </a:r>
          </a:p>
        </p:txBody>
      </p:sp>
      <p:sp>
        <p:nvSpPr>
          <p:cNvPr id="3" name="Content Placeholder 2">
            <a:extLst>
              <a:ext uri="{FF2B5EF4-FFF2-40B4-BE49-F238E27FC236}">
                <a16:creationId xmlns:a16="http://schemas.microsoft.com/office/drawing/2014/main" id="{41C69767-2EF1-DB4B-A1D4-E9A6F08D214F}"/>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1. Xây dựng giao diện hoàn chỉnh</a:t>
            </a:r>
          </a:p>
          <a:p>
            <a:r>
              <a:rPr lang="en-VN" sz="1300" dirty="0">
                <a:latin typeface="Times New Roman" panose="02020603050405020304" pitchFamily="18" charset="0"/>
                <a:cs typeface="Times New Roman" panose="02020603050405020304" pitchFamily="18" charset="0"/>
              </a:rPr>
              <a:t>2. Database hoàn thiện </a:t>
            </a:r>
          </a:p>
          <a:p>
            <a:r>
              <a:rPr lang="en-VN" sz="1300" dirty="0">
                <a:latin typeface="Times New Roman" panose="02020603050405020304" pitchFamily="18" charset="0"/>
                <a:cs typeface="Times New Roman" panose="02020603050405020304" pitchFamily="18" charset="0"/>
              </a:rPr>
              <a:t>3. Chạy được các chức năng</a:t>
            </a:r>
          </a:p>
          <a:p>
            <a:r>
              <a:rPr lang="en-VN" sz="1300" dirty="0">
                <a:latin typeface="Times New Roman" panose="02020603050405020304" pitchFamily="18" charset="0"/>
                <a:cs typeface="Times New Roman" panose="02020603050405020304" pitchFamily="18" charset="0"/>
              </a:rPr>
              <a:t>4. Hoàn thành</a:t>
            </a:r>
          </a:p>
        </p:txBody>
      </p:sp>
    </p:spTree>
    <p:extLst>
      <p:ext uri="{BB962C8B-B14F-4D97-AF65-F5344CB8AC3E}">
        <p14:creationId xmlns:p14="http://schemas.microsoft.com/office/powerpoint/2010/main" val="1285705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680</TotalTime>
  <Words>441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Gallery</vt:lpstr>
      <vt:lpstr>Chào mừng các bạn đến với buổi thuyết trình của nhóm amazing  ĐỀ TÀI: QUẢN LÝ CHI TIÊU CÁ NHÂN </vt:lpstr>
      <vt:lpstr>1. Mục lục</vt:lpstr>
      <vt:lpstr>1.1 Bảng phân công công việc</vt:lpstr>
      <vt:lpstr>1.2 Bảng mô tả chức năng của project</vt:lpstr>
      <vt:lpstr>1.2 bảng mô tả chức năng của project (tt)</vt:lpstr>
      <vt:lpstr>1.3 công nghệ sử dụng</vt:lpstr>
      <vt:lpstr>1.4 bảng phân tích dữ liệu</vt:lpstr>
      <vt:lpstr>1.5 các giao diện đã xây dựng</vt:lpstr>
      <vt:lpstr>1.6 Các bước tiếp theo xây dựng project</vt:lpstr>
      <vt:lpstr>Cảm ơn thầy cô và các bạn đã cùng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các bạn đến với buổi thuyết trình của nhóm amazing   </dc:title>
  <dc:creator>Vũ Phàm</dc:creator>
  <cp:lastModifiedBy>Lê Thanh Hiệp</cp:lastModifiedBy>
  <cp:revision>13</cp:revision>
  <dcterms:created xsi:type="dcterms:W3CDTF">2020-11-10T08:15:39Z</dcterms:created>
  <dcterms:modified xsi:type="dcterms:W3CDTF">2020-11-18T02:32:08Z</dcterms:modified>
</cp:coreProperties>
</file>