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75" r:id="rId7"/>
    <p:sldId id="274" r:id="rId8"/>
    <p:sldId id="286" r:id="rId9"/>
    <p:sldId id="278" r:id="rId10"/>
    <p:sldId id="279" r:id="rId11"/>
  </p:sldIdLst>
  <p:sldSz cx="9144000" cy="5143500" type="screen16x9"/>
  <p:notesSz cx="6858000" cy="9144000"/>
  <p:embeddedFontLst>
    <p:embeddedFont>
      <p:font typeface="Abril Fatfac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5B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46378C-3429-45F1-B779-D225EF2B57D8}">
  <a:tblStyle styleId="{ED46378C-3429-45F1-B779-D225EF2B57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ctrTitle"/>
          </p:nvPr>
        </p:nvSpPr>
        <p:spPr>
          <a:xfrm>
            <a:off x="3200401" y="850385"/>
            <a:ext cx="499109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C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TRONG CHUNG C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3D4881-3AC3-4D45-9219-50FBE2E083D2}"/>
              </a:ext>
            </a:extLst>
          </p:cNvPr>
          <p:cNvSpPr/>
          <p:nvPr/>
        </p:nvSpPr>
        <p:spPr>
          <a:xfrm>
            <a:off x="2682241" y="3133316"/>
            <a:ext cx="5135880" cy="115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9933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RE-HEAVEN</a:t>
            </a:r>
          </a:p>
        </p:txBody>
      </p:sp>
      <p:sp>
        <p:nvSpPr>
          <p:cNvPr id="7" name="Google Shape;443;p38">
            <a:extLst>
              <a:ext uri="{FF2B5EF4-FFF2-40B4-BE49-F238E27FC236}">
                <a16:creationId xmlns:a16="http://schemas.microsoft.com/office/drawing/2014/main" id="{D769ADA8-5421-4193-BF9F-A048A53000E4}"/>
              </a:ext>
            </a:extLst>
          </p:cNvPr>
          <p:cNvSpPr/>
          <p:nvPr/>
        </p:nvSpPr>
        <p:spPr>
          <a:xfrm>
            <a:off x="1319885" y="1088343"/>
            <a:ext cx="1423315" cy="1837737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ctrTitle" idx="4294967295"/>
          </p:nvPr>
        </p:nvSpPr>
        <p:spPr>
          <a:xfrm>
            <a:off x="1352175" y="1501140"/>
            <a:ext cx="3622200" cy="230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CÔ ĐÃ LẮNG NGHE!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3" name="Google Shape;273;p35"/>
          <p:cNvGrpSpPr/>
          <p:nvPr/>
        </p:nvGrpSpPr>
        <p:grpSpPr>
          <a:xfrm>
            <a:off x="5593349" y="1419495"/>
            <a:ext cx="2520593" cy="2467685"/>
            <a:chOff x="1233350" y="1619250"/>
            <a:chExt cx="466500" cy="456725"/>
          </a:xfrm>
        </p:grpSpPr>
        <p:sp>
          <p:nvSpPr>
            <p:cNvPr id="274" name="Google Shape;274;p35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37260" y="876300"/>
            <a:ext cx="2103120" cy="207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CHỨC NĂNG CỦA ỨNG DỤNG</a:t>
            </a:r>
            <a:endParaRPr sz="32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6024074" y="167640"/>
            <a:ext cx="2670346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highlight>
                  <a:srgbClr val="BDECE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BQL:</a:t>
            </a:r>
            <a:endParaRPr sz="2000" dirty="0">
              <a:highlight>
                <a:srgbClr val="BDECE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2613660" y="3467100"/>
            <a:ext cx="6278880" cy="138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,… Cho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4.0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vi-V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3329940" y="167640"/>
            <a:ext cx="251326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dirty="0"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ỨC NĂNG CỦA C</a:t>
            </a:r>
            <a:r>
              <a:rPr lang="vi-VN" sz="2000" b="1" dirty="0"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DÂN:</a:t>
            </a:r>
            <a:endParaRPr sz="2000" dirty="0">
              <a:highlight>
                <a:srgbClr val="C0CA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7529369-D014-4301-9AC3-4247142579F9}"/>
              </a:ext>
            </a:extLst>
          </p:cNvPr>
          <p:cNvSpPr/>
          <p:nvPr/>
        </p:nvSpPr>
        <p:spPr>
          <a:xfrm>
            <a:off x="1501139" y="3840480"/>
            <a:ext cx="752375" cy="6019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 idx="4294967295"/>
          </p:nvPr>
        </p:nvSpPr>
        <p:spPr>
          <a:xfrm>
            <a:off x="949800" y="396240"/>
            <a:ext cx="417846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4294967295"/>
          </p:nvPr>
        </p:nvSpPr>
        <p:spPr>
          <a:xfrm>
            <a:off x="949800" y="1089550"/>
            <a:ext cx="4818540" cy="345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Java-Android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381;p38">
            <a:extLst>
              <a:ext uri="{FF2B5EF4-FFF2-40B4-BE49-F238E27FC236}">
                <a16:creationId xmlns:a16="http://schemas.microsoft.com/office/drawing/2014/main" id="{F956E192-A972-4D38-9388-4F43CD82A27C}"/>
              </a:ext>
            </a:extLst>
          </p:cNvPr>
          <p:cNvGrpSpPr/>
          <p:nvPr/>
        </p:nvGrpSpPr>
        <p:grpSpPr>
          <a:xfrm>
            <a:off x="1101252" y="1341929"/>
            <a:ext cx="304204" cy="304204"/>
            <a:chOff x="1922075" y="1629000"/>
            <a:chExt cx="437200" cy="437200"/>
          </a:xfrm>
        </p:grpSpPr>
        <p:sp>
          <p:nvSpPr>
            <p:cNvPr id="7" name="Google Shape;382;p38">
              <a:extLst>
                <a:ext uri="{FF2B5EF4-FFF2-40B4-BE49-F238E27FC236}">
                  <a16:creationId xmlns:a16="http://schemas.microsoft.com/office/drawing/2014/main" id="{9B17A50C-5908-4613-B34A-DDE7F1075B6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3;p38">
              <a:extLst>
                <a:ext uri="{FF2B5EF4-FFF2-40B4-BE49-F238E27FC236}">
                  <a16:creationId xmlns:a16="http://schemas.microsoft.com/office/drawing/2014/main" id="{0964C486-F397-48F6-AF75-F83076082EB5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81;p38">
            <a:extLst>
              <a:ext uri="{FF2B5EF4-FFF2-40B4-BE49-F238E27FC236}">
                <a16:creationId xmlns:a16="http://schemas.microsoft.com/office/drawing/2014/main" id="{D59B9E51-89F6-4EB3-9DF1-95F1A0239366}"/>
              </a:ext>
            </a:extLst>
          </p:cNvPr>
          <p:cNvGrpSpPr/>
          <p:nvPr/>
        </p:nvGrpSpPr>
        <p:grpSpPr>
          <a:xfrm>
            <a:off x="1106346" y="3345266"/>
            <a:ext cx="304204" cy="304204"/>
            <a:chOff x="1922075" y="1629000"/>
            <a:chExt cx="437200" cy="437200"/>
          </a:xfrm>
        </p:grpSpPr>
        <p:sp>
          <p:nvSpPr>
            <p:cNvPr id="10" name="Google Shape;382;p38">
              <a:extLst>
                <a:ext uri="{FF2B5EF4-FFF2-40B4-BE49-F238E27FC236}">
                  <a16:creationId xmlns:a16="http://schemas.microsoft.com/office/drawing/2014/main" id="{0B33C165-5AAB-45A2-8AD4-C93036E5633D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8">
              <a:extLst>
                <a:ext uri="{FF2B5EF4-FFF2-40B4-BE49-F238E27FC236}">
                  <a16:creationId xmlns:a16="http://schemas.microsoft.com/office/drawing/2014/main" id="{7EA6045D-E391-459D-B6F0-E3A0A9602D21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Ngôn ngữ lập trình là gì? Có quyết định chất lượng phần mềm ERP ...">
            <a:extLst>
              <a:ext uri="{FF2B5EF4-FFF2-40B4-BE49-F238E27FC236}">
                <a16:creationId xmlns:a16="http://schemas.microsoft.com/office/drawing/2014/main" id="{5F1BE5A9-85B1-453B-AEE0-D5EFC1FD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4111"/>
            <a:ext cx="2994660" cy="40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863420" y="431939"/>
            <a:ext cx="3830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929640" y="1257300"/>
            <a:ext cx="7970520" cy="322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1" name="Picture 28">
            <a:extLst>
              <a:ext uri="{FF2B5EF4-FFF2-40B4-BE49-F238E27FC236}">
                <a16:creationId xmlns:a16="http://schemas.microsoft.com/office/drawing/2014/main" id="{2CCED8CE-BB41-43E3-8BFD-5F1E6E18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188720"/>
            <a:ext cx="5768341" cy="336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ctrTitle" idx="4294967295"/>
          </p:nvPr>
        </p:nvSpPr>
        <p:spPr>
          <a:xfrm>
            <a:off x="1021080" y="533400"/>
            <a:ext cx="6726420" cy="67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USECASE: </a:t>
            </a:r>
            <a:endParaRPr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4294967295"/>
          </p:nvPr>
        </p:nvSpPr>
        <p:spPr>
          <a:xfrm>
            <a:off x="2141220" y="2628899"/>
            <a:ext cx="3948540" cy="806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5" name="Picture 12">
            <a:extLst>
              <a:ext uri="{FF2B5EF4-FFF2-40B4-BE49-F238E27FC236}">
                <a16:creationId xmlns:a16="http://schemas.microsoft.com/office/drawing/2014/main" id="{A7501B4D-86B1-4664-8EA2-9451251F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57" y="1282394"/>
            <a:ext cx="3882043" cy="3068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4">
            <a:extLst>
              <a:ext uri="{FF2B5EF4-FFF2-40B4-BE49-F238E27FC236}">
                <a16:creationId xmlns:a16="http://schemas.microsoft.com/office/drawing/2014/main" id="{7DF8821B-31D0-4A22-B836-C75953C1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282394"/>
            <a:ext cx="3350260" cy="3068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027547" y="713310"/>
            <a:ext cx="1340305" cy="1959870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4294967295"/>
          </p:nvPr>
        </p:nvSpPr>
        <p:spPr>
          <a:xfrm>
            <a:off x="2565144" y="523110"/>
            <a:ext cx="6456935" cy="5100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lvl="0" indent="0" hangingPunct="0">
              <a:buNone/>
            </a:pPr>
            <a:r>
              <a:rPr lang="en-US" sz="1800" dirty="0"/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Giao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lvl="0" indent="0" hangingPunc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marL="88900" lvl="0" indent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lvl="0" indent="0" hangingPunc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1530060" y="207765"/>
            <a:ext cx="1557600" cy="27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418;p38">
            <a:extLst>
              <a:ext uri="{FF2B5EF4-FFF2-40B4-BE49-F238E27FC236}">
                <a16:creationId xmlns:a16="http://schemas.microsoft.com/office/drawing/2014/main" id="{5AF9DC53-B8CF-425D-954C-46A3422DC213}"/>
              </a:ext>
            </a:extLst>
          </p:cNvPr>
          <p:cNvSpPr/>
          <p:nvPr/>
        </p:nvSpPr>
        <p:spPr>
          <a:xfrm>
            <a:off x="2688705" y="1055840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18;p38">
            <a:extLst>
              <a:ext uri="{FF2B5EF4-FFF2-40B4-BE49-F238E27FC236}">
                <a16:creationId xmlns:a16="http://schemas.microsoft.com/office/drawing/2014/main" id="{6B800942-62DB-4471-B6CF-5F6249CE30A3}"/>
              </a:ext>
            </a:extLst>
          </p:cNvPr>
          <p:cNvSpPr/>
          <p:nvPr/>
        </p:nvSpPr>
        <p:spPr>
          <a:xfrm>
            <a:off x="2688705" y="1397971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8;p38">
            <a:extLst>
              <a:ext uri="{FF2B5EF4-FFF2-40B4-BE49-F238E27FC236}">
                <a16:creationId xmlns:a16="http://schemas.microsoft.com/office/drawing/2014/main" id="{A6324843-FAD9-45F8-AAA3-C4EC561C5F1B}"/>
              </a:ext>
            </a:extLst>
          </p:cNvPr>
          <p:cNvSpPr/>
          <p:nvPr/>
        </p:nvSpPr>
        <p:spPr>
          <a:xfrm>
            <a:off x="2692810" y="1711802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18;p38">
            <a:extLst>
              <a:ext uri="{FF2B5EF4-FFF2-40B4-BE49-F238E27FC236}">
                <a16:creationId xmlns:a16="http://schemas.microsoft.com/office/drawing/2014/main" id="{1F575E87-3A55-45FF-B63A-8FE93FBE358A}"/>
              </a:ext>
            </a:extLst>
          </p:cNvPr>
          <p:cNvSpPr/>
          <p:nvPr/>
        </p:nvSpPr>
        <p:spPr>
          <a:xfrm>
            <a:off x="2698125" y="2046291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18;p38">
            <a:extLst>
              <a:ext uri="{FF2B5EF4-FFF2-40B4-BE49-F238E27FC236}">
                <a16:creationId xmlns:a16="http://schemas.microsoft.com/office/drawing/2014/main" id="{8426442B-8F1E-4685-8BCC-C985845116F6}"/>
              </a:ext>
            </a:extLst>
          </p:cNvPr>
          <p:cNvSpPr/>
          <p:nvPr/>
        </p:nvSpPr>
        <p:spPr>
          <a:xfrm>
            <a:off x="2698125" y="2405817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2530EFD2-4D5A-4C3E-9587-5FB04D08095A}"/>
              </a:ext>
            </a:extLst>
          </p:cNvPr>
          <p:cNvSpPr/>
          <p:nvPr/>
        </p:nvSpPr>
        <p:spPr>
          <a:xfrm>
            <a:off x="2688705" y="3918715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9;p38">
            <a:extLst>
              <a:ext uri="{FF2B5EF4-FFF2-40B4-BE49-F238E27FC236}">
                <a16:creationId xmlns:a16="http://schemas.microsoft.com/office/drawing/2014/main" id="{5A57A6C6-A3D4-4C86-AA78-8CAF934F4AF7}"/>
              </a:ext>
            </a:extLst>
          </p:cNvPr>
          <p:cNvSpPr/>
          <p:nvPr/>
        </p:nvSpPr>
        <p:spPr>
          <a:xfrm>
            <a:off x="2688705" y="3543880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9;p38">
            <a:extLst>
              <a:ext uri="{FF2B5EF4-FFF2-40B4-BE49-F238E27FC236}">
                <a16:creationId xmlns:a16="http://schemas.microsoft.com/office/drawing/2014/main" id="{367AA5D3-E831-410B-8638-4919D947C9BF}"/>
              </a:ext>
            </a:extLst>
          </p:cNvPr>
          <p:cNvSpPr/>
          <p:nvPr/>
        </p:nvSpPr>
        <p:spPr>
          <a:xfrm>
            <a:off x="2688705" y="3232872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B946F7-A26C-4F3C-9F42-4690B1BEE733}"/>
              </a:ext>
            </a:extLst>
          </p:cNvPr>
          <p:cNvSpPr/>
          <p:nvPr/>
        </p:nvSpPr>
        <p:spPr>
          <a:xfrm>
            <a:off x="1176078" y="653732"/>
            <a:ext cx="7015422" cy="382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chemeClr val="tx1"/>
                </a:solidFill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ĐÃ LÀM Đ</a:t>
            </a:r>
            <a:r>
              <a:rPr lang="vi-VN" sz="3600" b="1" dirty="0">
                <a:solidFill>
                  <a:schemeClr val="tx1"/>
                </a:solidFill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solidFill>
                  <a:schemeClr val="tx1"/>
                </a:solidFill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ỢC GÌ?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 hangingPunct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 hangingPunct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 hangingPunct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highlight>
                <a:srgbClr val="C0CA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oogle Shape;513;p38">
            <a:extLst>
              <a:ext uri="{FF2B5EF4-FFF2-40B4-BE49-F238E27FC236}">
                <a16:creationId xmlns:a16="http://schemas.microsoft.com/office/drawing/2014/main" id="{16CA497D-3A2B-436E-8986-4D09EC904713}"/>
              </a:ext>
            </a:extLst>
          </p:cNvPr>
          <p:cNvSpPr/>
          <p:nvPr/>
        </p:nvSpPr>
        <p:spPr>
          <a:xfrm>
            <a:off x="1176078" y="1526378"/>
            <a:ext cx="282947" cy="28296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3;p38">
            <a:extLst>
              <a:ext uri="{FF2B5EF4-FFF2-40B4-BE49-F238E27FC236}">
                <a16:creationId xmlns:a16="http://schemas.microsoft.com/office/drawing/2014/main" id="{DAA87728-7C1C-4E70-BF91-AB7DC3089660}"/>
              </a:ext>
            </a:extLst>
          </p:cNvPr>
          <p:cNvSpPr/>
          <p:nvPr/>
        </p:nvSpPr>
        <p:spPr>
          <a:xfrm>
            <a:off x="1176077" y="2245251"/>
            <a:ext cx="282947" cy="28296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A8E6-40F9-4741-B311-66535594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174" y="3985260"/>
            <a:ext cx="7370325" cy="6193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Google Shape;513;p38">
            <a:extLst>
              <a:ext uri="{FF2B5EF4-FFF2-40B4-BE49-F238E27FC236}">
                <a16:creationId xmlns:a16="http://schemas.microsoft.com/office/drawing/2014/main" id="{19F06478-FCCC-41F7-AFC4-05C7854ADC03}"/>
              </a:ext>
            </a:extLst>
          </p:cNvPr>
          <p:cNvSpPr/>
          <p:nvPr/>
        </p:nvSpPr>
        <p:spPr>
          <a:xfrm>
            <a:off x="1181981" y="2990001"/>
            <a:ext cx="282947" cy="28296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3;p38">
            <a:extLst>
              <a:ext uri="{FF2B5EF4-FFF2-40B4-BE49-F238E27FC236}">
                <a16:creationId xmlns:a16="http://schemas.microsoft.com/office/drawing/2014/main" id="{BF288C8C-7FA3-4921-953A-540EF087085E}"/>
              </a:ext>
            </a:extLst>
          </p:cNvPr>
          <p:cNvSpPr/>
          <p:nvPr/>
        </p:nvSpPr>
        <p:spPr>
          <a:xfrm>
            <a:off x="1176077" y="3346148"/>
            <a:ext cx="282947" cy="28296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46A5E-D857-4E68-B778-AF482C82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175" y="708660"/>
            <a:ext cx="7595700" cy="1996440"/>
          </a:xfrm>
        </p:spPr>
        <p:txBody>
          <a:bodyPr/>
          <a:lstStyle/>
          <a:p>
            <a:pPr lvl="0" algn="l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chemeClr val="tx1"/>
                </a:solidFill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CHƯA LÀM Đ</a:t>
            </a:r>
            <a:r>
              <a:rPr lang="vi-VN" sz="3600" b="1" dirty="0">
                <a:solidFill>
                  <a:schemeClr val="tx1"/>
                </a:solidFill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solidFill>
                  <a:schemeClr val="tx1"/>
                </a:solidFill>
                <a:highlight>
                  <a:srgbClr val="C0CA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ỢC GÌ?</a:t>
            </a:r>
          </a:p>
          <a:p>
            <a:pPr lvl="0" algn="l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7349D-A7FD-4752-BA29-749088EA4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515;p38">
            <a:extLst>
              <a:ext uri="{FF2B5EF4-FFF2-40B4-BE49-F238E27FC236}">
                <a16:creationId xmlns:a16="http://schemas.microsoft.com/office/drawing/2014/main" id="{4AFFDF3B-F958-451F-A0DA-5CB3FC920C49}"/>
              </a:ext>
            </a:extLst>
          </p:cNvPr>
          <p:cNvSpPr/>
          <p:nvPr/>
        </p:nvSpPr>
        <p:spPr>
          <a:xfrm>
            <a:off x="1140937" y="1786581"/>
            <a:ext cx="285522" cy="28550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15;p38">
            <a:extLst>
              <a:ext uri="{FF2B5EF4-FFF2-40B4-BE49-F238E27FC236}">
                <a16:creationId xmlns:a16="http://schemas.microsoft.com/office/drawing/2014/main" id="{5B1AAAF4-FE92-4688-8286-5187E963C4AF}"/>
              </a:ext>
            </a:extLst>
          </p:cNvPr>
          <p:cNvSpPr/>
          <p:nvPr/>
        </p:nvSpPr>
        <p:spPr>
          <a:xfrm>
            <a:off x="1158218" y="1342807"/>
            <a:ext cx="285522" cy="28550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51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969251" y="624840"/>
            <a:ext cx="5302010" cy="39014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1203960" y="1112672"/>
            <a:ext cx="4861560" cy="265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hangingPunc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4294967295"/>
          </p:nvPr>
        </p:nvSpPr>
        <p:spPr>
          <a:xfrm>
            <a:off x="6336446" y="854500"/>
            <a:ext cx="2030314" cy="171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Abril Fatface"/>
                <a:cs typeface="Times New Roman" panose="02020603050405020304" pitchFamily="18" charset="0"/>
                <a:sym typeface="Abril Fatface"/>
              </a:rPr>
              <a:t>H</a:t>
            </a:r>
            <a:r>
              <a:rPr lang="vi-VN" sz="3600" b="1" dirty="0">
                <a:latin typeface="Times New Roman" panose="02020603050405020304" pitchFamily="18" charset="0"/>
                <a:ea typeface="Abril Fatface"/>
                <a:cs typeface="Times New Roman" panose="02020603050405020304" pitchFamily="18" charset="0"/>
                <a:sym typeface="Abril Fatface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ea typeface="Abril Fatface"/>
                <a:cs typeface="Times New Roman" panose="02020603050405020304" pitchFamily="18" charset="0"/>
                <a:sym typeface="Abril Fatface"/>
              </a:rPr>
              <a:t>ỚNG PHÁT TRIỂN</a:t>
            </a:r>
            <a:endParaRPr sz="3600" b="1" dirty="0">
              <a:latin typeface="Times New Roman" panose="02020603050405020304" pitchFamily="18" charset="0"/>
              <a:ea typeface="Abril Fatface"/>
              <a:cs typeface="Times New Roman" panose="02020603050405020304" pitchFamily="18" charset="0"/>
              <a:sym typeface="Abril Fatface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Google Shape;718;p39">
            <a:extLst>
              <a:ext uri="{FF2B5EF4-FFF2-40B4-BE49-F238E27FC236}">
                <a16:creationId xmlns:a16="http://schemas.microsoft.com/office/drawing/2014/main" id="{926FE4D9-9A3F-46FD-9592-562FF5847B3F}"/>
              </a:ext>
            </a:extLst>
          </p:cNvPr>
          <p:cNvGrpSpPr/>
          <p:nvPr/>
        </p:nvGrpSpPr>
        <p:grpSpPr>
          <a:xfrm>
            <a:off x="1267691" y="846951"/>
            <a:ext cx="331166" cy="304800"/>
            <a:chOff x="6506504" y="937343"/>
            <a:chExt cx="744273" cy="793950"/>
          </a:xfrm>
        </p:grpSpPr>
        <p:sp>
          <p:nvSpPr>
            <p:cNvPr id="7" name="Google Shape;719;p39">
              <a:extLst>
                <a:ext uri="{FF2B5EF4-FFF2-40B4-BE49-F238E27FC236}">
                  <a16:creationId xmlns:a16="http://schemas.microsoft.com/office/drawing/2014/main" id="{FD9189A8-E0C4-4F3C-84BB-867F6841D769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20;p39">
              <a:extLst>
                <a:ext uri="{FF2B5EF4-FFF2-40B4-BE49-F238E27FC236}">
                  <a16:creationId xmlns:a16="http://schemas.microsoft.com/office/drawing/2014/main" id="{24EAB9CF-A81A-4F91-8C11-F17E3D244113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21;p39">
              <a:extLst>
                <a:ext uri="{FF2B5EF4-FFF2-40B4-BE49-F238E27FC236}">
                  <a16:creationId xmlns:a16="http://schemas.microsoft.com/office/drawing/2014/main" id="{94256A0C-3C3A-4DD7-9D59-53D57E06650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722;p39">
              <a:extLst>
                <a:ext uri="{FF2B5EF4-FFF2-40B4-BE49-F238E27FC236}">
                  <a16:creationId xmlns:a16="http://schemas.microsoft.com/office/drawing/2014/main" id="{14D69B22-0978-4585-B693-1A121AC98A9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723;p39">
                <a:extLst>
                  <a:ext uri="{FF2B5EF4-FFF2-40B4-BE49-F238E27FC236}">
                    <a16:creationId xmlns:a16="http://schemas.microsoft.com/office/drawing/2014/main" id="{A39271EA-B44A-474C-8A67-4F21806C44F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724;p39">
                <a:extLst>
                  <a:ext uri="{FF2B5EF4-FFF2-40B4-BE49-F238E27FC236}">
                    <a16:creationId xmlns:a16="http://schemas.microsoft.com/office/drawing/2014/main" id="{637FA9AC-3235-4565-8DA1-8CEFFE0153D3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725;p39">
                <a:extLst>
                  <a:ext uri="{FF2B5EF4-FFF2-40B4-BE49-F238E27FC236}">
                    <a16:creationId xmlns:a16="http://schemas.microsoft.com/office/drawing/2014/main" id="{3822142A-AE1D-4624-BB50-205351E120F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726;p39">
                <a:extLst>
                  <a:ext uri="{FF2B5EF4-FFF2-40B4-BE49-F238E27FC236}">
                    <a16:creationId xmlns:a16="http://schemas.microsoft.com/office/drawing/2014/main" id="{FE356C19-A35C-4B5B-86A2-7806AF02C07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27;p39">
                <a:extLst>
                  <a:ext uri="{FF2B5EF4-FFF2-40B4-BE49-F238E27FC236}">
                    <a16:creationId xmlns:a16="http://schemas.microsoft.com/office/drawing/2014/main" id="{A38818CE-3484-4577-8815-5C545398154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728;p39">
                <a:extLst>
                  <a:ext uri="{FF2B5EF4-FFF2-40B4-BE49-F238E27FC236}">
                    <a16:creationId xmlns:a16="http://schemas.microsoft.com/office/drawing/2014/main" id="{451F5890-F606-4E32-90E7-93C3DAB8A07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29;p39">
                <a:extLst>
                  <a:ext uri="{FF2B5EF4-FFF2-40B4-BE49-F238E27FC236}">
                    <a16:creationId xmlns:a16="http://schemas.microsoft.com/office/drawing/2014/main" id="{9CA2CDD9-8F99-4181-BCC7-DBF39017792F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730;p39">
                <a:extLst>
                  <a:ext uri="{FF2B5EF4-FFF2-40B4-BE49-F238E27FC236}">
                    <a16:creationId xmlns:a16="http://schemas.microsoft.com/office/drawing/2014/main" id="{7664B163-04D9-4381-BB72-7AE442BA2DB7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31;p39">
                <a:extLst>
                  <a:ext uri="{FF2B5EF4-FFF2-40B4-BE49-F238E27FC236}">
                    <a16:creationId xmlns:a16="http://schemas.microsoft.com/office/drawing/2014/main" id="{1256CBA8-904C-48A7-A6B3-BA7C7462127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732;p39">
                <a:extLst>
                  <a:ext uri="{FF2B5EF4-FFF2-40B4-BE49-F238E27FC236}">
                    <a16:creationId xmlns:a16="http://schemas.microsoft.com/office/drawing/2014/main" id="{40DEB5CC-F926-4317-B790-270C62389E2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" name="Google Shape;718;p39">
            <a:extLst>
              <a:ext uri="{FF2B5EF4-FFF2-40B4-BE49-F238E27FC236}">
                <a16:creationId xmlns:a16="http://schemas.microsoft.com/office/drawing/2014/main" id="{52E66F24-CF75-444B-BEF8-041B1A4616F8}"/>
              </a:ext>
            </a:extLst>
          </p:cNvPr>
          <p:cNvGrpSpPr/>
          <p:nvPr/>
        </p:nvGrpSpPr>
        <p:grpSpPr>
          <a:xfrm>
            <a:off x="1267691" y="1555100"/>
            <a:ext cx="331166" cy="304800"/>
            <a:chOff x="6506504" y="937343"/>
            <a:chExt cx="744273" cy="793950"/>
          </a:xfrm>
        </p:grpSpPr>
        <p:sp>
          <p:nvSpPr>
            <p:cNvPr id="67" name="Google Shape;719;p39">
              <a:extLst>
                <a:ext uri="{FF2B5EF4-FFF2-40B4-BE49-F238E27FC236}">
                  <a16:creationId xmlns:a16="http://schemas.microsoft.com/office/drawing/2014/main" id="{5AAC6B09-F74F-4649-86EF-D433006406A7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20;p39">
              <a:extLst>
                <a:ext uri="{FF2B5EF4-FFF2-40B4-BE49-F238E27FC236}">
                  <a16:creationId xmlns:a16="http://schemas.microsoft.com/office/drawing/2014/main" id="{8E852A0C-66E7-49D1-84C5-2C90735C0AF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21;p39">
              <a:extLst>
                <a:ext uri="{FF2B5EF4-FFF2-40B4-BE49-F238E27FC236}">
                  <a16:creationId xmlns:a16="http://schemas.microsoft.com/office/drawing/2014/main" id="{D7132359-1DF2-41CE-AE9C-BE73830D2D6D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" name="Google Shape;722;p39">
              <a:extLst>
                <a:ext uri="{FF2B5EF4-FFF2-40B4-BE49-F238E27FC236}">
                  <a16:creationId xmlns:a16="http://schemas.microsoft.com/office/drawing/2014/main" id="{2B3667F1-3773-4B3F-8474-AF9C95544F06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1" name="Google Shape;723;p39">
                <a:extLst>
                  <a:ext uri="{FF2B5EF4-FFF2-40B4-BE49-F238E27FC236}">
                    <a16:creationId xmlns:a16="http://schemas.microsoft.com/office/drawing/2014/main" id="{A43DD0D1-BEB7-4E99-B3E2-188E69F28EA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4;p39">
                <a:extLst>
                  <a:ext uri="{FF2B5EF4-FFF2-40B4-BE49-F238E27FC236}">
                    <a16:creationId xmlns:a16="http://schemas.microsoft.com/office/drawing/2014/main" id="{E4B358B9-46A7-47CE-AD80-6AA831891356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25;p39">
                <a:extLst>
                  <a:ext uri="{FF2B5EF4-FFF2-40B4-BE49-F238E27FC236}">
                    <a16:creationId xmlns:a16="http://schemas.microsoft.com/office/drawing/2014/main" id="{689043FA-6232-4994-B008-286E8367B4EC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26;p39">
                <a:extLst>
                  <a:ext uri="{FF2B5EF4-FFF2-40B4-BE49-F238E27FC236}">
                    <a16:creationId xmlns:a16="http://schemas.microsoft.com/office/drawing/2014/main" id="{ACFFD55D-26E3-4089-BC58-A30B0247007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27;p39">
                <a:extLst>
                  <a:ext uri="{FF2B5EF4-FFF2-40B4-BE49-F238E27FC236}">
                    <a16:creationId xmlns:a16="http://schemas.microsoft.com/office/drawing/2014/main" id="{424061DF-69C2-4AFA-B3E8-C2986DB6C6B4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28;p39">
                <a:extLst>
                  <a:ext uri="{FF2B5EF4-FFF2-40B4-BE49-F238E27FC236}">
                    <a16:creationId xmlns:a16="http://schemas.microsoft.com/office/drawing/2014/main" id="{BB9C2B93-7C1C-405C-8D47-244C27FDA0C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29;p39">
                <a:extLst>
                  <a:ext uri="{FF2B5EF4-FFF2-40B4-BE49-F238E27FC236}">
                    <a16:creationId xmlns:a16="http://schemas.microsoft.com/office/drawing/2014/main" id="{82F2C47B-344A-4E6B-BC58-5D59BDA1D1F3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30;p39">
                <a:extLst>
                  <a:ext uri="{FF2B5EF4-FFF2-40B4-BE49-F238E27FC236}">
                    <a16:creationId xmlns:a16="http://schemas.microsoft.com/office/drawing/2014/main" id="{77FB5F79-0B82-45D0-A689-29FA057D037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31;p39">
                <a:extLst>
                  <a:ext uri="{FF2B5EF4-FFF2-40B4-BE49-F238E27FC236}">
                    <a16:creationId xmlns:a16="http://schemas.microsoft.com/office/drawing/2014/main" id="{0050F67F-512F-4430-9A93-A2E79BCEF15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732;p39">
                <a:extLst>
                  <a:ext uri="{FF2B5EF4-FFF2-40B4-BE49-F238E27FC236}">
                    <a16:creationId xmlns:a16="http://schemas.microsoft.com/office/drawing/2014/main" id="{7C521F88-D8DD-4720-8893-9D2CBE50755B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" name="Google Shape;718;p39">
            <a:extLst>
              <a:ext uri="{FF2B5EF4-FFF2-40B4-BE49-F238E27FC236}">
                <a16:creationId xmlns:a16="http://schemas.microsoft.com/office/drawing/2014/main" id="{F8C5B44C-44D3-46F5-A9CE-DF2BCCE65614}"/>
              </a:ext>
            </a:extLst>
          </p:cNvPr>
          <p:cNvGrpSpPr/>
          <p:nvPr/>
        </p:nvGrpSpPr>
        <p:grpSpPr>
          <a:xfrm>
            <a:off x="1264928" y="2300224"/>
            <a:ext cx="331166" cy="304800"/>
            <a:chOff x="6506504" y="937343"/>
            <a:chExt cx="744273" cy="793950"/>
          </a:xfrm>
        </p:grpSpPr>
        <p:sp>
          <p:nvSpPr>
            <p:cNvPr id="82" name="Google Shape;719;p39">
              <a:extLst>
                <a:ext uri="{FF2B5EF4-FFF2-40B4-BE49-F238E27FC236}">
                  <a16:creationId xmlns:a16="http://schemas.microsoft.com/office/drawing/2014/main" id="{115EFD24-164B-4B08-B03C-FDC9F0251AF1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720;p39">
              <a:extLst>
                <a:ext uri="{FF2B5EF4-FFF2-40B4-BE49-F238E27FC236}">
                  <a16:creationId xmlns:a16="http://schemas.microsoft.com/office/drawing/2014/main" id="{7949F998-166F-47CE-B3E3-4F6F6986A043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721;p39">
              <a:extLst>
                <a:ext uri="{FF2B5EF4-FFF2-40B4-BE49-F238E27FC236}">
                  <a16:creationId xmlns:a16="http://schemas.microsoft.com/office/drawing/2014/main" id="{A548643F-546F-4832-A689-ED16B7D59B68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722;p39">
              <a:extLst>
                <a:ext uri="{FF2B5EF4-FFF2-40B4-BE49-F238E27FC236}">
                  <a16:creationId xmlns:a16="http://schemas.microsoft.com/office/drawing/2014/main" id="{9B404FEC-951F-40AC-B357-2367B8EC6603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6" name="Google Shape;723;p39">
                <a:extLst>
                  <a:ext uri="{FF2B5EF4-FFF2-40B4-BE49-F238E27FC236}">
                    <a16:creationId xmlns:a16="http://schemas.microsoft.com/office/drawing/2014/main" id="{3E391D3B-FC3D-4839-9E53-5448C871BFCE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724;p39">
                <a:extLst>
                  <a:ext uri="{FF2B5EF4-FFF2-40B4-BE49-F238E27FC236}">
                    <a16:creationId xmlns:a16="http://schemas.microsoft.com/office/drawing/2014/main" id="{3A36D401-FC70-4451-AB17-7E6A10D62293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25;p39">
                <a:extLst>
                  <a:ext uri="{FF2B5EF4-FFF2-40B4-BE49-F238E27FC236}">
                    <a16:creationId xmlns:a16="http://schemas.microsoft.com/office/drawing/2014/main" id="{790ECDD6-6B87-4871-9111-5762C687629A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726;p39">
                <a:extLst>
                  <a:ext uri="{FF2B5EF4-FFF2-40B4-BE49-F238E27FC236}">
                    <a16:creationId xmlns:a16="http://schemas.microsoft.com/office/drawing/2014/main" id="{FF2730B1-828B-4691-8742-EB35C43601C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727;p39">
                <a:extLst>
                  <a:ext uri="{FF2B5EF4-FFF2-40B4-BE49-F238E27FC236}">
                    <a16:creationId xmlns:a16="http://schemas.microsoft.com/office/drawing/2014/main" id="{BFD1CB48-A152-4361-92A1-78F26FF212A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728;p39">
                <a:extLst>
                  <a:ext uri="{FF2B5EF4-FFF2-40B4-BE49-F238E27FC236}">
                    <a16:creationId xmlns:a16="http://schemas.microsoft.com/office/drawing/2014/main" id="{6275A3B1-1EBE-4408-BD45-F2722BBC369D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729;p39">
                <a:extLst>
                  <a:ext uri="{FF2B5EF4-FFF2-40B4-BE49-F238E27FC236}">
                    <a16:creationId xmlns:a16="http://schemas.microsoft.com/office/drawing/2014/main" id="{2BC285BD-A4B7-43E5-AE89-55B69678B98A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730;p39">
                <a:extLst>
                  <a:ext uri="{FF2B5EF4-FFF2-40B4-BE49-F238E27FC236}">
                    <a16:creationId xmlns:a16="http://schemas.microsoft.com/office/drawing/2014/main" id="{49FA672B-AFFD-4689-A9C6-5C47EF284BF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731;p39">
                <a:extLst>
                  <a:ext uri="{FF2B5EF4-FFF2-40B4-BE49-F238E27FC236}">
                    <a16:creationId xmlns:a16="http://schemas.microsoft.com/office/drawing/2014/main" id="{CF268D8A-75A2-4CFE-B961-BB91FD54411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732;p39">
                <a:extLst>
                  <a:ext uri="{FF2B5EF4-FFF2-40B4-BE49-F238E27FC236}">
                    <a16:creationId xmlns:a16="http://schemas.microsoft.com/office/drawing/2014/main" id="{CF76C8EB-F2A3-41DC-9DFA-39B3680A871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" name="Google Shape;718;p39">
            <a:extLst>
              <a:ext uri="{FF2B5EF4-FFF2-40B4-BE49-F238E27FC236}">
                <a16:creationId xmlns:a16="http://schemas.microsoft.com/office/drawing/2014/main" id="{ECC88B5B-15AC-4C78-B852-6DCEF579F528}"/>
              </a:ext>
            </a:extLst>
          </p:cNvPr>
          <p:cNvGrpSpPr/>
          <p:nvPr/>
        </p:nvGrpSpPr>
        <p:grpSpPr>
          <a:xfrm>
            <a:off x="1302821" y="3042437"/>
            <a:ext cx="331166" cy="304800"/>
            <a:chOff x="6506504" y="937343"/>
            <a:chExt cx="744273" cy="793950"/>
          </a:xfrm>
        </p:grpSpPr>
        <p:sp>
          <p:nvSpPr>
            <p:cNvPr id="97" name="Google Shape;719;p39">
              <a:extLst>
                <a:ext uri="{FF2B5EF4-FFF2-40B4-BE49-F238E27FC236}">
                  <a16:creationId xmlns:a16="http://schemas.microsoft.com/office/drawing/2014/main" id="{BCF89103-2F5A-45C1-A09C-587680542CC4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20;p39">
              <a:extLst>
                <a:ext uri="{FF2B5EF4-FFF2-40B4-BE49-F238E27FC236}">
                  <a16:creationId xmlns:a16="http://schemas.microsoft.com/office/drawing/2014/main" id="{DF273530-33A0-43E6-A659-BEE5FC9D44C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21;p39">
              <a:extLst>
                <a:ext uri="{FF2B5EF4-FFF2-40B4-BE49-F238E27FC236}">
                  <a16:creationId xmlns:a16="http://schemas.microsoft.com/office/drawing/2014/main" id="{5FF4D3FB-9B60-4467-BB87-53D2B6F0F8DC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Google Shape;722;p39">
              <a:extLst>
                <a:ext uri="{FF2B5EF4-FFF2-40B4-BE49-F238E27FC236}">
                  <a16:creationId xmlns:a16="http://schemas.microsoft.com/office/drawing/2014/main" id="{B71B2F03-FF60-4908-A018-D2E105751397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1" name="Google Shape;723;p39">
                <a:extLst>
                  <a:ext uri="{FF2B5EF4-FFF2-40B4-BE49-F238E27FC236}">
                    <a16:creationId xmlns:a16="http://schemas.microsoft.com/office/drawing/2014/main" id="{B6997353-5CC5-4F56-B3FA-BEAE1A804F5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724;p39">
                <a:extLst>
                  <a:ext uri="{FF2B5EF4-FFF2-40B4-BE49-F238E27FC236}">
                    <a16:creationId xmlns:a16="http://schemas.microsoft.com/office/drawing/2014/main" id="{12062058-64F5-4B0D-AE85-55F8E645050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725;p39">
                <a:extLst>
                  <a:ext uri="{FF2B5EF4-FFF2-40B4-BE49-F238E27FC236}">
                    <a16:creationId xmlns:a16="http://schemas.microsoft.com/office/drawing/2014/main" id="{8B40E5BE-E0D8-43E0-A281-5B6B0188486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726;p39">
                <a:extLst>
                  <a:ext uri="{FF2B5EF4-FFF2-40B4-BE49-F238E27FC236}">
                    <a16:creationId xmlns:a16="http://schemas.microsoft.com/office/drawing/2014/main" id="{3CBDCBB9-E241-4BA5-A2DE-C78B84C38CC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727;p39">
                <a:extLst>
                  <a:ext uri="{FF2B5EF4-FFF2-40B4-BE49-F238E27FC236}">
                    <a16:creationId xmlns:a16="http://schemas.microsoft.com/office/drawing/2014/main" id="{6F879C9E-9A2B-4D69-84C0-07FD152CFBC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728;p39">
                <a:extLst>
                  <a:ext uri="{FF2B5EF4-FFF2-40B4-BE49-F238E27FC236}">
                    <a16:creationId xmlns:a16="http://schemas.microsoft.com/office/drawing/2014/main" id="{211373E6-EFBD-4EE7-978E-6F1616B27A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729;p39">
                <a:extLst>
                  <a:ext uri="{FF2B5EF4-FFF2-40B4-BE49-F238E27FC236}">
                    <a16:creationId xmlns:a16="http://schemas.microsoft.com/office/drawing/2014/main" id="{985EAA4B-C0BF-42BA-919C-56CC7912FAFA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730;p39">
                <a:extLst>
                  <a:ext uri="{FF2B5EF4-FFF2-40B4-BE49-F238E27FC236}">
                    <a16:creationId xmlns:a16="http://schemas.microsoft.com/office/drawing/2014/main" id="{6980BFFF-387C-4FF1-8646-F6715DE81FE1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731;p39">
                <a:extLst>
                  <a:ext uri="{FF2B5EF4-FFF2-40B4-BE49-F238E27FC236}">
                    <a16:creationId xmlns:a16="http://schemas.microsoft.com/office/drawing/2014/main" id="{342BCA5E-A195-4767-9E06-9180698810F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732;p39">
                <a:extLst>
                  <a:ext uri="{FF2B5EF4-FFF2-40B4-BE49-F238E27FC236}">
                    <a16:creationId xmlns:a16="http://schemas.microsoft.com/office/drawing/2014/main" id="{6C3CBAA3-6786-4D78-B02D-2C0F6D5D4FE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/>
    </p:bldLst>
  </p:timing>
</p:sld>
</file>

<file path=ppt/theme/theme1.xml><?xml version="1.0" encoding="utf-8"?>
<a:theme xmlns:a="http://schemas.openxmlformats.org/drawingml/2006/main" name="Florizel template">
  <a:themeElements>
    <a:clrScheme name="Custom 347">
      <a:dk1>
        <a:srgbClr val="000000"/>
      </a:dk1>
      <a:lt1>
        <a:srgbClr val="FFFFFF"/>
      </a:lt1>
      <a:dk2>
        <a:srgbClr val="6A708D"/>
      </a:dk2>
      <a:lt2>
        <a:srgbClr val="DEE1EC"/>
      </a:lt2>
      <a:accent1>
        <a:srgbClr val="C0CAFC"/>
      </a:accent1>
      <a:accent2>
        <a:srgbClr val="8798EE"/>
      </a:accent2>
      <a:accent3>
        <a:srgbClr val="AFCFEC"/>
      </a:accent3>
      <a:accent4>
        <a:srgbClr val="6DB4F5"/>
      </a:accent4>
      <a:accent5>
        <a:srgbClr val="BDECE5"/>
      </a:accent5>
      <a:accent6>
        <a:srgbClr val="58D8C5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476</Words>
  <Application>Microsoft Office PowerPoint</Application>
  <PresentationFormat>On-screen Show (16:9)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Garamond</vt:lpstr>
      <vt:lpstr>Arial</vt:lpstr>
      <vt:lpstr>Wingdings</vt:lpstr>
      <vt:lpstr>Abril Fatface</vt:lpstr>
      <vt:lpstr>Calibri</vt:lpstr>
      <vt:lpstr>Times New Roman</vt:lpstr>
      <vt:lpstr>Raleway</vt:lpstr>
      <vt:lpstr>Florizel template</vt:lpstr>
      <vt:lpstr>ỨNG DỤNG QUẢN LÝ CƯ DÂN TRONG CHUNG CƯ</vt:lpstr>
      <vt:lpstr>CHỨC NĂNG CỦA ỨNG DỤNG</vt:lpstr>
      <vt:lpstr>THỰC HIỆN</vt:lpstr>
      <vt:lpstr>HỆ THỐNG </vt:lpstr>
      <vt:lpstr>BIỂU ĐỒ USECASE: 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CƯ DÂN TRONG CHUNG CƯ</dc:title>
  <dc:creator>Nhi Mỹ</dc:creator>
  <cp:lastModifiedBy>Nhi Mỹ</cp:lastModifiedBy>
  <cp:revision>29</cp:revision>
  <dcterms:modified xsi:type="dcterms:W3CDTF">2020-07-03T16:48:34Z</dcterms:modified>
</cp:coreProperties>
</file>