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Tino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E8D4D8-B037-4CD6-B2FA-47AF93ED246E}">
  <a:tblStyle styleId="{25E8D4D8-B037-4CD6-B2FA-47AF93ED24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ino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inos-italic.fntdata"/><Relationship Id="rId12" Type="http://schemas.openxmlformats.org/officeDocument/2006/relationships/slide" Target="slides/slide7.xml"/><Relationship Id="rId34" Type="http://schemas.openxmlformats.org/officeDocument/2006/relationships/font" Target="fonts/Tino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Tino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rotWithShape="0" algn="bl" dir="5400000" dist="9525">
              <a:srgbClr val="66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449925" y="-39825"/>
            <a:ext cx="2244000" cy="1397400"/>
          </a:xfrm>
          <a:prstGeom prst="chevron">
            <a:avLst>
              <a:gd fmla="val 31570" name="adj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087183" y="290068"/>
            <a:ext cx="970187" cy="737616"/>
            <a:chOff x="519000" y="238125"/>
            <a:chExt cx="6582000" cy="5238750"/>
          </a:xfrm>
        </p:grpSpPr>
        <p:sp>
          <p:nvSpPr>
            <p:cNvPr id="13" name="Google Shape;13;p2"/>
            <p:cNvSpPr/>
            <p:nvPr/>
          </p:nvSpPr>
          <p:spPr>
            <a:xfrm>
              <a:off x="2928800" y="4770300"/>
              <a:ext cx="1762400" cy="306300"/>
            </a:xfrm>
            <a:custGeom>
              <a:rect b="b" l="l" r="r" t="t"/>
              <a:pathLst>
                <a:path extrusionOk="0" h="12252" w="70496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190000" y="5170600"/>
              <a:ext cx="3240000" cy="306275"/>
            </a:xfrm>
            <a:custGeom>
              <a:rect b="b" l="l" r="r" t="t"/>
              <a:pathLst>
                <a:path extrusionOk="0" h="12251" w="12960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64625" y="238125"/>
              <a:ext cx="1090750" cy="4456975"/>
            </a:xfrm>
            <a:custGeom>
              <a:rect b="b" l="l" r="r" t="t"/>
              <a:pathLst>
                <a:path extrusionOk="0" h="178279" w="4363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90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491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4800"/>
              <a:buNone/>
              <a:defRPr sz="4800">
                <a:solidFill>
                  <a:srgbClr val="272A3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AD0B2D"/>
                </a:solidFill>
              </a:defRPr>
            </a:lvl1pPr>
            <a:lvl2pPr lvl="1" rtl="0">
              <a:buNone/>
              <a:defRPr>
                <a:solidFill>
                  <a:srgbClr val="AD0B2D"/>
                </a:solidFill>
              </a:defRPr>
            </a:lvl2pPr>
            <a:lvl3pPr lvl="2" rtl="0">
              <a:buNone/>
              <a:defRPr>
                <a:solidFill>
                  <a:srgbClr val="AD0B2D"/>
                </a:solidFill>
              </a:defRPr>
            </a:lvl3pPr>
            <a:lvl4pPr lvl="3" rtl="0">
              <a:buNone/>
              <a:defRPr>
                <a:solidFill>
                  <a:srgbClr val="AD0B2D"/>
                </a:solidFill>
              </a:defRPr>
            </a:lvl4pPr>
            <a:lvl5pPr lvl="4" rtl="0">
              <a:buNone/>
              <a:defRPr>
                <a:solidFill>
                  <a:srgbClr val="AD0B2D"/>
                </a:solidFill>
              </a:defRPr>
            </a:lvl5pPr>
            <a:lvl6pPr lvl="5" rtl="0">
              <a:buNone/>
              <a:defRPr>
                <a:solidFill>
                  <a:srgbClr val="AD0B2D"/>
                </a:solidFill>
              </a:defRPr>
            </a:lvl6pPr>
            <a:lvl7pPr lvl="6" rtl="0">
              <a:buNone/>
              <a:defRPr>
                <a:solidFill>
                  <a:srgbClr val="AD0B2D"/>
                </a:solidFill>
              </a:defRPr>
            </a:lvl7pPr>
            <a:lvl8pPr lvl="7" rtl="0">
              <a:buNone/>
              <a:defRPr>
                <a:solidFill>
                  <a:srgbClr val="AD0B2D"/>
                </a:solidFill>
              </a:defRPr>
            </a:lvl8pPr>
            <a:lvl9pPr lvl="8" rtl="0">
              <a:buNone/>
              <a:defRPr>
                <a:solidFill>
                  <a:srgbClr val="AD0B2D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 with left ribbon">
  <p:cSld name="BLANK_2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/>
          <p:nvPr/>
        </p:nvSpPr>
        <p:spPr>
          <a:xfrm rot="-5400000">
            <a:off x="-262350" y="291375"/>
            <a:ext cx="2261700" cy="1017600"/>
          </a:xfrm>
          <a:prstGeom prst="chevron">
            <a:avLst>
              <a:gd fmla="val 31570" name="adj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2"/>
          <p:cNvGrpSpPr/>
          <p:nvPr/>
        </p:nvGrpSpPr>
        <p:grpSpPr>
          <a:xfrm>
            <a:off x="515476" y="363010"/>
            <a:ext cx="706249" cy="536972"/>
            <a:chOff x="519000" y="238125"/>
            <a:chExt cx="6582000" cy="5238750"/>
          </a:xfrm>
        </p:grpSpPr>
        <p:sp>
          <p:nvSpPr>
            <p:cNvPr id="111" name="Google Shape;111;p12"/>
            <p:cNvSpPr/>
            <p:nvPr/>
          </p:nvSpPr>
          <p:spPr>
            <a:xfrm>
              <a:off x="2928800" y="4770300"/>
              <a:ext cx="1762400" cy="306300"/>
            </a:xfrm>
            <a:custGeom>
              <a:rect b="b" l="l" r="r" t="t"/>
              <a:pathLst>
                <a:path extrusionOk="0" h="12252" w="70496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2190000" y="5170600"/>
              <a:ext cx="3240000" cy="306275"/>
            </a:xfrm>
            <a:custGeom>
              <a:rect b="b" l="l" r="r" t="t"/>
              <a:pathLst>
                <a:path extrusionOk="0" h="12251" w="12960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3264625" y="238125"/>
              <a:ext cx="1090750" cy="4456975"/>
            </a:xfrm>
            <a:custGeom>
              <a:rect b="b" l="l" r="r" t="t"/>
              <a:pathLst>
                <a:path extrusionOk="0" h="178279" w="4363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5190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40491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2794" name="adj1"/>
            </a:avLst>
          </a:prstGeom>
          <a:solidFill>
            <a:srgbClr val="2F0411">
              <a:alpha val="29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4063200" y="4623900"/>
            <a:ext cx="1017600" cy="37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3"/>
          <p:cNvSpPr/>
          <p:nvPr/>
        </p:nvSpPr>
        <p:spPr>
          <a:xfrm rot="-5400000">
            <a:off x="3723900" y="8700"/>
            <a:ext cx="1696200" cy="1017600"/>
          </a:xfrm>
          <a:prstGeom prst="chevron">
            <a:avLst>
              <a:gd fmla="val 31570" name="adj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4218876" y="249023"/>
            <a:ext cx="706249" cy="536972"/>
            <a:chOff x="519000" y="238125"/>
            <a:chExt cx="6582000" cy="5238750"/>
          </a:xfrm>
        </p:grpSpPr>
        <p:sp>
          <p:nvSpPr>
            <p:cNvPr id="122" name="Google Shape;122;p13"/>
            <p:cNvSpPr/>
            <p:nvPr/>
          </p:nvSpPr>
          <p:spPr>
            <a:xfrm>
              <a:off x="2928800" y="4770300"/>
              <a:ext cx="1762400" cy="306300"/>
            </a:xfrm>
            <a:custGeom>
              <a:rect b="b" l="l" r="r" t="t"/>
              <a:pathLst>
                <a:path extrusionOk="0" h="12252" w="70496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190000" y="5170600"/>
              <a:ext cx="3240000" cy="306275"/>
            </a:xfrm>
            <a:custGeom>
              <a:rect b="b" l="l" r="r" t="t"/>
              <a:pathLst>
                <a:path extrusionOk="0" h="12251" w="12960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64625" y="238125"/>
              <a:ext cx="1090750" cy="4456975"/>
            </a:xfrm>
            <a:custGeom>
              <a:rect b="b" l="l" r="r" t="t"/>
              <a:pathLst>
                <a:path extrusionOk="0" h="178279" w="4363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5190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0491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030800" y="1030700"/>
            <a:ext cx="7082400" cy="3082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rotWithShape="0" algn="bl" dir="5400000" dist="9525">
              <a:srgbClr val="66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1461450" y="1811950"/>
            <a:ext cx="62211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A35"/>
              </a:buClr>
              <a:buSzPts val="3200"/>
              <a:buNone/>
              <a:defRPr sz="3200">
                <a:solidFill>
                  <a:srgbClr val="272A3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461450" y="3068654"/>
            <a:ext cx="6221100" cy="78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000"/>
              <a:buNone/>
              <a:defRPr sz="2000">
                <a:solidFill>
                  <a:srgbClr val="AD0B2D"/>
                </a:solidFill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 rot="-5400000">
            <a:off x="3441150" y="291375"/>
            <a:ext cx="2261700" cy="1017600"/>
          </a:xfrm>
          <a:prstGeom prst="chevron">
            <a:avLst>
              <a:gd fmla="val 31570" name="adj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244075" y="-100"/>
            <a:ext cx="46557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rotWithShape="0" algn="bl" dir="5400000" dist="9525">
              <a:srgbClr val="66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635400" y="790625"/>
            <a:ext cx="3873300" cy="4032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◈"/>
              <a:defRPr i="1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⬩"/>
              <a:defRPr i="1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4063242" y="46815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AD0B2D"/>
                </a:solidFill>
              </a:defRPr>
            </a:lvl1pPr>
            <a:lvl2pPr lvl="1">
              <a:buNone/>
              <a:defRPr>
                <a:solidFill>
                  <a:srgbClr val="AD0B2D"/>
                </a:solidFill>
              </a:defRPr>
            </a:lvl2pPr>
            <a:lvl3pPr lvl="2">
              <a:buNone/>
              <a:defRPr>
                <a:solidFill>
                  <a:srgbClr val="AD0B2D"/>
                </a:solidFill>
              </a:defRPr>
            </a:lvl3pPr>
            <a:lvl4pPr lvl="3">
              <a:buNone/>
              <a:defRPr>
                <a:solidFill>
                  <a:srgbClr val="AD0B2D"/>
                </a:solidFill>
              </a:defRPr>
            </a:lvl4pPr>
            <a:lvl5pPr lvl="4">
              <a:buNone/>
              <a:defRPr>
                <a:solidFill>
                  <a:srgbClr val="AD0B2D"/>
                </a:solidFill>
              </a:defRPr>
            </a:lvl5pPr>
            <a:lvl6pPr lvl="5">
              <a:buNone/>
              <a:defRPr>
                <a:solidFill>
                  <a:srgbClr val="AD0B2D"/>
                </a:solidFill>
              </a:defRPr>
            </a:lvl6pPr>
            <a:lvl7pPr lvl="6">
              <a:buNone/>
              <a:defRPr>
                <a:solidFill>
                  <a:srgbClr val="AD0B2D"/>
                </a:solidFill>
              </a:defRPr>
            </a:lvl7pPr>
            <a:lvl8pPr lvl="7">
              <a:buNone/>
              <a:defRPr>
                <a:solidFill>
                  <a:srgbClr val="AD0B2D"/>
                </a:solidFill>
              </a:defRPr>
            </a:lvl8pPr>
            <a:lvl9pPr lvl="8">
              <a:buNone/>
              <a:defRPr>
                <a:solidFill>
                  <a:srgbClr val="AD0B2D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 rot="-5400000">
            <a:off x="3723900" y="8700"/>
            <a:ext cx="1696200" cy="1017600"/>
          </a:xfrm>
          <a:prstGeom prst="chevron">
            <a:avLst>
              <a:gd fmla="val 31570" name="adj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4063200" y="190650"/>
            <a:ext cx="101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72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737000" y="359700"/>
            <a:ext cx="7407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rotWithShape="0" algn="bl" dir="5400000" dist="9525">
              <a:srgbClr val="66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cap="flat" cmpd="sng" w="9525">
            <a:solidFill>
              <a:srgbClr val="E2D7D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5"/>
          <p:cNvSpPr/>
          <p:nvPr/>
        </p:nvSpPr>
        <p:spPr>
          <a:xfrm rot="-5400000">
            <a:off x="-262350" y="291375"/>
            <a:ext cx="2261700" cy="1017600"/>
          </a:xfrm>
          <a:prstGeom prst="chevron">
            <a:avLst>
              <a:gd fmla="val 31570" name="adj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515476" y="363010"/>
            <a:ext cx="706249" cy="536972"/>
            <a:chOff x="519000" y="238125"/>
            <a:chExt cx="6582000" cy="5238750"/>
          </a:xfrm>
        </p:grpSpPr>
        <p:sp>
          <p:nvSpPr>
            <p:cNvPr id="35" name="Google Shape;35;p5"/>
            <p:cNvSpPr/>
            <p:nvPr/>
          </p:nvSpPr>
          <p:spPr>
            <a:xfrm>
              <a:off x="2928800" y="4770300"/>
              <a:ext cx="1762400" cy="306300"/>
            </a:xfrm>
            <a:custGeom>
              <a:rect b="b" l="l" r="r" t="t"/>
              <a:pathLst>
                <a:path extrusionOk="0" h="12252" w="70496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2190000" y="5170600"/>
              <a:ext cx="3240000" cy="306275"/>
            </a:xfrm>
            <a:custGeom>
              <a:rect b="b" l="l" r="r" t="t"/>
              <a:pathLst>
                <a:path extrusionOk="0" h="12251" w="12960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264625" y="238125"/>
              <a:ext cx="1090750" cy="4456975"/>
            </a:xfrm>
            <a:custGeom>
              <a:rect b="b" l="l" r="r" t="t"/>
              <a:pathLst>
                <a:path extrusionOk="0" h="178279" w="4363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190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0491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◈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⬩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1737000" y="359700"/>
            <a:ext cx="7407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rotWithShape="0" algn="bl" dir="5400000" dist="9525">
              <a:srgbClr val="66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6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cap="flat" cmpd="sng" w="9525">
            <a:solidFill>
              <a:srgbClr val="E2D7D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/>
          <p:nvPr/>
        </p:nvSpPr>
        <p:spPr>
          <a:xfrm rot="-5400000">
            <a:off x="-262350" y="291375"/>
            <a:ext cx="2261700" cy="1017600"/>
          </a:xfrm>
          <a:prstGeom prst="chevron">
            <a:avLst>
              <a:gd fmla="val 31570" name="adj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515476" y="363010"/>
            <a:ext cx="706249" cy="536972"/>
            <a:chOff x="519000" y="238125"/>
            <a:chExt cx="6582000" cy="5238750"/>
          </a:xfrm>
        </p:grpSpPr>
        <p:sp>
          <p:nvSpPr>
            <p:cNvPr id="48" name="Google Shape;48;p6"/>
            <p:cNvSpPr/>
            <p:nvPr/>
          </p:nvSpPr>
          <p:spPr>
            <a:xfrm>
              <a:off x="2928800" y="4770300"/>
              <a:ext cx="1762400" cy="306300"/>
            </a:xfrm>
            <a:custGeom>
              <a:rect b="b" l="l" r="r" t="t"/>
              <a:pathLst>
                <a:path extrusionOk="0" h="12252" w="70496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2190000" y="5170600"/>
              <a:ext cx="3240000" cy="306275"/>
            </a:xfrm>
            <a:custGeom>
              <a:rect b="b" l="l" r="r" t="t"/>
              <a:pathLst>
                <a:path extrusionOk="0" h="12251" w="12960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3264625" y="238125"/>
              <a:ext cx="1090750" cy="4456975"/>
            </a:xfrm>
            <a:custGeom>
              <a:rect b="b" l="l" r="r" t="t"/>
              <a:pathLst>
                <a:path extrusionOk="0" h="178279" w="4363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5190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0491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6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2096750" y="1200150"/>
            <a:ext cx="3067800" cy="32481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5716510" y="1200150"/>
            <a:ext cx="3067800" cy="32481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⬩"/>
              <a:defRPr sz="22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1737000" y="359700"/>
            <a:ext cx="7407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rotWithShape="0" algn="bl" dir="5400000" dist="9525">
              <a:srgbClr val="66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cap="flat" cmpd="sng" w="9525">
            <a:solidFill>
              <a:srgbClr val="E2D7D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/>
          <p:nvPr/>
        </p:nvSpPr>
        <p:spPr>
          <a:xfrm rot="-5400000">
            <a:off x="-262350" y="291375"/>
            <a:ext cx="2261700" cy="1017600"/>
          </a:xfrm>
          <a:prstGeom prst="chevron">
            <a:avLst>
              <a:gd fmla="val 31570" name="adj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7"/>
          <p:cNvGrpSpPr/>
          <p:nvPr/>
        </p:nvGrpSpPr>
        <p:grpSpPr>
          <a:xfrm>
            <a:off x="515476" y="363010"/>
            <a:ext cx="706249" cy="536972"/>
            <a:chOff x="519000" y="238125"/>
            <a:chExt cx="6582000" cy="5238750"/>
          </a:xfrm>
        </p:grpSpPr>
        <p:sp>
          <p:nvSpPr>
            <p:cNvPr id="62" name="Google Shape;62;p7"/>
            <p:cNvSpPr/>
            <p:nvPr/>
          </p:nvSpPr>
          <p:spPr>
            <a:xfrm>
              <a:off x="2928800" y="4770300"/>
              <a:ext cx="1762400" cy="306300"/>
            </a:xfrm>
            <a:custGeom>
              <a:rect b="b" l="l" r="r" t="t"/>
              <a:pathLst>
                <a:path extrusionOk="0" h="12252" w="70496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2190000" y="5170600"/>
              <a:ext cx="3240000" cy="306275"/>
            </a:xfrm>
            <a:custGeom>
              <a:rect b="b" l="l" r="r" t="t"/>
              <a:pathLst>
                <a:path extrusionOk="0" h="12251" w="12960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3264625" y="238125"/>
              <a:ext cx="1090750" cy="4456975"/>
            </a:xfrm>
            <a:custGeom>
              <a:rect b="b" l="l" r="r" t="t"/>
              <a:pathLst>
                <a:path extrusionOk="0" h="178279" w="4363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5190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0491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2096725" y="1200150"/>
            <a:ext cx="2024700" cy="3256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4428164" y="1200150"/>
            <a:ext cx="2024700" cy="3256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9pPr>
          </a:lstStyle>
          <a:p/>
        </p:txBody>
      </p:sp>
      <p:sp>
        <p:nvSpPr>
          <p:cNvPr id="70" name="Google Shape;70;p7"/>
          <p:cNvSpPr txBox="1"/>
          <p:nvPr>
            <p:ph idx="3" type="body"/>
          </p:nvPr>
        </p:nvSpPr>
        <p:spPr>
          <a:xfrm>
            <a:off x="6759604" y="1200150"/>
            <a:ext cx="2024700" cy="3256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1737000" y="359700"/>
            <a:ext cx="74070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rotWithShape="0" algn="bl" dir="5400000" dist="9525">
              <a:srgbClr val="66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8"/>
          <p:cNvCxnSpPr/>
          <p:nvPr/>
        </p:nvCxnSpPr>
        <p:spPr>
          <a:xfrm>
            <a:off x="2100325" y="1022209"/>
            <a:ext cx="7067700" cy="0"/>
          </a:xfrm>
          <a:prstGeom prst="straightConnector1">
            <a:avLst/>
          </a:prstGeom>
          <a:noFill/>
          <a:ln cap="flat" cmpd="sng" w="9525">
            <a:solidFill>
              <a:srgbClr val="E2D7D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8"/>
          <p:cNvSpPr/>
          <p:nvPr/>
        </p:nvSpPr>
        <p:spPr>
          <a:xfrm rot="-5400000">
            <a:off x="-262350" y="291375"/>
            <a:ext cx="2261700" cy="1017600"/>
          </a:xfrm>
          <a:prstGeom prst="chevron">
            <a:avLst>
              <a:gd fmla="val 31570" name="adj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8"/>
          <p:cNvGrpSpPr/>
          <p:nvPr/>
        </p:nvGrpSpPr>
        <p:grpSpPr>
          <a:xfrm>
            <a:off x="515476" y="363010"/>
            <a:ext cx="706249" cy="536972"/>
            <a:chOff x="519000" y="238125"/>
            <a:chExt cx="6582000" cy="5238750"/>
          </a:xfrm>
        </p:grpSpPr>
        <p:sp>
          <p:nvSpPr>
            <p:cNvPr id="77" name="Google Shape;77;p8"/>
            <p:cNvSpPr/>
            <p:nvPr/>
          </p:nvSpPr>
          <p:spPr>
            <a:xfrm>
              <a:off x="2928800" y="4770300"/>
              <a:ext cx="1762400" cy="306300"/>
            </a:xfrm>
            <a:custGeom>
              <a:rect b="b" l="l" r="r" t="t"/>
              <a:pathLst>
                <a:path extrusionOk="0" h="12252" w="70496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190000" y="5170600"/>
              <a:ext cx="3240000" cy="306275"/>
            </a:xfrm>
            <a:custGeom>
              <a:rect b="b" l="l" r="r" t="t"/>
              <a:pathLst>
                <a:path extrusionOk="0" h="12251" w="12960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3264625" y="238125"/>
              <a:ext cx="1090750" cy="4456975"/>
            </a:xfrm>
            <a:custGeom>
              <a:rect b="b" l="l" r="r" t="t"/>
              <a:pathLst>
                <a:path extrusionOk="0" h="178279" w="4363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5190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0491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8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>
            <a:off x="359700" y="359700"/>
            <a:ext cx="84246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rotWithShape="0" algn="bl" dir="5400000" dist="9525">
              <a:srgbClr val="66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57200" y="4352375"/>
            <a:ext cx="8229600" cy="3597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i="1" sz="1200"/>
            </a:lvl1pPr>
          </a:lstStyle>
          <a:p/>
        </p:txBody>
      </p:sp>
      <p:sp>
        <p:nvSpPr>
          <p:cNvPr id="87" name="Google Shape;87;p9"/>
          <p:cNvSpPr/>
          <p:nvPr/>
        </p:nvSpPr>
        <p:spPr>
          <a:xfrm rot="-5400000">
            <a:off x="3934600" y="-555"/>
            <a:ext cx="1274700" cy="764700"/>
          </a:xfrm>
          <a:prstGeom prst="chevron">
            <a:avLst>
              <a:gd fmla="val 31570" name="adj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9"/>
          <p:cNvGrpSpPr/>
          <p:nvPr/>
        </p:nvGrpSpPr>
        <p:grpSpPr>
          <a:xfrm>
            <a:off x="4306578" y="179988"/>
            <a:ext cx="530509" cy="403908"/>
            <a:chOff x="519000" y="238125"/>
            <a:chExt cx="6582000" cy="5238750"/>
          </a:xfrm>
        </p:grpSpPr>
        <p:sp>
          <p:nvSpPr>
            <p:cNvPr id="89" name="Google Shape;89;p9"/>
            <p:cNvSpPr/>
            <p:nvPr/>
          </p:nvSpPr>
          <p:spPr>
            <a:xfrm>
              <a:off x="2928800" y="4770300"/>
              <a:ext cx="1762400" cy="306300"/>
            </a:xfrm>
            <a:custGeom>
              <a:rect b="b" l="l" r="r" t="t"/>
              <a:pathLst>
                <a:path extrusionOk="0" h="12252" w="70496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2190000" y="5170600"/>
              <a:ext cx="3240000" cy="306275"/>
            </a:xfrm>
            <a:custGeom>
              <a:rect b="b" l="l" r="r" t="t"/>
              <a:pathLst>
                <a:path extrusionOk="0" h="12251" w="12960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3264625" y="238125"/>
              <a:ext cx="1090750" cy="4456975"/>
            </a:xfrm>
            <a:custGeom>
              <a:rect b="b" l="l" r="r" t="t"/>
              <a:pathLst>
                <a:path extrusionOk="0" h="178279" w="4363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5190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0491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Google Shape;94;p9"/>
          <p:cNvCxnSpPr/>
          <p:nvPr/>
        </p:nvCxnSpPr>
        <p:spPr>
          <a:xfrm>
            <a:off x="766650" y="4352375"/>
            <a:ext cx="7610700" cy="0"/>
          </a:xfrm>
          <a:prstGeom prst="straightConnector1">
            <a:avLst/>
          </a:prstGeom>
          <a:noFill/>
          <a:ln cap="flat" cmpd="sng" w="9525">
            <a:solidFill>
              <a:srgbClr val="E2D7D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AD0B2D"/>
                </a:solidFill>
              </a:defRPr>
            </a:lvl1pPr>
            <a:lvl2pPr lvl="1" rtl="0">
              <a:buNone/>
              <a:defRPr>
                <a:solidFill>
                  <a:srgbClr val="AD0B2D"/>
                </a:solidFill>
              </a:defRPr>
            </a:lvl2pPr>
            <a:lvl3pPr lvl="2" rtl="0">
              <a:buNone/>
              <a:defRPr>
                <a:solidFill>
                  <a:srgbClr val="AD0B2D"/>
                </a:solidFill>
              </a:defRPr>
            </a:lvl3pPr>
            <a:lvl4pPr lvl="3" rtl="0">
              <a:buNone/>
              <a:defRPr>
                <a:solidFill>
                  <a:srgbClr val="AD0B2D"/>
                </a:solidFill>
              </a:defRPr>
            </a:lvl4pPr>
            <a:lvl5pPr lvl="4" rtl="0">
              <a:buNone/>
              <a:defRPr>
                <a:solidFill>
                  <a:srgbClr val="AD0B2D"/>
                </a:solidFill>
              </a:defRPr>
            </a:lvl5pPr>
            <a:lvl6pPr lvl="5" rtl="0">
              <a:buNone/>
              <a:defRPr>
                <a:solidFill>
                  <a:srgbClr val="AD0B2D"/>
                </a:solidFill>
              </a:defRPr>
            </a:lvl6pPr>
            <a:lvl7pPr lvl="6" rtl="0">
              <a:buNone/>
              <a:defRPr>
                <a:solidFill>
                  <a:srgbClr val="AD0B2D"/>
                </a:solidFill>
              </a:defRPr>
            </a:lvl7pPr>
            <a:lvl8pPr lvl="7" rtl="0">
              <a:buNone/>
              <a:defRPr>
                <a:solidFill>
                  <a:srgbClr val="AD0B2D"/>
                </a:solidFill>
              </a:defRPr>
            </a:lvl8pPr>
            <a:lvl9pPr lvl="8" rtl="0">
              <a:buNone/>
              <a:defRPr>
                <a:solidFill>
                  <a:srgbClr val="AD0B2D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>
            <a:off x="359700" y="359700"/>
            <a:ext cx="8424600" cy="4424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85738" rotWithShape="0" algn="bl" dir="5400000" dist="9525">
              <a:srgbClr val="66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AD0B2D"/>
                </a:solidFill>
              </a:defRPr>
            </a:lvl1pPr>
            <a:lvl2pPr lvl="1">
              <a:buNone/>
              <a:defRPr>
                <a:solidFill>
                  <a:srgbClr val="AD0B2D"/>
                </a:solidFill>
              </a:defRPr>
            </a:lvl2pPr>
            <a:lvl3pPr lvl="2">
              <a:buNone/>
              <a:defRPr>
                <a:solidFill>
                  <a:srgbClr val="AD0B2D"/>
                </a:solidFill>
              </a:defRPr>
            </a:lvl3pPr>
            <a:lvl4pPr lvl="3">
              <a:buNone/>
              <a:defRPr>
                <a:solidFill>
                  <a:srgbClr val="AD0B2D"/>
                </a:solidFill>
              </a:defRPr>
            </a:lvl4pPr>
            <a:lvl5pPr lvl="4">
              <a:buNone/>
              <a:defRPr>
                <a:solidFill>
                  <a:srgbClr val="AD0B2D"/>
                </a:solidFill>
              </a:defRPr>
            </a:lvl5pPr>
            <a:lvl6pPr lvl="5">
              <a:buNone/>
              <a:defRPr>
                <a:solidFill>
                  <a:srgbClr val="AD0B2D"/>
                </a:solidFill>
              </a:defRPr>
            </a:lvl6pPr>
            <a:lvl7pPr lvl="6">
              <a:buNone/>
              <a:defRPr>
                <a:solidFill>
                  <a:srgbClr val="AD0B2D"/>
                </a:solidFill>
              </a:defRPr>
            </a:lvl7pPr>
            <a:lvl8pPr lvl="7">
              <a:buNone/>
              <a:defRPr>
                <a:solidFill>
                  <a:srgbClr val="AD0B2D"/>
                </a:solidFill>
              </a:defRPr>
            </a:lvl8pPr>
            <a:lvl9pPr lvl="8">
              <a:buNone/>
              <a:defRPr>
                <a:solidFill>
                  <a:srgbClr val="AD0B2D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0"/>
          <p:cNvSpPr/>
          <p:nvPr/>
        </p:nvSpPr>
        <p:spPr>
          <a:xfrm rot="-5400000">
            <a:off x="3934600" y="-555"/>
            <a:ext cx="1274700" cy="764700"/>
          </a:xfrm>
          <a:prstGeom prst="chevron">
            <a:avLst>
              <a:gd fmla="val 31570" name="adj"/>
            </a:avLst>
          </a:prstGeom>
          <a:gradFill>
            <a:gsLst>
              <a:gs pos="0">
                <a:srgbClr val="AD0B2D"/>
              </a:gs>
              <a:gs pos="31000">
                <a:srgbClr val="AD0B2D"/>
              </a:gs>
              <a:gs pos="100000">
                <a:srgbClr val="8B0E3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0"/>
          <p:cNvGrpSpPr/>
          <p:nvPr/>
        </p:nvGrpSpPr>
        <p:grpSpPr>
          <a:xfrm>
            <a:off x="4306578" y="179988"/>
            <a:ext cx="530509" cy="403908"/>
            <a:chOff x="519000" y="238125"/>
            <a:chExt cx="6582000" cy="5238750"/>
          </a:xfrm>
        </p:grpSpPr>
        <p:sp>
          <p:nvSpPr>
            <p:cNvPr id="101" name="Google Shape;101;p10"/>
            <p:cNvSpPr/>
            <p:nvPr/>
          </p:nvSpPr>
          <p:spPr>
            <a:xfrm>
              <a:off x="2928800" y="4770300"/>
              <a:ext cx="1762400" cy="306300"/>
            </a:xfrm>
            <a:custGeom>
              <a:rect b="b" l="l" r="r" t="t"/>
              <a:pathLst>
                <a:path extrusionOk="0" h="12252" w="70496">
                  <a:moveTo>
                    <a:pt x="6233" y="1"/>
                  </a:moveTo>
                  <a:lnTo>
                    <a:pt x="5051" y="108"/>
                  </a:lnTo>
                  <a:lnTo>
                    <a:pt x="3869" y="430"/>
                  </a:lnTo>
                  <a:lnTo>
                    <a:pt x="2902" y="968"/>
                  </a:lnTo>
                  <a:lnTo>
                    <a:pt x="1935" y="1720"/>
                  </a:lnTo>
                  <a:lnTo>
                    <a:pt x="1183" y="2580"/>
                  </a:lnTo>
                  <a:lnTo>
                    <a:pt x="538" y="3547"/>
                  </a:lnTo>
                  <a:lnTo>
                    <a:pt x="108" y="4621"/>
                  </a:lnTo>
                  <a:lnTo>
                    <a:pt x="1" y="5911"/>
                  </a:lnTo>
                  <a:lnTo>
                    <a:pt x="1" y="6556"/>
                  </a:lnTo>
                  <a:lnTo>
                    <a:pt x="1" y="7201"/>
                  </a:lnTo>
                  <a:lnTo>
                    <a:pt x="216" y="7738"/>
                  </a:lnTo>
                  <a:lnTo>
                    <a:pt x="323" y="8383"/>
                  </a:lnTo>
                  <a:lnTo>
                    <a:pt x="860" y="9457"/>
                  </a:lnTo>
                  <a:lnTo>
                    <a:pt x="1613" y="10424"/>
                  </a:lnTo>
                  <a:lnTo>
                    <a:pt x="2580" y="11177"/>
                  </a:lnTo>
                  <a:lnTo>
                    <a:pt x="3654" y="11821"/>
                  </a:lnTo>
                  <a:lnTo>
                    <a:pt x="4836" y="12144"/>
                  </a:lnTo>
                  <a:lnTo>
                    <a:pt x="5481" y="12251"/>
                  </a:lnTo>
                  <a:lnTo>
                    <a:pt x="65015" y="12251"/>
                  </a:lnTo>
                  <a:lnTo>
                    <a:pt x="65660" y="12144"/>
                  </a:lnTo>
                  <a:lnTo>
                    <a:pt x="66842" y="11821"/>
                  </a:lnTo>
                  <a:lnTo>
                    <a:pt x="67916" y="11177"/>
                  </a:lnTo>
                  <a:lnTo>
                    <a:pt x="68883" y="10424"/>
                  </a:lnTo>
                  <a:lnTo>
                    <a:pt x="69636" y="9457"/>
                  </a:lnTo>
                  <a:lnTo>
                    <a:pt x="70173" y="8383"/>
                  </a:lnTo>
                  <a:lnTo>
                    <a:pt x="70280" y="7738"/>
                  </a:lnTo>
                  <a:lnTo>
                    <a:pt x="70495" y="7201"/>
                  </a:lnTo>
                  <a:lnTo>
                    <a:pt x="70495" y="6556"/>
                  </a:lnTo>
                  <a:lnTo>
                    <a:pt x="70495" y="5911"/>
                  </a:lnTo>
                  <a:lnTo>
                    <a:pt x="70388" y="4621"/>
                  </a:lnTo>
                  <a:lnTo>
                    <a:pt x="69958" y="3547"/>
                  </a:lnTo>
                  <a:lnTo>
                    <a:pt x="69313" y="2580"/>
                  </a:lnTo>
                  <a:lnTo>
                    <a:pt x="68561" y="1720"/>
                  </a:lnTo>
                  <a:lnTo>
                    <a:pt x="67594" y="968"/>
                  </a:lnTo>
                  <a:lnTo>
                    <a:pt x="66627" y="430"/>
                  </a:lnTo>
                  <a:lnTo>
                    <a:pt x="65445" y="108"/>
                  </a:lnTo>
                  <a:lnTo>
                    <a:pt x="6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2190000" y="5170600"/>
              <a:ext cx="3240000" cy="306275"/>
            </a:xfrm>
            <a:custGeom>
              <a:rect b="b" l="l" r="r" t="t"/>
              <a:pathLst>
                <a:path extrusionOk="0" h="12251" w="129600">
                  <a:moveTo>
                    <a:pt x="6126" y="0"/>
                  </a:moveTo>
                  <a:lnTo>
                    <a:pt x="4944" y="108"/>
                  </a:lnTo>
                  <a:lnTo>
                    <a:pt x="3762" y="430"/>
                  </a:lnTo>
                  <a:lnTo>
                    <a:pt x="2687" y="1075"/>
                  </a:lnTo>
                  <a:lnTo>
                    <a:pt x="1828" y="1827"/>
                  </a:lnTo>
                  <a:lnTo>
                    <a:pt x="1075" y="2687"/>
                  </a:lnTo>
                  <a:lnTo>
                    <a:pt x="538" y="3762"/>
                  </a:lnTo>
                  <a:lnTo>
                    <a:pt x="108" y="4836"/>
                  </a:lnTo>
                  <a:lnTo>
                    <a:pt x="1" y="6126"/>
                  </a:lnTo>
                  <a:lnTo>
                    <a:pt x="108" y="7308"/>
                  </a:lnTo>
                  <a:lnTo>
                    <a:pt x="538" y="8490"/>
                  </a:lnTo>
                  <a:lnTo>
                    <a:pt x="1075" y="9564"/>
                  </a:lnTo>
                  <a:lnTo>
                    <a:pt x="1828" y="10424"/>
                  </a:lnTo>
                  <a:lnTo>
                    <a:pt x="2687" y="11176"/>
                  </a:lnTo>
                  <a:lnTo>
                    <a:pt x="3762" y="11821"/>
                  </a:lnTo>
                  <a:lnTo>
                    <a:pt x="4944" y="12144"/>
                  </a:lnTo>
                  <a:lnTo>
                    <a:pt x="6126" y="12251"/>
                  </a:lnTo>
                  <a:lnTo>
                    <a:pt x="123474" y="12251"/>
                  </a:lnTo>
                  <a:lnTo>
                    <a:pt x="124656" y="12144"/>
                  </a:lnTo>
                  <a:lnTo>
                    <a:pt x="125838" y="11821"/>
                  </a:lnTo>
                  <a:lnTo>
                    <a:pt x="126913" y="11176"/>
                  </a:lnTo>
                  <a:lnTo>
                    <a:pt x="127772" y="10424"/>
                  </a:lnTo>
                  <a:lnTo>
                    <a:pt x="128525" y="9564"/>
                  </a:lnTo>
                  <a:lnTo>
                    <a:pt x="129062" y="8490"/>
                  </a:lnTo>
                  <a:lnTo>
                    <a:pt x="129492" y="7308"/>
                  </a:lnTo>
                  <a:lnTo>
                    <a:pt x="129599" y="6126"/>
                  </a:lnTo>
                  <a:lnTo>
                    <a:pt x="129492" y="4836"/>
                  </a:lnTo>
                  <a:lnTo>
                    <a:pt x="129062" y="3762"/>
                  </a:lnTo>
                  <a:lnTo>
                    <a:pt x="128525" y="2687"/>
                  </a:lnTo>
                  <a:lnTo>
                    <a:pt x="127772" y="1827"/>
                  </a:lnTo>
                  <a:lnTo>
                    <a:pt x="126913" y="1075"/>
                  </a:lnTo>
                  <a:lnTo>
                    <a:pt x="125838" y="430"/>
                  </a:lnTo>
                  <a:lnTo>
                    <a:pt x="124656" y="108"/>
                  </a:lnTo>
                  <a:lnTo>
                    <a:pt x="123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264625" y="238125"/>
              <a:ext cx="1090750" cy="4456975"/>
            </a:xfrm>
            <a:custGeom>
              <a:rect b="b" l="l" r="r" t="t"/>
              <a:pathLst>
                <a:path extrusionOk="0" h="178279" w="43630">
                  <a:moveTo>
                    <a:pt x="21815" y="23534"/>
                  </a:moveTo>
                  <a:lnTo>
                    <a:pt x="22460" y="23642"/>
                  </a:lnTo>
                  <a:lnTo>
                    <a:pt x="22997" y="23749"/>
                  </a:lnTo>
                  <a:lnTo>
                    <a:pt x="23534" y="24071"/>
                  </a:lnTo>
                  <a:lnTo>
                    <a:pt x="23964" y="24394"/>
                  </a:lnTo>
                  <a:lnTo>
                    <a:pt x="24287" y="24931"/>
                  </a:lnTo>
                  <a:lnTo>
                    <a:pt x="24609" y="25361"/>
                  </a:lnTo>
                  <a:lnTo>
                    <a:pt x="24824" y="26006"/>
                  </a:lnTo>
                  <a:lnTo>
                    <a:pt x="24824" y="26543"/>
                  </a:lnTo>
                  <a:lnTo>
                    <a:pt x="24824" y="27188"/>
                  </a:lnTo>
                  <a:lnTo>
                    <a:pt x="24609" y="27725"/>
                  </a:lnTo>
                  <a:lnTo>
                    <a:pt x="24287" y="28262"/>
                  </a:lnTo>
                  <a:lnTo>
                    <a:pt x="23964" y="28692"/>
                  </a:lnTo>
                  <a:lnTo>
                    <a:pt x="23534" y="29122"/>
                  </a:lnTo>
                  <a:lnTo>
                    <a:pt x="22997" y="29337"/>
                  </a:lnTo>
                  <a:lnTo>
                    <a:pt x="22460" y="29552"/>
                  </a:lnTo>
                  <a:lnTo>
                    <a:pt x="21170" y="29552"/>
                  </a:lnTo>
                  <a:lnTo>
                    <a:pt x="20633" y="29337"/>
                  </a:lnTo>
                  <a:lnTo>
                    <a:pt x="20096" y="29122"/>
                  </a:lnTo>
                  <a:lnTo>
                    <a:pt x="19666" y="28692"/>
                  </a:lnTo>
                  <a:lnTo>
                    <a:pt x="19343" y="28262"/>
                  </a:lnTo>
                  <a:lnTo>
                    <a:pt x="19021" y="27725"/>
                  </a:lnTo>
                  <a:lnTo>
                    <a:pt x="18806" y="27188"/>
                  </a:lnTo>
                  <a:lnTo>
                    <a:pt x="18806" y="26543"/>
                  </a:lnTo>
                  <a:lnTo>
                    <a:pt x="18806" y="26006"/>
                  </a:lnTo>
                  <a:lnTo>
                    <a:pt x="19021" y="25361"/>
                  </a:lnTo>
                  <a:lnTo>
                    <a:pt x="19343" y="24931"/>
                  </a:lnTo>
                  <a:lnTo>
                    <a:pt x="19666" y="24394"/>
                  </a:lnTo>
                  <a:lnTo>
                    <a:pt x="20096" y="24071"/>
                  </a:lnTo>
                  <a:lnTo>
                    <a:pt x="20633" y="23749"/>
                  </a:lnTo>
                  <a:lnTo>
                    <a:pt x="21170" y="23642"/>
                  </a:lnTo>
                  <a:lnTo>
                    <a:pt x="21815" y="23534"/>
                  </a:lnTo>
                  <a:close/>
                  <a:moveTo>
                    <a:pt x="21385" y="0"/>
                  </a:moveTo>
                  <a:lnTo>
                    <a:pt x="21063" y="215"/>
                  </a:lnTo>
                  <a:lnTo>
                    <a:pt x="20740" y="430"/>
                  </a:lnTo>
                  <a:lnTo>
                    <a:pt x="20418" y="752"/>
                  </a:lnTo>
                  <a:lnTo>
                    <a:pt x="15152" y="9672"/>
                  </a:lnTo>
                  <a:lnTo>
                    <a:pt x="14615" y="10746"/>
                  </a:lnTo>
                  <a:lnTo>
                    <a:pt x="14185" y="11821"/>
                  </a:lnTo>
                  <a:lnTo>
                    <a:pt x="13863" y="12895"/>
                  </a:lnTo>
                  <a:lnTo>
                    <a:pt x="13648" y="13863"/>
                  </a:lnTo>
                  <a:lnTo>
                    <a:pt x="13648" y="14830"/>
                  </a:lnTo>
                  <a:lnTo>
                    <a:pt x="13755" y="15797"/>
                  </a:lnTo>
                  <a:lnTo>
                    <a:pt x="14078" y="17946"/>
                  </a:lnTo>
                  <a:lnTo>
                    <a:pt x="14508" y="20418"/>
                  </a:lnTo>
                  <a:lnTo>
                    <a:pt x="15045" y="23212"/>
                  </a:lnTo>
                  <a:lnTo>
                    <a:pt x="15367" y="24824"/>
                  </a:lnTo>
                  <a:lnTo>
                    <a:pt x="15475" y="26543"/>
                  </a:lnTo>
                  <a:lnTo>
                    <a:pt x="15582" y="28585"/>
                  </a:lnTo>
                  <a:lnTo>
                    <a:pt x="15690" y="30734"/>
                  </a:lnTo>
                  <a:lnTo>
                    <a:pt x="15690" y="59964"/>
                  </a:lnTo>
                  <a:lnTo>
                    <a:pt x="14400" y="60071"/>
                  </a:lnTo>
                  <a:lnTo>
                    <a:pt x="13326" y="60393"/>
                  </a:lnTo>
                  <a:lnTo>
                    <a:pt x="12251" y="61038"/>
                  </a:lnTo>
                  <a:lnTo>
                    <a:pt x="11284" y="61683"/>
                  </a:lnTo>
                  <a:lnTo>
                    <a:pt x="10532" y="62650"/>
                  </a:lnTo>
                  <a:lnTo>
                    <a:pt x="9994" y="63725"/>
                  </a:lnTo>
                  <a:lnTo>
                    <a:pt x="9672" y="64799"/>
                  </a:lnTo>
                  <a:lnTo>
                    <a:pt x="9564" y="66089"/>
                  </a:lnTo>
                  <a:lnTo>
                    <a:pt x="9672" y="67271"/>
                  </a:lnTo>
                  <a:lnTo>
                    <a:pt x="9994" y="68453"/>
                  </a:lnTo>
                  <a:lnTo>
                    <a:pt x="10532" y="69528"/>
                  </a:lnTo>
                  <a:lnTo>
                    <a:pt x="11284" y="70387"/>
                  </a:lnTo>
                  <a:lnTo>
                    <a:pt x="12251" y="71140"/>
                  </a:lnTo>
                  <a:lnTo>
                    <a:pt x="13326" y="71784"/>
                  </a:lnTo>
                  <a:lnTo>
                    <a:pt x="14400" y="72107"/>
                  </a:lnTo>
                  <a:lnTo>
                    <a:pt x="15690" y="72214"/>
                  </a:lnTo>
                  <a:lnTo>
                    <a:pt x="15690" y="164739"/>
                  </a:lnTo>
                  <a:lnTo>
                    <a:pt x="15690" y="165276"/>
                  </a:lnTo>
                  <a:lnTo>
                    <a:pt x="15475" y="166458"/>
                  </a:lnTo>
                  <a:lnTo>
                    <a:pt x="15260" y="167210"/>
                  </a:lnTo>
                  <a:lnTo>
                    <a:pt x="14937" y="168070"/>
                  </a:lnTo>
                  <a:lnTo>
                    <a:pt x="14400" y="169037"/>
                  </a:lnTo>
                  <a:lnTo>
                    <a:pt x="13863" y="170004"/>
                  </a:lnTo>
                  <a:lnTo>
                    <a:pt x="13111" y="170971"/>
                  </a:lnTo>
                  <a:lnTo>
                    <a:pt x="12143" y="171938"/>
                  </a:lnTo>
                  <a:lnTo>
                    <a:pt x="10961" y="172906"/>
                  </a:lnTo>
                  <a:lnTo>
                    <a:pt x="9672" y="173658"/>
                  </a:lnTo>
                  <a:lnTo>
                    <a:pt x="7953" y="174303"/>
                  </a:lnTo>
                  <a:lnTo>
                    <a:pt x="6126" y="174840"/>
                  </a:lnTo>
                  <a:lnTo>
                    <a:pt x="3976" y="175162"/>
                  </a:lnTo>
                  <a:lnTo>
                    <a:pt x="1397" y="175270"/>
                  </a:lnTo>
                  <a:lnTo>
                    <a:pt x="860" y="175377"/>
                  </a:lnTo>
                  <a:lnTo>
                    <a:pt x="430" y="175377"/>
                  </a:lnTo>
                  <a:lnTo>
                    <a:pt x="215" y="175592"/>
                  </a:lnTo>
                  <a:lnTo>
                    <a:pt x="0" y="175807"/>
                  </a:lnTo>
                  <a:lnTo>
                    <a:pt x="0" y="176022"/>
                  </a:lnTo>
                  <a:lnTo>
                    <a:pt x="0" y="176237"/>
                  </a:lnTo>
                  <a:lnTo>
                    <a:pt x="215" y="176774"/>
                  </a:lnTo>
                  <a:lnTo>
                    <a:pt x="538" y="177312"/>
                  </a:lnTo>
                  <a:lnTo>
                    <a:pt x="968" y="177849"/>
                  </a:lnTo>
                  <a:lnTo>
                    <a:pt x="1397" y="178279"/>
                  </a:lnTo>
                  <a:lnTo>
                    <a:pt x="42233" y="178279"/>
                  </a:lnTo>
                  <a:lnTo>
                    <a:pt x="42662" y="177849"/>
                  </a:lnTo>
                  <a:lnTo>
                    <a:pt x="43092" y="177312"/>
                  </a:lnTo>
                  <a:lnTo>
                    <a:pt x="43415" y="176774"/>
                  </a:lnTo>
                  <a:lnTo>
                    <a:pt x="43630" y="176237"/>
                  </a:lnTo>
                  <a:lnTo>
                    <a:pt x="43630" y="176022"/>
                  </a:lnTo>
                  <a:lnTo>
                    <a:pt x="43630" y="175807"/>
                  </a:lnTo>
                  <a:lnTo>
                    <a:pt x="43415" y="175592"/>
                  </a:lnTo>
                  <a:lnTo>
                    <a:pt x="43200" y="175377"/>
                  </a:lnTo>
                  <a:lnTo>
                    <a:pt x="42770" y="175377"/>
                  </a:lnTo>
                  <a:lnTo>
                    <a:pt x="42233" y="175270"/>
                  </a:lnTo>
                  <a:lnTo>
                    <a:pt x="39654" y="175162"/>
                  </a:lnTo>
                  <a:lnTo>
                    <a:pt x="37504" y="174840"/>
                  </a:lnTo>
                  <a:lnTo>
                    <a:pt x="35678" y="174303"/>
                  </a:lnTo>
                  <a:lnTo>
                    <a:pt x="33958" y="173658"/>
                  </a:lnTo>
                  <a:lnTo>
                    <a:pt x="32669" y="172906"/>
                  </a:lnTo>
                  <a:lnTo>
                    <a:pt x="31487" y="171938"/>
                  </a:lnTo>
                  <a:lnTo>
                    <a:pt x="30519" y="170971"/>
                  </a:lnTo>
                  <a:lnTo>
                    <a:pt x="29767" y="170004"/>
                  </a:lnTo>
                  <a:lnTo>
                    <a:pt x="29230" y="169037"/>
                  </a:lnTo>
                  <a:lnTo>
                    <a:pt x="28693" y="168070"/>
                  </a:lnTo>
                  <a:lnTo>
                    <a:pt x="28370" y="167210"/>
                  </a:lnTo>
                  <a:lnTo>
                    <a:pt x="28155" y="166458"/>
                  </a:lnTo>
                  <a:lnTo>
                    <a:pt x="27940" y="165276"/>
                  </a:lnTo>
                  <a:lnTo>
                    <a:pt x="27940" y="164739"/>
                  </a:lnTo>
                  <a:lnTo>
                    <a:pt x="27940" y="72214"/>
                  </a:lnTo>
                  <a:lnTo>
                    <a:pt x="29230" y="72107"/>
                  </a:lnTo>
                  <a:lnTo>
                    <a:pt x="30304" y="71784"/>
                  </a:lnTo>
                  <a:lnTo>
                    <a:pt x="31379" y="71140"/>
                  </a:lnTo>
                  <a:lnTo>
                    <a:pt x="32346" y="70387"/>
                  </a:lnTo>
                  <a:lnTo>
                    <a:pt x="33098" y="69528"/>
                  </a:lnTo>
                  <a:lnTo>
                    <a:pt x="33636" y="68453"/>
                  </a:lnTo>
                  <a:lnTo>
                    <a:pt x="33958" y="67271"/>
                  </a:lnTo>
                  <a:lnTo>
                    <a:pt x="34066" y="66089"/>
                  </a:lnTo>
                  <a:lnTo>
                    <a:pt x="33958" y="64799"/>
                  </a:lnTo>
                  <a:lnTo>
                    <a:pt x="33636" y="63725"/>
                  </a:lnTo>
                  <a:lnTo>
                    <a:pt x="33098" y="62650"/>
                  </a:lnTo>
                  <a:lnTo>
                    <a:pt x="32346" y="61683"/>
                  </a:lnTo>
                  <a:lnTo>
                    <a:pt x="31379" y="61038"/>
                  </a:lnTo>
                  <a:lnTo>
                    <a:pt x="30304" y="60393"/>
                  </a:lnTo>
                  <a:lnTo>
                    <a:pt x="29230" y="60071"/>
                  </a:lnTo>
                  <a:lnTo>
                    <a:pt x="27940" y="59964"/>
                  </a:lnTo>
                  <a:lnTo>
                    <a:pt x="27940" y="30734"/>
                  </a:lnTo>
                  <a:lnTo>
                    <a:pt x="28048" y="28585"/>
                  </a:lnTo>
                  <a:lnTo>
                    <a:pt x="28155" y="26543"/>
                  </a:lnTo>
                  <a:lnTo>
                    <a:pt x="28263" y="24824"/>
                  </a:lnTo>
                  <a:lnTo>
                    <a:pt x="28585" y="23212"/>
                  </a:lnTo>
                  <a:lnTo>
                    <a:pt x="29122" y="20418"/>
                  </a:lnTo>
                  <a:lnTo>
                    <a:pt x="29552" y="17946"/>
                  </a:lnTo>
                  <a:lnTo>
                    <a:pt x="29875" y="15797"/>
                  </a:lnTo>
                  <a:lnTo>
                    <a:pt x="29982" y="14830"/>
                  </a:lnTo>
                  <a:lnTo>
                    <a:pt x="29982" y="13863"/>
                  </a:lnTo>
                  <a:lnTo>
                    <a:pt x="29767" y="12895"/>
                  </a:lnTo>
                  <a:lnTo>
                    <a:pt x="29445" y="11821"/>
                  </a:lnTo>
                  <a:lnTo>
                    <a:pt x="29015" y="10746"/>
                  </a:lnTo>
                  <a:lnTo>
                    <a:pt x="28478" y="9672"/>
                  </a:lnTo>
                  <a:lnTo>
                    <a:pt x="23212" y="752"/>
                  </a:lnTo>
                  <a:lnTo>
                    <a:pt x="22890" y="430"/>
                  </a:lnTo>
                  <a:lnTo>
                    <a:pt x="22567" y="215"/>
                  </a:lnTo>
                  <a:lnTo>
                    <a:pt x="22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5190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46423" y="17624"/>
                  </a:moveTo>
                  <a:lnTo>
                    <a:pt x="46961" y="17839"/>
                  </a:lnTo>
                  <a:lnTo>
                    <a:pt x="47498" y="18161"/>
                  </a:lnTo>
                  <a:lnTo>
                    <a:pt x="48035" y="18484"/>
                  </a:lnTo>
                  <a:lnTo>
                    <a:pt x="48358" y="19021"/>
                  </a:lnTo>
                  <a:lnTo>
                    <a:pt x="48680" y="19558"/>
                  </a:lnTo>
                  <a:lnTo>
                    <a:pt x="48895" y="20095"/>
                  </a:lnTo>
                  <a:lnTo>
                    <a:pt x="48895" y="20740"/>
                  </a:lnTo>
                  <a:lnTo>
                    <a:pt x="48895" y="21600"/>
                  </a:lnTo>
                  <a:lnTo>
                    <a:pt x="48572" y="22245"/>
                  </a:lnTo>
                  <a:lnTo>
                    <a:pt x="48143" y="22889"/>
                  </a:lnTo>
                  <a:lnTo>
                    <a:pt x="47605" y="23427"/>
                  </a:lnTo>
                  <a:lnTo>
                    <a:pt x="46961" y="22352"/>
                  </a:lnTo>
                  <a:lnTo>
                    <a:pt x="46638" y="21922"/>
                  </a:lnTo>
                  <a:lnTo>
                    <a:pt x="46101" y="21707"/>
                  </a:lnTo>
                  <a:lnTo>
                    <a:pt x="45564" y="21707"/>
                  </a:lnTo>
                  <a:lnTo>
                    <a:pt x="45026" y="21815"/>
                  </a:lnTo>
                  <a:lnTo>
                    <a:pt x="44059" y="23534"/>
                  </a:lnTo>
                  <a:lnTo>
                    <a:pt x="43414" y="22997"/>
                  </a:lnTo>
                  <a:lnTo>
                    <a:pt x="42984" y="22352"/>
                  </a:lnTo>
                  <a:lnTo>
                    <a:pt x="42662" y="21600"/>
                  </a:lnTo>
                  <a:lnTo>
                    <a:pt x="42555" y="20740"/>
                  </a:lnTo>
                  <a:lnTo>
                    <a:pt x="42662" y="20095"/>
                  </a:lnTo>
                  <a:lnTo>
                    <a:pt x="42770" y="19558"/>
                  </a:lnTo>
                  <a:lnTo>
                    <a:pt x="43092" y="19021"/>
                  </a:lnTo>
                  <a:lnTo>
                    <a:pt x="43522" y="18484"/>
                  </a:lnTo>
                  <a:lnTo>
                    <a:pt x="43952" y="18161"/>
                  </a:lnTo>
                  <a:lnTo>
                    <a:pt x="44489" y="17839"/>
                  </a:lnTo>
                  <a:lnTo>
                    <a:pt x="45134" y="17624"/>
                  </a:lnTo>
                  <a:close/>
                  <a:moveTo>
                    <a:pt x="44704" y="29122"/>
                  </a:moveTo>
                  <a:lnTo>
                    <a:pt x="45886" y="30197"/>
                  </a:lnTo>
                  <a:lnTo>
                    <a:pt x="47068" y="31271"/>
                  </a:lnTo>
                  <a:lnTo>
                    <a:pt x="48465" y="32346"/>
                  </a:lnTo>
                  <a:lnTo>
                    <a:pt x="49969" y="33421"/>
                  </a:lnTo>
                  <a:lnTo>
                    <a:pt x="89085" y="103593"/>
                  </a:lnTo>
                  <a:lnTo>
                    <a:pt x="3224" y="103593"/>
                  </a:lnTo>
                  <a:lnTo>
                    <a:pt x="44704" y="29122"/>
                  </a:lnTo>
                  <a:close/>
                  <a:moveTo>
                    <a:pt x="104237" y="0"/>
                  </a:moveTo>
                  <a:lnTo>
                    <a:pt x="102625" y="215"/>
                  </a:lnTo>
                  <a:lnTo>
                    <a:pt x="100906" y="430"/>
                  </a:lnTo>
                  <a:lnTo>
                    <a:pt x="99079" y="860"/>
                  </a:lnTo>
                  <a:lnTo>
                    <a:pt x="98005" y="1182"/>
                  </a:lnTo>
                  <a:lnTo>
                    <a:pt x="96823" y="1612"/>
                  </a:lnTo>
                  <a:lnTo>
                    <a:pt x="95748" y="2042"/>
                  </a:lnTo>
                  <a:lnTo>
                    <a:pt x="94673" y="2579"/>
                  </a:lnTo>
                  <a:lnTo>
                    <a:pt x="92417" y="3869"/>
                  </a:lnTo>
                  <a:lnTo>
                    <a:pt x="90267" y="5373"/>
                  </a:lnTo>
                  <a:lnTo>
                    <a:pt x="88118" y="6985"/>
                  </a:lnTo>
                  <a:lnTo>
                    <a:pt x="86076" y="8812"/>
                  </a:lnTo>
                  <a:lnTo>
                    <a:pt x="81778" y="12681"/>
                  </a:lnTo>
                  <a:lnTo>
                    <a:pt x="79306" y="14937"/>
                  </a:lnTo>
                  <a:lnTo>
                    <a:pt x="76727" y="17194"/>
                  </a:lnTo>
                  <a:lnTo>
                    <a:pt x="74256" y="19236"/>
                  </a:lnTo>
                  <a:lnTo>
                    <a:pt x="71677" y="21170"/>
                  </a:lnTo>
                  <a:lnTo>
                    <a:pt x="70387" y="21922"/>
                  </a:lnTo>
                  <a:lnTo>
                    <a:pt x="69098" y="22675"/>
                  </a:lnTo>
                  <a:lnTo>
                    <a:pt x="67915" y="23427"/>
                  </a:lnTo>
                  <a:lnTo>
                    <a:pt x="66626" y="23964"/>
                  </a:lnTo>
                  <a:lnTo>
                    <a:pt x="65336" y="24394"/>
                  </a:lnTo>
                  <a:lnTo>
                    <a:pt x="64047" y="24716"/>
                  </a:lnTo>
                  <a:lnTo>
                    <a:pt x="62757" y="24931"/>
                  </a:lnTo>
                  <a:lnTo>
                    <a:pt x="61468" y="25039"/>
                  </a:lnTo>
                  <a:lnTo>
                    <a:pt x="60608" y="24931"/>
                  </a:lnTo>
                  <a:lnTo>
                    <a:pt x="59748" y="24824"/>
                  </a:lnTo>
                  <a:lnTo>
                    <a:pt x="58889" y="24501"/>
                  </a:lnTo>
                  <a:lnTo>
                    <a:pt x="58029" y="24072"/>
                  </a:lnTo>
                  <a:lnTo>
                    <a:pt x="57169" y="23642"/>
                  </a:lnTo>
                  <a:lnTo>
                    <a:pt x="56417" y="23212"/>
                  </a:lnTo>
                  <a:lnTo>
                    <a:pt x="54913" y="22030"/>
                  </a:lnTo>
                  <a:lnTo>
                    <a:pt x="53516" y="20740"/>
                  </a:lnTo>
                  <a:lnTo>
                    <a:pt x="52441" y="19558"/>
                  </a:lnTo>
                  <a:lnTo>
                    <a:pt x="51474" y="18376"/>
                  </a:lnTo>
                  <a:lnTo>
                    <a:pt x="50829" y="17516"/>
                  </a:lnTo>
                  <a:lnTo>
                    <a:pt x="50077" y="16549"/>
                  </a:lnTo>
                  <a:lnTo>
                    <a:pt x="49217" y="15797"/>
                  </a:lnTo>
                  <a:lnTo>
                    <a:pt x="48143" y="15260"/>
                  </a:lnTo>
                  <a:lnTo>
                    <a:pt x="47068" y="14830"/>
                  </a:lnTo>
                  <a:lnTo>
                    <a:pt x="45886" y="14722"/>
                  </a:lnTo>
                  <a:lnTo>
                    <a:pt x="44704" y="14830"/>
                  </a:lnTo>
                  <a:lnTo>
                    <a:pt x="43629" y="15152"/>
                  </a:lnTo>
                  <a:lnTo>
                    <a:pt x="42555" y="15690"/>
                  </a:lnTo>
                  <a:lnTo>
                    <a:pt x="41587" y="16442"/>
                  </a:lnTo>
                  <a:lnTo>
                    <a:pt x="40835" y="17301"/>
                  </a:lnTo>
                  <a:lnTo>
                    <a:pt x="40190" y="18376"/>
                  </a:lnTo>
                  <a:lnTo>
                    <a:pt x="39868" y="19451"/>
                  </a:lnTo>
                  <a:lnTo>
                    <a:pt x="39761" y="20633"/>
                  </a:lnTo>
                  <a:lnTo>
                    <a:pt x="39761" y="21815"/>
                  </a:lnTo>
                  <a:lnTo>
                    <a:pt x="40083" y="22889"/>
                  </a:lnTo>
                  <a:lnTo>
                    <a:pt x="40620" y="24072"/>
                  </a:lnTo>
                  <a:lnTo>
                    <a:pt x="41265" y="24931"/>
                  </a:lnTo>
                  <a:lnTo>
                    <a:pt x="42447" y="26436"/>
                  </a:lnTo>
                  <a:lnTo>
                    <a:pt x="31701" y="45779"/>
                  </a:lnTo>
                  <a:lnTo>
                    <a:pt x="17624" y="71462"/>
                  </a:lnTo>
                  <a:lnTo>
                    <a:pt x="0" y="103593"/>
                  </a:lnTo>
                  <a:lnTo>
                    <a:pt x="0" y="110363"/>
                  </a:lnTo>
                  <a:lnTo>
                    <a:pt x="6770" y="110363"/>
                  </a:lnTo>
                  <a:lnTo>
                    <a:pt x="9134" y="112190"/>
                  </a:lnTo>
                  <a:lnTo>
                    <a:pt x="11498" y="114017"/>
                  </a:lnTo>
                  <a:lnTo>
                    <a:pt x="14077" y="115629"/>
                  </a:lnTo>
                  <a:lnTo>
                    <a:pt x="16656" y="117241"/>
                  </a:lnTo>
                  <a:lnTo>
                    <a:pt x="19343" y="118638"/>
                  </a:lnTo>
                  <a:lnTo>
                    <a:pt x="22137" y="119927"/>
                  </a:lnTo>
                  <a:lnTo>
                    <a:pt x="24931" y="121002"/>
                  </a:lnTo>
                  <a:lnTo>
                    <a:pt x="27832" y="122076"/>
                  </a:lnTo>
                  <a:lnTo>
                    <a:pt x="27832" y="128739"/>
                  </a:lnTo>
                  <a:lnTo>
                    <a:pt x="64477" y="128739"/>
                  </a:lnTo>
                  <a:lnTo>
                    <a:pt x="64477" y="122076"/>
                  </a:lnTo>
                  <a:lnTo>
                    <a:pt x="67378" y="121002"/>
                  </a:lnTo>
                  <a:lnTo>
                    <a:pt x="70172" y="119927"/>
                  </a:lnTo>
                  <a:lnTo>
                    <a:pt x="72966" y="118638"/>
                  </a:lnTo>
                  <a:lnTo>
                    <a:pt x="75653" y="117241"/>
                  </a:lnTo>
                  <a:lnTo>
                    <a:pt x="78232" y="115629"/>
                  </a:lnTo>
                  <a:lnTo>
                    <a:pt x="80703" y="114017"/>
                  </a:lnTo>
                  <a:lnTo>
                    <a:pt x="83175" y="112190"/>
                  </a:lnTo>
                  <a:lnTo>
                    <a:pt x="85432" y="110363"/>
                  </a:lnTo>
                  <a:lnTo>
                    <a:pt x="92202" y="110363"/>
                  </a:lnTo>
                  <a:lnTo>
                    <a:pt x="92202" y="103593"/>
                  </a:lnTo>
                  <a:lnTo>
                    <a:pt x="54483" y="35785"/>
                  </a:lnTo>
                  <a:lnTo>
                    <a:pt x="56095" y="36322"/>
                  </a:lnTo>
                  <a:lnTo>
                    <a:pt x="57814" y="36752"/>
                  </a:lnTo>
                  <a:lnTo>
                    <a:pt x="59641" y="36967"/>
                  </a:lnTo>
                  <a:lnTo>
                    <a:pt x="61468" y="37074"/>
                  </a:lnTo>
                  <a:lnTo>
                    <a:pt x="63617" y="36967"/>
                  </a:lnTo>
                  <a:lnTo>
                    <a:pt x="65659" y="36752"/>
                  </a:lnTo>
                  <a:lnTo>
                    <a:pt x="67701" y="36322"/>
                  </a:lnTo>
                  <a:lnTo>
                    <a:pt x="69635" y="35677"/>
                  </a:lnTo>
                  <a:lnTo>
                    <a:pt x="71569" y="34925"/>
                  </a:lnTo>
                  <a:lnTo>
                    <a:pt x="73503" y="34173"/>
                  </a:lnTo>
                  <a:lnTo>
                    <a:pt x="75223" y="33098"/>
                  </a:lnTo>
                  <a:lnTo>
                    <a:pt x="77050" y="32131"/>
                  </a:lnTo>
                  <a:lnTo>
                    <a:pt x="78769" y="30949"/>
                  </a:lnTo>
                  <a:lnTo>
                    <a:pt x="80488" y="29660"/>
                  </a:lnTo>
                  <a:lnTo>
                    <a:pt x="83712" y="27080"/>
                  </a:lnTo>
                  <a:lnTo>
                    <a:pt x="86936" y="24286"/>
                  </a:lnTo>
                  <a:lnTo>
                    <a:pt x="89945" y="21600"/>
                  </a:lnTo>
                  <a:lnTo>
                    <a:pt x="93276" y="18591"/>
                  </a:lnTo>
                  <a:lnTo>
                    <a:pt x="94888" y="17194"/>
                  </a:lnTo>
                  <a:lnTo>
                    <a:pt x="96500" y="15904"/>
                  </a:lnTo>
                  <a:lnTo>
                    <a:pt x="98005" y="14722"/>
                  </a:lnTo>
                  <a:lnTo>
                    <a:pt x="99402" y="13755"/>
                  </a:lnTo>
                  <a:lnTo>
                    <a:pt x="100799" y="13003"/>
                  </a:lnTo>
                  <a:lnTo>
                    <a:pt x="102088" y="12573"/>
                  </a:lnTo>
                  <a:lnTo>
                    <a:pt x="104022" y="12251"/>
                  </a:lnTo>
                  <a:lnTo>
                    <a:pt x="105742" y="12143"/>
                  </a:lnTo>
                  <a:lnTo>
                    <a:pt x="107354" y="12251"/>
                  </a:lnTo>
                  <a:lnTo>
                    <a:pt x="108966" y="12466"/>
                  </a:lnTo>
                  <a:lnTo>
                    <a:pt x="110363" y="13003"/>
                  </a:lnTo>
                  <a:lnTo>
                    <a:pt x="111867" y="13648"/>
                  </a:lnTo>
                  <a:lnTo>
                    <a:pt x="114984" y="15367"/>
                  </a:lnTo>
                  <a:lnTo>
                    <a:pt x="118315" y="17087"/>
                  </a:lnTo>
                  <a:lnTo>
                    <a:pt x="120142" y="17946"/>
                  </a:lnTo>
                  <a:lnTo>
                    <a:pt x="122076" y="18806"/>
                  </a:lnTo>
                  <a:lnTo>
                    <a:pt x="122076" y="18591"/>
                  </a:lnTo>
                  <a:lnTo>
                    <a:pt x="121968" y="15260"/>
                  </a:lnTo>
                  <a:lnTo>
                    <a:pt x="121646" y="12573"/>
                  </a:lnTo>
                  <a:lnTo>
                    <a:pt x="121216" y="10102"/>
                  </a:lnTo>
                  <a:lnTo>
                    <a:pt x="120786" y="8060"/>
                  </a:lnTo>
                  <a:lnTo>
                    <a:pt x="120464" y="6233"/>
                  </a:lnTo>
                  <a:lnTo>
                    <a:pt x="120142" y="4406"/>
                  </a:lnTo>
                  <a:lnTo>
                    <a:pt x="118207" y="3331"/>
                  </a:lnTo>
                  <a:lnTo>
                    <a:pt x="116166" y="2364"/>
                  </a:lnTo>
                  <a:lnTo>
                    <a:pt x="113801" y="1397"/>
                  </a:lnTo>
                  <a:lnTo>
                    <a:pt x="112619" y="967"/>
                  </a:lnTo>
                  <a:lnTo>
                    <a:pt x="111437" y="645"/>
                  </a:lnTo>
                  <a:lnTo>
                    <a:pt x="110040" y="430"/>
                  </a:lnTo>
                  <a:lnTo>
                    <a:pt x="108751" y="215"/>
                  </a:lnTo>
                  <a:lnTo>
                    <a:pt x="10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049100" y="541700"/>
              <a:ext cx="3051900" cy="3218500"/>
            </a:xfrm>
            <a:custGeom>
              <a:rect b="b" l="l" r="r" t="t"/>
              <a:pathLst>
                <a:path extrusionOk="0" h="128740" w="122076">
                  <a:moveTo>
                    <a:pt x="76942" y="17624"/>
                  </a:moveTo>
                  <a:lnTo>
                    <a:pt x="77587" y="17839"/>
                  </a:lnTo>
                  <a:lnTo>
                    <a:pt x="78124" y="18161"/>
                  </a:lnTo>
                  <a:lnTo>
                    <a:pt x="78554" y="18484"/>
                  </a:lnTo>
                  <a:lnTo>
                    <a:pt x="78984" y="19021"/>
                  </a:lnTo>
                  <a:lnTo>
                    <a:pt x="79306" y="19558"/>
                  </a:lnTo>
                  <a:lnTo>
                    <a:pt x="79414" y="20095"/>
                  </a:lnTo>
                  <a:lnTo>
                    <a:pt x="79521" y="20740"/>
                  </a:lnTo>
                  <a:lnTo>
                    <a:pt x="79414" y="21600"/>
                  </a:lnTo>
                  <a:lnTo>
                    <a:pt x="79092" y="22352"/>
                  </a:lnTo>
                  <a:lnTo>
                    <a:pt x="78662" y="22997"/>
                  </a:lnTo>
                  <a:lnTo>
                    <a:pt x="78017" y="23534"/>
                  </a:lnTo>
                  <a:lnTo>
                    <a:pt x="77050" y="21815"/>
                  </a:lnTo>
                  <a:lnTo>
                    <a:pt x="76512" y="21707"/>
                  </a:lnTo>
                  <a:lnTo>
                    <a:pt x="75975" y="21707"/>
                  </a:lnTo>
                  <a:lnTo>
                    <a:pt x="75438" y="21922"/>
                  </a:lnTo>
                  <a:lnTo>
                    <a:pt x="75115" y="22352"/>
                  </a:lnTo>
                  <a:lnTo>
                    <a:pt x="74471" y="23427"/>
                  </a:lnTo>
                  <a:lnTo>
                    <a:pt x="73933" y="22889"/>
                  </a:lnTo>
                  <a:lnTo>
                    <a:pt x="73504" y="22245"/>
                  </a:lnTo>
                  <a:lnTo>
                    <a:pt x="73181" y="21600"/>
                  </a:lnTo>
                  <a:lnTo>
                    <a:pt x="73181" y="20740"/>
                  </a:lnTo>
                  <a:lnTo>
                    <a:pt x="73181" y="20095"/>
                  </a:lnTo>
                  <a:lnTo>
                    <a:pt x="73396" y="19558"/>
                  </a:lnTo>
                  <a:lnTo>
                    <a:pt x="73718" y="19021"/>
                  </a:lnTo>
                  <a:lnTo>
                    <a:pt x="74041" y="18484"/>
                  </a:lnTo>
                  <a:lnTo>
                    <a:pt x="74578" y="18161"/>
                  </a:lnTo>
                  <a:lnTo>
                    <a:pt x="75115" y="17839"/>
                  </a:lnTo>
                  <a:lnTo>
                    <a:pt x="75653" y="17624"/>
                  </a:lnTo>
                  <a:close/>
                  <a:moveTo>
                    <a:pt x="77372" y="29122"/>
                  </a:moveTo>
                  <a:lnTo>
                    <a:pt x="118852" y="103593"/>
                  </a:lnTo>
                  <a:lnTo>
                    <a:pt x="32991" y="103593"/>
                  </a:lnTo>
                  <a:lnTo>
                    <a:pt x="72107" y="33421"/>
                  </a:lnTo>
                  <a:lnTo>
                    <a:pt x="73611" y="32346"/>
                  </a:lnTo>
                  <a:lnTo>
                    <a:pt x="75008" y="31271"/>
                  </a:lnTo>
                  <a:lnTo>
                    <a:pt x="76190" y="30197"/>
                  </a:lnTo>
                  <a:lnTo>
                    <a:pt x="77372" y="29122"/>
                  </a:lnTo>
                  <a:close/>
                  <a:moveTo>
                    <a:pt x="14830" y="0"/>
                  </a:moveTo>
                  <a:lnTo>
                    <a:pt x="13325" y="215"/>
                  </a:lnTo>
                  <a:lnTo>
                    <a:pt x="12036" y="430"/>
                  </a:lnTo>
                  <a:lnTo>
                    <a:pt x="10639" y="645"/>
                  </a:lnTo>
                  <a:lnTo>
                    <a:pt x="9457" y="967"/>
                  </a:lnTo>
                  <a:lnTo>
                    <a:pt x="8275" y="1397"/>
                  </a:lnTo>
                  <a:lnTo>
                    <a:pt x="6018" y="2364"/>
                  </a:lnTo>
                  <a:lnTo>
                    <a:pt x="3869" y="3331"/>
                  </a:lnTo>
                  <a:lnTo>
                    <a:pt x="1934" y="4406"/>
                  </a:lnTo>
                  <a:lnTo>
                    <a:pt x="1612" y="6233"/>
                  </a:lnTo>
                  <a:lnTo>
                    <a:pt x="1290" y="8060"/>
                  </a:lnTo>
                  <a:lnTo>
                    <a:pt x="860" y="10102"/>
                  </a:lnTo>
                  <a:lnTo>
                    <a:pt x="430" y="12573"/>
                  </a:lnTo>
                  <a:lnTo>
                    <a:pt x="108" y="15260"/>
                  </a:lnTo>
                  <a:lnTo>
                    <a:pt x="0" y="18591"/>
                  </a:lnTo>
                  <a:lnTo>
                    <a:pt x="0" y="18806"/>
                  </a:lnTo>
                  <a:lnTo>
                    <a:pt x="1934" y="17946"/>
                  </a:lnTo>
                  <a:lnTo>
                    <a:pt x="3761" y="17087"/>
                  </a:lnTo>
                  <a:lnTo>
                    <a:pt x="7092" y="15367"/>
                  </a:lnTo>
                  <a:lnTo>
                    <a:pt x="10209" y="13648"/>
                  </a:lnTo>
                  <a:lnTo>
                    <a:pt x="11713" y="13003"/>
                  </a:lnTo>
                  <a:lnTo>
                    <a:pt x="13110" y="12466"/>
                  </a:lnTo>
                  <a:lnTo>
                    <a:pt x="14722" y="12251"/>
                  </a:lnTo>
                  <a:lnTo>
                    <a:pt x="16334" y="12143"/>
                  </a:lnTo>
                  <a:lnTo>
                    <a:pt x="18054" y="12251"/>
                  </a:lnTo>
                  <a:lnTo>
                    <a:pt x="19988" y="12573"/>
                  </a:lnTo>
                  <a:lnTo>
                    <a:pt x="21277" y="13003"/>
                  </a:lnTo>
                  <a:lnTo>
                    <a:pt x="22674" y="13755"/>
                  </a:lnTo>
                  <a:lnTo>
                    <a:pt x="24071" y="14722"/>
                  </a:lnTo>
                  <a:lnTo>
                    <a:pt x="25576" y="15904"/>
                  </a:lnTo>
                  <a:lnTo>
                    <a:pt x="27188" y="17194"/>
                  </a:lnTo>
                  <a:lnTo>
                    <a:pt x="28800" y="18591"/>
                  </a:lnTo>
                  <a:lnTo>
                    <a:pt x="32131" y="21600"/>
                  </a:lnTo>
                  <a:lnTo>
                    <a:pt x="35140" y="24286"/>
                  </a:lnTo>
                  <a:lnTo>
                    <a:pt x="38364" y="27080"/>
                  </a:lnTo>
                  <a:lnTo>
                    <a:pt x="41588" y="29660"/>
                  </a:lnTo>
                  <a:lnTo>
                    <a:pt x="43307" y="30949"/>
                  </a:lnTo>
                  <a:lnTo>
                    <a:pt x="45026" y="32131"/>
                  </a:lnTo>
                  <a:lnTo>
                    <a:pt x="46853" y="33098"/>
                  </a:lnTo>
                  <a:lnTo>
                    <a:pt x="48573" y="34173"/>
                  </a:lnTo>
                  <a:lnTo>
                    <a:pt x="50507" y="34925"/>
                  </a:lnTo>
                  <a:lnTo>
                    <a:pt x="52441" y="35677"/>
                  </a:lnTo>
                  <a:lnTo>
                    <a:pt x="54375" y="36322"/>
                  </a:lnTo>
                  <a:lnTo>
                    <a:pt x="56417" y="36752"/>
                  </a:lnTo>
                  <a:lnTo>
                    <a:pt x="58459" y="36967"/>
                  </a:lnTo>
                  <a:lnTo>
                    <a:pt x="60608" y="37074"/>
                  </a:lnTo>
                  <a:lnTo>
                    <a:pt x="62435" y="36967"/>
                  </a:lnTo>
                  <a:lnTo>
                    <a:pt x="64262" y="36752"/>
                  </a:lnTo>
                  <a:lnTo>
                    <a:pt x="65981" y="36322"/>
                  </a:lnTo>
                  <a:lnTo>
                    <a:pt x="67593" y="35785"/>
                  </a:lnTo>
                  <a:lnTo>
                    <a:pt x="29874" y="103593"/>
                  </a:lnTo>
                  <a:lnTo>
                    <a:pt x="29874" y="110363"/>
                  </a:lnTo>
                  <a:lnTo>
                    <a:pt x="36644" y="110363"/>
                  </a:lnTo>
                  <a:lnTo>
                    <a:pt x="38901" y="112190"/>
                  </a:lnTo>
                  <a:lnTo>
                    <a:pt x="41373" y="114017"/>
                  </a:lnTo>
                  <a:lnTo>
                    <a:pt x="43844" y="115629"/>
                  </a:lnTo>
                  <a:lnTo>
                    <a:pt x="46423" y="117241"/>
                  </a:lnTo>
                  <a:lnTo>
                    <a:pt x="49110" y="118638"/>
                  </a:lnTo>
                  <a:lnTo>
                    <a:pt x="51904" y="119927"/>
                  </a:lnTo>
                  <a:lnTo>
                    <a:pt x="54698" y="121002"/>
                  </a:lnTo>
                  <a:lnTo>
                    <a:pt x="57599" y="122076"/>
                  </a:lnTo>
                  <a:lnTo>
                    <a:pt x="57599" y="128739"/>
                  </a:lnTo>
                  <a:lnTo>
                    <a:pt x="94244" y="128739"/>
                  </a:lnTo>
                  <a:lnTo>
                    <a:pt x="94244" y="122076"/>
                  </a:lnTo>
                  <a:lnTo>
                    <a:pt x="97145" y="121002"/>
                  </a:lnTo>
                  <a:lnTo>
                    <a:pt x="99939" y="119927"/>
                  </a:lnTo>
                  <a:lnTo>
                    <a:pt x="102733" y="118638"/>
                  </a:lnTo>
                  <a:lnTo>
                    <a:pt x="105420" y="117241"/>
                  </a:lnTo>
                  <a:lnTo>
                    <a:pt x="107999" y="115629"/>
                  </a:lnTo>
                  <a:lnTo>
                    <a:pt x="110578" y="114017"/>
                  </a:lnTo>
                  <a:lnTo>
                    <a:pt x="112942" y="112190"/>
                  </a:lnTo>
                  <a:lnTo>
                    <a:pt x="115306" y="110363"/>
                  </a:lnTo>
                  <a:lnTo>
                    <a:pt x="122076" y="110363"/>
                  </a:lnTo>
                  <a:lnTo>
                    <a:pt x="122076" y="103593"/>
                  </a:lnTo>
                  <a:lnTo>
                    <a:pt x="104452" y="71462"/>
                  </a:lnTo>
                  <a:lnTo>
                    <a:pt x="90375" y="45779"/>
                  </a:lnTo>
                  <a:lnTo>
                    <a:pt x="79629" y="26436"/>
                  </a:lnTo>
                  <a:lnTo>
                    <a:pt x="80811" y="24931"/>
                  </a:lnTo>
                  <a:lnTo>
                    <a:pt x="81456" y="24072"/>
                  </a:lnTo>
                  <a:lnTo>
                    <a:pt x="81993" y="22889"/>
                  </a:lnTo>
                  <a:lnTo>
                    <a:pt x="82315" y="21815"/>
                  </a:lnTo>
                  <a:lnTo>
                    <a:pt x="82315" y="20633"/>
                  </a:lnTo>
                  <a:lnTo>
                    <a:pt x="82208" y="19451"/>
                  </a:lnTo>
                  <a:lnTo>
                    <a:pt x="81886" y="18376"/>
                  </a:lnTo>
                  <a:lnTo>
                    <a:pt x="81241" y="17301"/>
                  </a:lnTo>
                  <a:lnTo>
                    <a:pt x="80489" y="16442"/>
                  </a:lnTo>
                  <a:lnTo>
                    <a:pt x="79521" y="15690"/>
                  </a:lnTo>
                  <a:lnTo>
                    <a:pt x="78447" y="15152"/>
                  </a:lnTo>
                  <a:lnTo>
                    <a:pt x="77372" y="14830"/>
                  </a:lnTo>
                  <a:lnTo>
                    <a:pt x="76190" y="14722"/>
                  </a:lnTo>
                  <a:lnTo>
                    <a:pt x="75008" y="14830"/>
                  </a:lnTo>
                  <a:lnTo>
                    <a:pt x="73933" y="15260"/>
                  </a:lnTo>
                  <a:lnTo>
                    <a:pt x="72859" y="15797"/>
                  </a:lnTo>
                  <a:lnTo>
                    <a:pt x="71999" y="16549"/>
                  </a:lnTo>
                  <a:lnTo>
                    <a:pt x="71247" y="17516"/>
                  </a:lnTo>
                  <a:lnTo>
                    <a:pt x="70602" y="18376"/>
                  </a:lnTo>
                  <a:lnTo>
                    <a:pt x="69635" y="19558"/>
                  </a:lnTo>
                  <a:lnTo>
                    <a:pt x="68560" y="20740"/>
                  </a:lnTo>
                  <a:lnTo>
                    <a:pt x="67163" y="22030"/>
                  </a:lnTo>
                  <a:lnTo>
                    <a:pt x="65659" y="23212"/>
                  </a:lnTo>
                  <a:lnTo>
                    <a:pt x="64907" y="23642"/>
                  </a:lnTo>
                  <a:lnTo>
                    <a:pt x="64047" y="24072"/>
                  </a:lnTo>
                  <a:lnTo>
                    <a:pt x="63187" y="24501"/>
                  </a:lnTo>
                  <a:lnTo>
                    <a:pt x="62328" y="24824"/>
                  </a:lnTo>
                  <a:lnTo>
                    <a:pt x="61468" y="24931"/>
                  </a:lnTo>
                  <a:lnTo>
                    <a:pt x="60608" y="25039"/>
                  </a:lnTo>
                  <a:lnTo>
                    <a:pt x="59319" y="24931"/>
                  </a:lnTo>
                  <a:lnTo>
                    <a:pt x="58029" y="24716"/>
                  </a:lnTo>
                  <a:lnTo>
                    <a:pt x="56740" y="24394"/>
                  </a:lnTo>
                  <a:lnTo>
                    <a:pt x="55450" y="23964"/>
                  </a:lnTo>
                  <a:lnTo>
                    <a:pt x="54161" y="23427"/>
                  </a:lnTo>
                  <a:lnTo>
                    <a:pt x="52978" y="22675"/>
                  </a:lnTo>
                  <a:lnTo>
                    <a:pt x="51689" y="21922"/>
                  </a:lnTo>
                  <a:lnTo>
                    <a:pt x="50399" y="21170"/>
                  </a:lnTo>
                  <a:lnTo>
                    <a:pt x="47820" y="19236"/>
                  </a:lnTo>
                  <a:lnTo>
                    <a:pt x="45349" y="17194"/>
                  </a:lnTo>
                  <a:lnTo>
                    <a:pt x="42770" y="14937"/>
                  </a:lnTo>
                  <a:lnTo>
                    <a:pt x="40298" y="12681"/>
                  </a:lnTo>
                  <a:lnTo>
                    <a:pt x="36000" y="8812"/>
                  </a:lnTo>
                  <a:lnTo>
                    <a:pt x="33958" y="6985"/>
                  </a:lnTo>
                  <a:lnTo>
                    <a:pt x="31809" y="5373"/>
                  </a:lnTo>
                  <a:lnTo>
                    <a:pt x="29659" y="3869"/>
                  </a:lnTo>
                  <a:lnTo>
                    <a:pt x="27403" y="2579"/>
                  </a:lnTo>
                  <a:lnTo>
                    <a:pt x="26328" y="2042"/>
                  </a:lnTo>
                  <a:lnTo>
                    <a:pt x="25253" y="1612"/>
                  </a:lnTo>
                  <a:lnTo>
                    <a:pt x="24071" y="1182"/>
                  </a:lnTo>
                  <a:lnTo>
                    <a:pt x="22997" y="860"/>
                  </a:lnTo>
                  <a:lnTo>
                    <a:pt x="21170" y="430"/>
                  </a:lnTo>
                  <a:lnTo>
                    <a:pt x="19451" y="215"/>
                  </a:lnTo>
                  <a:lnTo>
                    <a:pt x="17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b="1" sz="24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b="1" sz="24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b="1" sz="24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b="1" sz="24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b="1" sz="24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b="1" sz="24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b="1" sz="24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b="1" sz="24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D0B2D"/>
              </a:buClr>
              <a:buSzPts val="2400"/>
              <a:buFont typeface="Tinos"/>
              <a:buNone/>
              <a:defRPr b="1" sz="24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◈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E2D7D0"/>
              </a:buClr>
              <a:buSzPts val="2600"/>
              <a:buFont typeface="Tinos"/>
              <a:buChar char="⬩"/>
              <a:defRPr sz="26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tin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ctrTitle"/>
          </p:nvPr>
        </p:nvSpPr>
        <p:spPr>
          <a:xfrm>
            <a:off x="1557275" y="1341650"/>
            <a:ext cx="6029400" cy="27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solidFill>
                  <a:srgbClr val="AD0B2D"/>
                </a:solidFill>
              </a:rPr>
              <a:t>presentation</a:t>
            </a:r>
            <a:r>
              <a:rPr lang="en"/>
              <a:t>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2096700" y="1173950"/>
            <a:ext cx="3097800" cy="3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478" y="1461625"/>
            <a:ext cx="2893750" cy="2893750"/>
          </a:xfrm>
          <a:prstGeom prst="rect">
            <a:avLst/>
          </a:prstGeom>
          <a:noFill/>
          <a:ln cap="flat" cmpd="thinThick" w="76200">
            <a:solidFill>
              <a:srgbClr val="E2D7D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idx="4294967295" type="title"/>
          </p:nvPr>
        </p:nvSpPr>
        <p:spPr>
          <a:xfrm>
            <a:off x="2194950" y="3128650"/>
            <a:ext cx="4754100" cy="13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272A35"/>
                </a:solidFill>
              </a:rPr>
              <a:t>Want big impact?</a:t>
            </a:r>
            <a:endParaRPr b="0">
              <a:solidFill>
                <a:srgbClr val="272A3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2A35"/>
                </a:solidFill>
              </a:rPr>
              <a:t>Use big image.</a:t>
            </a:r>
            <a:endParaRPr>
              <a:solidFill>
                <a:srgbClr val="272A35"/>
              </a:solidFill>
            </a:endParaRPr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4063200" y="4623900"/>
            <a:ext cx="1017600" cy="37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5" name="Google Shape;225;p25"/>
          <p:cNvCxnSpPr>
            <a:stCxn id="226" idx="2"/>
            <a:endCxn id="227" idx="0"/>
          </p:cNvCxnSpPr>
          <p:nvPr/>
        </p:nvCxnSpPr>
        <p:spPr>
          <a:xfrm flipH="1" rot="-5400000">
            <a:off x="6001800" y="13891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E2D7D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8" name="Google Shape;228;p25"/>
          <p:cNvCxnSpPr>
            <a:stCxn id="229" idx="0"/>
            <a:endCxn id="226" idx="2"/>
          </p:cNvCxnSpPr>
          <p:nvPr/>
        </p:nvCxnSpPr>
        <p:spPr>
          <a:xfrm rot="-5400000">
            <a:off x="4231500" y="13892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E2D7D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0" name="Google Shape;230;p25"/>
          <p:cNvCxnSpPr>
            <a:stCxn id="229" idx="2"/>
            <a:endCxn id="231" idx="0"/>
          </p:cNvCxnSpPr>
          <p:nvPr/>
        </p:nvCxnSpPr>
        <p:spPr>
          <a:xfrm flipH="1" rot="-5400000">
            <a:off x="3750000" y="28847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2D7D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2" name="Google Shape;232;p25"/>
          <p:cNvCxnSpPr>
            <a:stCxn id="233" idx="0"/>
            <a:endCxn id="229" idx="2"/>
          </p:cNvCxnSpPr>
          <p:nvPr/>
        </p:nvCxnSpPr>
        <p:spPr>
          <a:xfrm rot="-5400000">
            <a:off x="2904750" y="28847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2D7D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4" name="Google Shape;234;p25"/>
          <p:cNvCxnSpPr>
            <a:stCxn id="227" idx="2"/>
            <a:endCxn id="235" idx="0"/>
          </p:cNvCxnSpPr>
          <p:nvPr/>
        </p:nvCxnSpPr>
        <p:spPr>
          <a:xfrm flipH="1" rot="-5400000">
            <a:off x="7290600" y="28847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2D7D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6" name="Google Shape;236;p25"/>
          <p:cNvCxnSpPr>
            <a:stCxn id="237" idx="0"/>
            <a:endCxn id="227" idx="2"/>
          </p:cNvCxnSpPr>
          <p:nvPr/>
        </p:nvCxnSpPr>
        <p:spPr>
          <a:xfrm rot="-5400000">
            <a:off x="6445350" y="28847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2D7D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6" name="Google Shape;226;p25"/>
          <p:cNvSpPr txBox="1"/>
          <p:nvPr/>
        </p:nvSpPr>
        <p:spPr>
          <a:xfrm>
            <a:off x="4670250" y="15841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D0B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rPr>
              <a:t>Lorem Ipsum</a:t>
            </a:r>
            <a:endParaRPr sz="1000">
              <a:solidFill>
                <a:srgbClr val="AD0B2D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2901150" y="25982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D0B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rPr>
              <a:t>Lorem Ipsum</a:t>
            </a:r>
            <a:endParaRPr sz="1000">
              <a:solidFill>
                <a:srgbClr val="AD0B2D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6441750" y="25982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D0B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rPr>
              <a:t>Lorem Ipsum</a:t>
            </a:r>
            <a:endParaRPr sz="1000">
              <a:solidFill>
                <a:srgbClr val="AD0B2D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7287000" y="3650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D0B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rPr>
              <a:t>Lorem Ipsum</a:t>
            </a:r>
            <a:endParaRPr sz="1000">
              <a:solidFill>
                <a:srgbClr val="AD0B2D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5596500" y="3650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D0B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rPr>
              <a:t>Lorem Ipsum</a:t>
            </a:r>
            <a:endParaRPr sz="1000">
              <a:solidFill>
                <a:srgbClr val="AD0B2D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3746400" y="3650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D0B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rPr>
              <a:t>Lorem Ipsum</a:t>
            </a:r>
            <a:endParaRPr sz="1000">
              <a:solidFill>
                <a:srgbClr val="AD0B2D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2055900" y="3650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D0B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rPr>
              <a:t>Lorem Ipsum</a:t>
            </a:r>
            <a:endParaRPr sz="1000">
              <a:solidFill>
                <a:srgbClr val="AD0B2D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43" name="Google Shape;243;p26"/>
          <p:cNvGraphicFramePr/>
          <p:nvPr/>
        </p:nvGraphicFramePr>
        <p:xfrm>
          <a:off x="2096700" y="1417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{25E8D4D8-B037-4CD6-B2FA-47AF93ED246E}</a:tableStyleId>
              </a:tblPr>
              <a:tblGrid>
                <a:gridCol w="1671900"/>
                <a:gridCol w="1671900"/>
                <a:gridCol w="1671900"/>
                <a:gridCol w="1671900"/>
              </a:tblGrid>
              <a:tr h="73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  <a:endParaRPr sz="11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  <a:endParaRPr sz="11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  <a:endParaRPr sz="11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  <a:endParaRPr sz="11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  <a:endParaRPr b="1" sz="18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  <a:endParaRPr b="1" sz="18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  <a:endParaRPr sz="11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  <a:endParaRPr b="1" sz="18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  <a:endParaRPr b="1" sz="18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  <a:endParaRPr sz="11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  <a:endParaRPr b="1" sz="18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  <a:endParaRPr b="1" sz="18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72A35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  <a:endParaRPr b="1" sz="1800">
                        <a:solidFill>
                          <a:srgbClr val="272A35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2D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>
            <p:ph idx="4294967295" type="title"/>
          </p:nvPr>
        </p:nvSpPr>
        <p:spPr>
          <a:xfrm>
            <a:off x="1256788" y="4593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1926975" y="1881575"/>
            <a:ext cx="730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D0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our office</a:t>
            </a:r>
            <a:endParaRPr b="1" sz="10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4470924" y="233374"/>
            <a:ext cx="202143" cy="26784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D0B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1205250" y="2084072"/>
            <a:ext cx="15283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E2D7D0"/>
          </a:solidFill>
          <a:ln>
            <a:noFill/>
          </a:ln>
          <a:effectLst>
            <a:outerShdw blurRad="42863" rotWithShape="0" algn="bl" dir="5400000" dist="19050">
              <a:srgbClr val="5B0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2822775" y="3701597"/>
            <a:ext cx="15283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E2D7D0"/>
          </a:solidFill>
          <a:ln>
            <a:noFill/>
          </a:ln>
          <a:effectLst>
            <a:outerShdw blurRad="42863" rotWithShape="0" algn="bl" dir="5400000" dist="19050">
              <a:srgbClr val="5B0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4524162" y="3986497"/>
            <a:ext cx="15283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E2D7D0"/>
          </a:solidFill>
          <a:ln>
            <a:noFill/>
          </a:ln>
          <a:effectLst>
            <a:outerShdw blurRad="42863" rotWithShape="0" algn="bl" dir="5400000" dist="19050">
              <a:srgbClr val="5B0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3875700" y="1881572"/>
            <a:ext cx="15283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E2D7D0"/>
          </a:solidFill>
          <a:ln>
            <a:noFill/>
          </a:ln>
          <a:effectLst>
            <a:outerShdw blurRad="42863" rotWithShape="0" algn="bl" dir="5400000" dist="19050">
              <a:srgbClr val="5B0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6732350" y="2366347"/>
            <a:ext cx="15283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E2D7D0"/>
          </a:solidFill>
          <a:ln>
            <a:noFill/>
          </a:ln>
          <a:effectLst>
            <a:outerShdw blurRad="42863" rotWithShape="0" algn="bl" dir="5400000" dist="19050">
              <a:srgbClr val="5B0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7406900" y="4053997"/>
            <a:ext cx="15283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E2D7D0"/>
          </a:solidFill>
          <a:ln>
            <a:noFill/>
          </a:ln>
          <a:effectLst>
            <a:outerShdw blurRad="42863" rotWithShape="0" algn="bl" dir="5400000" dist="19050">
              <a:srgbClr val="5B0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idx="4294967295" type="ctrTitle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65" name="Google Shape;265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idx="4294967295" type="ctrTitle"/>
          </p:nvPr>
        </p:nvSpPr>
        <p:spPr>
          <a:xfrm>
            <a:off x="685800" y="944701"/>
            <a:ext cx="7772400" cy="80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272" name="Google Shape;272;p29"/>
          <p:cNvSpPr txBox="1"/>
          <p:nvPr>
            <p:ph idx="4294967295" type="subTitle"/>
          </p:nvPr>
        </p:nvSpPr>
        <p:spPr>
          <a:xfrm>
            <a:off x="685800" y="1634180"/>
            <a:ext cx="7772400" cy="4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73" name="Google Shape;273;p29"/>
          <p:cNvSpPr txBox="1"/>
          <p:nvPr>
            <p:ph idx="4294967295" type="ctrTitle"/>
          </p:nvPr>
        </p:nvSpPr>
        <p:spPr>
          <a:xfrm>
            <a:off x="685800" y="3319324"/>
            <a:ext cx="7772400" cy="80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274" name="Google Shape;274;p29"/>
          <p:cNvSpPr txBox="1"/>
          <p:nvPr>
            <p:ph idx="4294967295" type="subTitle"/>
          </p:nvPr>
        </p:nvSpPr>
        <p:spPr>
          <a:xfrm>
            <a:off x="685800" y="4008803"/>
            <a:ext cx="7772400" cy="4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75" name="Google Shape;275;p29"/>
          <p:cNvSpPr txBox="1"/>
          <p:nvPr>
            <p:ph idx="4294967295" type="ctrTitle"/>
          </p:nvPr>
        </p:nvSpPr>
        <p:spPr>
          <a:xfrm>
            <a:off x="685800" y="2132013"/>
            <a:ext cx="7772400" cy="80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276" name="Google Shape;276;p29"/>
          <p:cNvSpPr txBox="1"/>
          <p:nvPr>
            <p:ph idx="4294967295" type="subTitle"/>
          </p:nvPr>
        </p:nvSpPr>
        <p:spPr>
          <a:xfrm>
            <a:off x="685800" y="2821492"/>
            <a:ext cx="7772400" cy="4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4" name="Google Shape;284;p30"/>
          <p:cNvGrpSpPr/>
          <p:nvPr/>
        </p:nvGrpSpPr>
        <p:grpSpPr>
          <a:xfrm>
            <a:off x="6765593" y="2885515"/>
            <a:ext cx="2278509" cy="1277340"/>
            <a:chOff x="6038025" y="2598925"/>
            <a:chExt cx="2469661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E2D7D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rPr>
                <a:t>Vestibulum congue tempus</a:t>
              </a:r>
              <a:endParaRPr b="1" sz="12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AD0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nos"/>
                  <a:ea typeface="Tinos"/>
                  <a:cs typeface="Tinos"/>
                  <a:sym typeface="Tinos"/>
                </a:rPr>
                <a:t>3</a:t>
              </a:r>
              <a:endParaRPr sz="8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781981" y="2172824"/>
            <a:ext cx="2762937" cy="1277340"/>
            <a:chOff x="636321" y="1844098"/>
            <a:chExt cx="2994729" cy="1384500"/>
          </a:xfrm>
        </p:grpSpPr>
        <p:sp>
          <p:nvSpPr>
            <p:cNvPr id="290" name="Google Shape;29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rPr>
                <a:t>Vestibulum congue tempus</a:t>
              </a:r>
              <a:endParaRPr b="1" sz="12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  <p:cxnSp>
          <p:nvCxnSpPr>
            <p:cNvPr id="291" name="Google Shape;29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E2D7D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2" name="Google Shape;29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AD0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nos"/>
                  <a:ea typeface="Tinos"/>
                  <a:cs typeface="Tinos"/>
                  <a:sym typeface="Tinos"/>
                </a:rPr>
                <a:t>2</a:t>
              </a:r>
              <a:endParaRPr sz="8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grpSp>
        <p:nvGrpSpPr>
          <p:cNvPr id="294" name="Google Shape;294;p30"/>
          <p:cNvGrpSpPr/>
          <p:nvPr/>
        </p:nvGrpSpPr>
        <p:grpSpPr>
          <a:xfrm>
            <a:off x="5723124" y="1341391"/>
            <a:ext cx="3320978" cy="1277340"/>
            <a:chOff x="4908100" y="889950"/>
            <a:chExt cx="3599586" cy="1384500"/>
          </a:xfrm>
        </p:grpSpPr>
        <p:cxnSp>
          <p:nvCxnSpPr>
            <p:cNvPr id="295" name="Google Shape;29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E2D7D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Google Shape;29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rPr>
                <a:t>Vestibulum congue tempus</a:t>
              </a:r>
              <a:endParaRPr b="1" sz="12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272A35"/>
                  </a:solidFill>
                  <a:latin typeface="Tinos"/>
                  <a:ea typeface="Tinos"/>
                  <a:cs typeface="Tinos"/>
                  <a:sym typeface="Tino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AD0B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nos"/>
                  <a:ea typeface="Tinos"/>
                  <a:cs typeface="Tinos"/>
                  <a:sym typeface="Tinos"/>
                </a:rPr>
                <a:t>1</a:t>
              </a:r>
              <a:endParaRPr sz="8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3791659" y="1533482"/>
            <a:ext cx="3242765" cy="3000298"/>
            <a:chOff x="2991269" y="1153325"/>
            <a:chExt cx="3514811" cy="3252003"/>
          </a:xfrm>
        </p:grpSpPr>
        <p:sp>
          <p:nvSpPr>
            <p:cNvPr id="300" name="Google Shape;300;p30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E2D7D0"/>
            </a:solidFill>
            <a:ln>
              <a:noFill/>
            </a:ln>
          </p:spPr>
        </p:sp>
        <p:sp>
          <p:nvSpPr>
            <p:cNvPr id="301" name="Google Shape;301;p30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302" name="Google Shape;30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AD0B2D"/>
            </a:solidFill>
            <a:ln>
              <a:noFill/>
            </a:ln>
          </p:spPr>
        </p:sp>
        <p:sp>
          <p:nvSpPr>
            <p:cNvPr id="303" name="Google Shape;303;p30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E2D7D0"/>
            </a:solidFill>
            <a:ln>
              <a:noFill/>
            </a:ln>
          </p:spPr>
        </p:sp>
        <p:sp>
          <p:nvSpPr>
            <p:cNvPr id="304" name="Google Shape;304;p30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305" name="Google Shape;30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AD0B2D"/>
            </a:solidFill>
            <a:ln>
              <a:noFill/>
            </a:ln>
          </p:spPr>
        </p:sp>
        <p:sp>
          <p:nvSpPr>
            <p:cNvPr id="306" name="Google Shape;306;p30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802017"/>
            </a:solidFill>
            <a:ln>
              <a:noFill/>
            </a:ln>
          </p:spPr>
        </p:sp>
        <p:sp>
          <p:nvSpPr>
            <p:cNvPr id="307" name="Google Shape;30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AD0B2D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13" name="Google Shape;313;p31"/>
          <p:cNvSpPr txBox="1"/>
          <p:nvPr>
            <p:ph idx="1" type="body"/>
          </p:nvPr>
        </p:nvSpPr>
        <p:spPr>
          <a:xfrm>
            <a:off x="2096725" y="1200150"/>
            <a:ext cx="20247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4" name="Google Shape;314;p31"/>
          <p:cNvSpPr txBox="1"/>
          <p:nvPr>
            <p:ph idx="2" type="body"/>
          </p:nvPr>
        </p:nvSpPr>
        <p:spPr>
          <a:xfrm>
            <a:off x="4428163" y="1200150"/>
            <a:ext cx="20247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5" name="Google Shape;315;p31"/>
          <p:cNvSpPr txBox="1"/>
          <p:nvPr>
            <p:ph idx="3" type="body"/>
          </p:nvPr>
        </p:nvSpPr>
        <p:spPr>
          <a:xfrm>
            <a:off x="6759601" y="1200150"/>
            <a:ext cx="20247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6" name="Google Shape;316;p31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2096725" y="2780425"/>
            <a:ext cx="20247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8" name="Google Shape;318;p31"/>
          <p:cNvSpPr txBox="1"/>
          <p:nvPr>
            <p:ph idx="2" type="body"/>
          </p:nvPr>
        </p:nvSpPr>
        <p:spPr>
          <a:xfrm>
            <a:off x="4428163" y="2780425"/>
            <a:ext cx="20247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9" name="Google Shape;319;p31"/>
          <p:cNvSpPr txBox="1"/>
          <p:nvPr>
            <p:ph idx="3" type="body"/>
          </p:nvPr>
        </p:nvSpPr>
        <p:spPr>
          <a:xfrm>
            <a:off x="6759601" y="2780425"/>
            <a:ext cx="20247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457200" y="4352375"/>
            <a:ext cx="8229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2A35"/>
                </a:solidFill>
              </a:rPr>
              <a:t>You can insert graphs from </a:t>
            </a:r>
            <a:r>
              <a:rPr lang="en" u="sng">
                <a:solidFill>
                  <a:srgbClr val="272A35"/>
                </a:solidFill>
                <a:hlinkClick r:id="rId3"/>
              </a:rPr>
              <a:t>Google Sheets</a:t>
            </a:r>
            <a:endParaRPr>
              <a:solidFill>
                <a:srgbClr val="272A35"/>
              </a:solidFill>
            </a:endParaRPr>
          </a:p>
        </p:txBody>
      </p:sp>
      <p:sp>
        <p:nvSpPr>
          <p:cNvPr id="325" name="Google Shape;325;p32"/>
          <p:cNvSpPr txBox="1"/>
          <p:nvPr>
            <p:ph idx="4294967295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924" y="908475"/>
            <a:ext cx="3940150" cy="34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37" name="Google Shape;137;p15"/>
          <p:cNvSpPr txBox="1"/>
          <p:nvPr>
            <p:ph idx="2" type="body"/>
          </p:nvPr>
        </p:nvSpPr>
        <p:spPr>
          <a:xfrm>
            <a:off x="5716504" y="1200150"/>
            <a:ext cx="3067800" cy="20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2096750" y="1200150"/>
            <a:ext cx="3067800" cy="20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39" name="Google Shape;139;p15"/>
          <p:cNvSpPr txBox="1"/>
          <p:nvPr>
            <p:ph idx="2" type="body"/>
          </p:nvPr>
        </p:nvSpPr>
        <p:spPr>
          <a:xfrm>
            <a:off x="2096750" y="3448725"/>
            <a:ext cx="66876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D0B2D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AD0B2D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AD0B2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D0B2D"/>
                </a:solidFill>
              </a:rPr>
              <a:t>This template is free to use under </a:t>
            </a:r>
            <a:r>
              <a:rPr lang="en" sz="1200" u="sng">
                <a:solidFill>
                  <a:srgbClr val="AD0B2D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AD0B2D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AD0B2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D0B2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AD0B2D"/>
              </a:solidFill>
            </a:endParaRPr>
          </a:p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idx="4294967295" type="body"/>
          </p:nvPr>
        </p:nvSpPr>
        <p:spPr>
          <a:xfrm>
            <a:off x="5304050" y="373575"/>
            <a:ext cx="28623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D0B2D"/>
                </a:solidFill>
              </a:rPr>
              <a:t>Mobile</a:t>
            </a:r>
            <a:r>
              <a:rPr b="1" lang="en" sz="1800">
                <a:solidFill>
                  <a:srgbClr val="AD0B2D"/>
                </a:solidFill>
              </a:rPr>
              <a:t> project</a:t>
            </a:r>
            <a:endParaRPr b="1" sz="1800">
              <a:solidFill>
                <a:srgbClr val="AD0B2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33" name="Google Shape;333;p33"/>
          <p:cNvSpPr/>
          <p:nvPr/>
        </p:nvSpPr>
        <p:spPr>
          <a:xfrm>
            <a:off x="24162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272A35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334" name="Google Shape;334;p33"/>
          <p:cNvGrpSpPr/>
          <p:nvPr/>
        </p:nvGrpSpPr>
        <p:grpSpPr>
          <a:xfrm>
            <a:off x="2357100" y="373572"/>
            <a:ext cx="2119546" cy="4396359"/>
            <a:chOff x="2547150" y="238125"/>
            <a:chExt cx="2525675" cy="5238750"/>
          </a:xfrm>
        </p:grpSpPr>
        <p:sp>
          <p:nvSpPr>
            <p:cNvPr id="335" name="Google Shape;335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3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/>
          <p:nvPr/>
        </p:nvSpPr>
        <p:spPr>
          <a:xfrm>
            <a:off x="2037175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272A35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345" name="Google Shape;345;p34"/>
          <p:cNvGrpSpPr/>
          <p:nvPr/>
        </p:nvGrpSpPr>
        <p:grpSpPr>
          <a:xfrm>
            <a:off x="1972477" y="465959"/>
            <a:ext cx="2736410" cy="4222433"/>
            <a:chOff x="2112475" y="238125"/>
            <a:chExt cx="3395050" cy="5238750"/>
          </a:xfrm>
        </p:grpSpPr>
        <p:sp>
          <p:nvSpPr>
            <p:cNvPr id="346" name="Google Shape;346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34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4"/>
          <p:cNvSpPr txBox="1"/>
          <p:nvPr>
            <p:ph idx="4294967295" type="body"/>
          </p:nvPr>
        </p:nvSpPr>
        <p:spPr>
          <a:xfrm>
            <a:off x="5304050" y="373575"/>
            <a:ext cx="28623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D0B2D"/>
                </a:solidFill>
              </a:rPr>
              <a:t>Tablet</a:t>
            </a:r>
            <a:r>
              <a:rPr b="1" lang="en" sz="1800">
                <a:solidFill>
                  <a:srgbClr val="AD0B2D"/>
                </a:solidFill>
              </a:rPr>
              <a:t> project</a:t>
            </a:r>
            <a:endParaRPr b="1" sz="1800">
              <a:solidFill>
                <a:srgbClr val="AD0B2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>
            <a:off x="1704050" y="968650"/>
            <a:ext cx="4415616" cy="3437607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/>
          <p:nvPr/>
        </p:nvSpPr>
        <p:spPr>
          <a:xfrm>
            <a:off x="1888829" y="1151201"/>
            <a:ext cx="40461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72A35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272A35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58" name="Google Shape;358;p35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35"/>
          <p:cNvSpPr txBox="1"/>
          <p:nvPr>
            <p:ph idx="4294967295" type="body"/>
          </p:nvPr>
        </p:nvSpPr>
        <p:spPr>
          <a:xfrm>
            <a:off x="6456225" y="968650"/>
            <a:ext cx="2243400" cy="295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D0B2D"/>
                </a:solidFill>
              </a:rPr>
              <a:t>Desktop</a:t>
            </a:r>
            <a:r>
              <a:rPr b="1" lang="en" sz="1800">
                <a:solidFill>
                  <a:srgbClr val="AD0B2D"/>
                </a:solidFill>
              </a:rPr>
              <a:t> project</a:t>
            </a:r>
            <a:endParaRPr b="1" sz="1800">
              <a:solidFill>
                <a:srgbClr val="AD0B2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6"/>
          <p:cNvSpPr txBox="1"/>
          <p:nvPr>
            <p:ph idx="4294967295" type="ctrTitle"/>
          </p:nvPr>
        </p:nvSpPr>
        <p:spPr>
          <a:xfrm>
            <a:off x="1275150" y="1625296"/>
            <a:ext cx="6593700" cy="80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366" name="Google Shape;366;p36"/>
          <p:cNvSpPr txBox="1"/>
          <p:nvPr>
            <p:ph idx="4294967295" type="subTitle"/>
          </p:nvPr>
        </p:nvSpPr>
        <p:spPr>
          <a:xfrm>
            <a:off x="1275150" y="2460653"/>
            <a:ext cx="6593700" cy="15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AD0B2D"/>
                </a:solidFill>
                <a:hlinkClick r:id="rId3"/>
              </a:rPr>
              <a:t>SlidesCarnival</a:t>
            </a:r>
            <a:endParaRPr sz="2400">
              <a:solidFill>
                <a:srgbClr val="AD0B2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 sz="2400"/>
              <a:t>Photographs by </a:t>
            </a:r>
            <a:r>
              <a:rPr lang="en" sz="2400" u="sng">
                <a:solidFill>
                  <a:srgbClr val="AD0B2D"/>
                </a:solidFill>
                <a:hlinkClick r:id="rId4"/>
              </a:rPr>
              <a:t>Unsplash</a:t>
            </a:r>
            <a:endParaRPr sz="2400">
              <a:solidFill>
                <a:srgbClr val="AD0B2D"/>
              </a:solidFill>
            </a:endParaRPr>
          </a:p>
        </p:txBody>
      </p:sp>
      <p:sp>
        <p:nvSpPr>
          <p:cNvPr id="373" name="Google Shape;373;p37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9" name="Google Shape;379;p38"/>
          <p:cNvSpPr txBox="1"/>
          <p:nvPr>
            <p:ph idx="1" type="body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◈"/>
            </a:pPr>
            <a:r>
              <a:rPr lang="en" sz="1800"/>
              <a:t>Titles: Tinos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◈"/>
            </a:pPr>
            <a:r>
              <a:rPr lang="en" sz="1800"/>
              <a:t>Body copy: Tinos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AD0B2D"/>
                </a:solidFill>
                <a:hlinkClick r:id="rId3"/>
              </a:rPr>
              <a:t>https://www.fontsquirrel.com/fonts/tinos</a:t>
            </a:r>
            <a:endParaRPr sz="1800">
              <a:solidFill>
                <a:srgbClr val="AD0B2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Dark gray </a:t>
            </a:r>
            <a:r>
              <a:rPr b="1" lang="en" sz="1800">
                <a:solidFill>
                  <a:srgbClr val="272A35"/>
                </a:solidFill>
              </a:rPr>
              <a:t>#272a35</a:t>
            </a:r>
            <a:r>
              <a:rPr lang="en" sz="1800">
                <a:solidFill>
                  <a:srgbClr val="272A35"/>
                </a:solidFill>
              </a:rPr>
              <a:t> · Beige </a:t>
            </a:r>
            <a:r>
              <a:rPr b="1" lang="en" sz="1800">
                <a:solidFill>
                  <a:srgbClr val="E2D7D0"/>
                </a:solidFill>
                <a:highlight>
                  <a:srgbClr val="272A35"/>
                </a:highlight>
              </a:rPr>
              <a:t>#e2d7d0</a:t>
            </a:r>
            <a:r>
              <a:rPr lang="en" sz="1800">
                <a:solidFill>
                  <a:srgbClr val="272A35"/>
                </a:solidFill>
              </a:rPr>
              <a:t> · Garnet </a:t>
            </a:r>
            <a:r>
              <a:rPr b="1" lang="en" sz="1800">
                <a:solidFill>
                  <a:srgbClr val="AD0B2D"/>
                </a:solidFill>
              </a:rPr>
              <a:t>#ad0b2d</a:t>
            </a:r>
            <a:endParaRPr sz="1800">
              <a:solidFill>
                <a:srgbClr val="AD0B2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2D7D0"/>
              </a:solidFill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2096700" y="4019250"/>
            <a:ext cx="6687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AD0B2D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AD0B2D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AD0B2D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81" name="Google Shape;381;p38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◈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◈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◈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87" name="Google Shape;387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88" name="Google Shape;388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95" name="Google Shape;395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98" name="Google Shape;398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03" name="Google Shape;403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07" name="Google Shape;407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13" name="Google Shape;413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34" name="Google Shape;434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37" name="Google Shape;437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1" name="Google Shape;441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45" name="Google Shape;445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54" name="Google Shape;454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57" name="Google Shape;457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60" name="Google Shape;460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63" name="Google Shape;463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66" name="Google Shape;466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71" name="Google Shape;471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74" name="Google Shape;474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79" name="Google Shape;479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82" name="Google Shape;482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88" name="Google Shape;488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91" name="Google Shape;491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97" name="Google Shape;497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03" name="Google Shape;503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11" name="Google Shape;511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14" name="Google Shape;514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17" name="Google Shape;517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21" name="Google Shape;521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24" name="Google Shape;524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30" name="Google Shape;530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35" name="Google Shape;535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38" name="Google Shape;538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42" name="Google Shape;542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45" name="Google Shape;545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51" name="Google Shape;551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54" name="Google Shape;554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59" name="Google Shape;559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63" name="Google Shape;563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66" name="Google Shape;566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70" name="Google Shape;570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76" name="Google Shape;576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79" name="Google Shape;579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" name="Google Shape;585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86" name="Google Shape;586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89" name="Google Shape;589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95" name="Google Shape;595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99" name="Google Shape;599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06" name="Google Shape;606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11" name="Google Shape;611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16" name="Google Shape;616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22" name="Google Shape;622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26" name="Google Shape;626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30" name="Google Shape;630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36" name="Google Shape;636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42" name="Google Shape;642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45" name="Google Shape;645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72A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2" name="Google Shape;652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53" name="Google Shape;653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72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9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659" name="Google Shape;659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1" name="Google Shape;661;p39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9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63" name="Google Shape;663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39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67" name="Google Shape;667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chemeClr val="accen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chemeClr val="accen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39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B539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9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D0B2D"/>
                </a:solidFill>
                <a:latin typeface="Tinos"/>
                <a:ea typeface="Tinos"/>
                <a:cs typeface="Tinos"/>
                <a:sym typeface="Tino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D0B2D"/>
                </a:solidFill>
                <a:highlight>
                  <a:srgbClr val="E2D7D0"/>
                </a:highlight>
                <a:latin typeface="Tinos"/>
                <a:ea typeface="Tinos"/>
                <a:cs typeface="Tinos"/>
                <a:sym typeface="Tinos"/>
              </a:rPr>
              <a:t> and many more...</a:t>
            </a:r>
            <a:endParaRPr sz="2400">
              <a:solidFill>
                <a:srgbClr val="AD0B2D"/>
              </a:solidFill>
              <a:highlight>
                <a:srgbClr val="E2D7D0"/>
              </a:highlight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76" name="Google Shape;676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77" name="Google Shape;677;p40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  <p:sp>
        <p:nvSpPr>
          <p:cNvPr id="678" name="Google Shape;678;p40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4294967295" type="ctrTitle"/>
          </p:nvPr>
        </p:nvSpPr>
        <p:spPr>
          <a:xfrm>
            <a:off x="1275150" y="1625296"/>
            <a:ext cx="6593700" cy="80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146" name="Google Shape;146;p16"/>
          <p:cNvSpPr txBox="1"/>
          <p:nvPr>
            <p:ph idx="4294967295" type="subTitle"/>
          </p:nvPr>
        </p:nvSpPr>
        <p:spPr>
          <a:xfrm>
            <a:off x="1275150" y="2460653"/>
            <a:ext cx="6593700" cy="15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2635400" y="790625"/>
            <a:ext cx="3873300" cy="403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lang="en">
                <a:solidFill>
                  <a:srgbClr val="AD0B2D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4063242" y="46815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ctrTitle"/>
          </p:nvPr>
        </p:nvSpPr>
        <p:spPr>
          <a:xfrm>
            <a:off x="1461450" y="1811950"/>
            <a:ext cx="6221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1461450" y="3068654"/>
            <a:ext cx="62211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4067100" y="0"/>
            <a:ext cx="10098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1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2096700" y="1173950"/>
            <a:ext cx="6687600" cy="3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4294967295" type="ctrTitle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73" name="Google Shape;173;p20"/>
          <p:cNvSpPr txBox="1"/>
          <p:nvPr>
            <p:ph idx="4294967295" type="subTitle"/>
          </p:nvPr>
        </p:nvSpPr>
        <p:spPr>
          <a:xfrm>
            <a:off x="685800" y="3411554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793120" y="2140348"/>
            <a:ext cx="245674" cy="23457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4487922" y="823137"/>
            <a:ext cx="1052532" cy="1052842"/>
            <a:chOff x="6654650" y="3665275"/>
            <a:chExt cx="409100" cy="409125"/>
          </a:xfrm>
        </p:grpSpPr>
        <p:sp>
          <p:nvSpPr>
            <p:cNvPr id="176" name="Google Shape;176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20"/>
          <p:cNvGrpSpPr/>
          <p:nvPr/>
        </p:nvGrpSpPr>
        <p:grpSpPr>
          <a:xfrm rot="1056891">
            <a:off x="3473795" y="1650461"/>
            <a:ext cx="695383" cy="695451"/>
            <a:chOff x="570875" y="4322250"/>
            <a:chExt cx="443300" cy="443325"/>
          </a:xfrm>
        </p:grpSpPr>
        <p:sp>
          <p:nvSpPr>
            <p:cNvPr id="179" name="Google Shape;179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F0411">
                <a:alpha val="292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0"/>
          <p:cNvSpPr/>
          <p:nvPr/>
        </p:nvSpPr>
        <p:spPr>
          <a:xfrm rot="2466600">
            <a:off x="3551848" y="1027044"/>
            <a:ext cx="341341" cy="32592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 rot="-1609542">
            <a:off x="4051048" y="1232117"/>
            <a:ext cx="245645" cy="2345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rot="2925783">
            <a:off x="5540505" y="1417941"/>
            <a:ext cx="183966" cy="17565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rot="-1609004">
            <a:off x="4774950" y="241213"/>
            <a:ext cx="165744" cy="1582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F0411">
              <a:alpha val="29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4063200" y="4783800"/>
            <a:ext cx="1017600" cy="3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2096750" y="1200150"/>
            <a:ext cx="3067800" cy="32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94" name="Google Shape;194;p21"/>
          <p:cNvSpPr txBox="1"/>
          <p:nvPr>
            <p:ph idx="2" type="body"/>
          </p:nvPr>
        </p:nvSpPr>
        <p:spPr>
          <a:xfrm>
            <a:off x="5716510" y="1200150"/>
            <a:ext cx="3067800" cy="32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2096700" y="669775"/>
            <a:ext cx="66876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2096725" y="1200150"/>
            <a:ext cx="2024700" cy="32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2" name="Google Shape;202;p22"/>
          <p:cNvSpPr txBox="1"/>
          <p:nvPr>
            <p:ph idx="2" type="body"/>
          </p:nvPr>
        </p:nvSpPr>
        <p:spPr>
          <a:xfrm>
            <a:off x="4428164" y="1200150"/>
            <a:ext cx="2024700" cy="32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03" name="Google Shape;203;p22"/>
          <p:cNvSpPr txBox="1"/>
          <p:nvPr>
            <p:ph idx="3" type="body"/>
          </p:nvPr>
        </p:nvSpPr>
        <p:spPr>
          <a:xfrm>
            <a:off x="6759604" y="1200150"/>
            <a:ext cx="2024700" cy="325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359692" y="1023975"/>
            <a:ext cx="101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tinb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