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uli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Poppins Light"/>
      <p:regular r:id="rId42"/>
      <p:bold r:id="rId43"/>
      <p:italic r:id="rId44"/>
      <p:boldItalic r:id="rId45"/>
    </p:embeddedFont>
    <p:embeddedFont>
      <p:font typeface="Muli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E5A365-7210-4DD4-8D34-710E029363ED}">
  <a:tblStyle styleId="{AAE5A365-7210-4DD4-8D34-710E02936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PoppinsLight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PoppinsLight-italic.fntdata"/><Relationship Id="rId43" Type="http://schemas.openxmlformats.org/officeDocument/2006/relationships/font" Target="fonts/PoppinsLight-bold.fntdata"/><Relationship Id="rId46" Type="http://schemas.openxmlformats.org/officeDocument/2006/relationships/font" Target="fonts/MuliLight-regular.fntdata"/><Relationship Id="rId45" Type="http://schemas.openxmlformats.org/officeDocument/2006/relationships/font" Target="fonts/Poppi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uliLight-italic.fntdata"/><Relationship Id="rId47" Type="http://schemas.openxmlformats.org/officeDocument/2006/relationships/font" Target="fonts/MuliLight-bold.fntdata"/><Relationship Id="rId49" Type="http://schemas.openxmlformats.org/officeDocument/2006/relationships/font" Target="fonts/Muli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-bold.fntdata"/><Relationship Id="rId34" Type="http://schemas.openxmlformats.org/officeDocument/2006/relationships/font" Target="fonts/Muli-regular.fntdata"/><Relationship Id="rId37" Type="http://schemas.openxmlformats.org/officeDocument/2006/relationships/font" Target="fonts/Muli-boldItalic.fntdata"/><Relationship Id="rId36" Type="http://schemas.openxmlformats.org/officeDocument/2006/relationships/font" Target="fonts/Muli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13" Type="http://schemas.openxmlformats.org/officeDocument/2006/relationships/image" Target="../media/image1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{AAE5A365-7210-4DD4-8D34-710E029363ED}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D86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41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