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Vidaloka"/>
      <p:regular r:id="rId34"/>
    </p:embeddedFont>
    <p:embeddedFont>
      <p:font typeface="Tino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239C1BF-55F1-4C29-9297-25EA65A5080C}">
  <a:tblStyle styleId="{2239C1BF-55F1-4C29-9297-25EA65A508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Tinos-regular.fntdata"/><Relationship Id="rId12" Type="http://schemas.openxmlformats.org/officeDocument/2006/relationships/slide" Target="slides/slide7.xml"/><Relationship Id="rId34" Type="http://schemas.openxmlformats.org/officeDocument/2006/relationships/font" Target="fonts/Vidaloka-regular.fntdata"/><Relationship Id="rId15" Type="http://schemas.openxmlformats.org/officeDocument/2006/relationships/slide" Target="slides/slide10.xml"/><Relationship Id="rId37" Type="http://schemas.openxmlformats.org/officeDocument/2006/relationships/font" Target="fonts/Tinos-italic.fntdata"/><Relationship Id="rId14" Type="http://schemas.openxmlformats.org/officeDocument/2006/relationships/slide" Target="slides/slide9.xml"/><Relationship Id="rId36" Type="http://schemas.openxmlformats.org/officeDocument/2006/relationships/font" Target="fonts/Tino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Tino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918075" y="917875"/>
            <a:ext cx="3307800" cy="3307800"/>
          </a:xfrm>
          <a:prstGeom prst="rect">
            <a:avLst/>
          </a:prstGeom>
          <a:solidFill>
            <a:srgbClr val="9E7C59"/>
          </a:solidFill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217625" y="1206625"/>
            <a:ext cx="2708700" cy="27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ntainer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2" name="Google Shape;82;p12"/>
          <p:cNvGrpSpPr/>
          <p:nvPr/>
        </p:nvGrpSpPr>
        <p:grpSpPr>
          <a:xfrm>
            <a:off x="4414050" y="4579950"/>
            <a:ext cx="315900" cy="98400"/>
            <a:chOff x="4414050" y="1436450"/>
            <a:chExt cx="315900" cy="98400"/>
          </a:xfrm>
        </p:grpSpPr>
        <p:cxnSp>
          <p:nvCxnSpPr>
            <p:cNvPr id="83" name="Google Shape;83;p12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84" name="Google Shape;84;p12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0576" name="adj1"/>
            </a:avLst>
          </a:prstGeom>
          <a:solidFill>
            <a:srgbClr val="1A0808">
              <a:alpha val="303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750" y="224000"/>
            <a:ext cx="8848500" cy="4712100"/>
          </a:xfrm>
          <a:prstGeom prst="frame">
            <a:avLst>
              <a:gd fmla="val 7899" name="adj1"/>
            </a:avLst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918075" y="917875"/>
            <a:ext cx="3307800" cy="3307800"/>
          </a:xfrm>
          <a:prstGeom prst="rect">
            <a:avLst/>
          </a:prstGeom>
          <a:solidFill>
            <a:srgbClr val="9E7C59"/>
          </a:solidFill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3258675" y="1643125"/>
            <a:ext cx="2626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258675" y="3068654"/>
            <a:ext cx="2626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4414050" y="2903550"/>
            <a:ext cx="315900" cy="98400"/>
            <a:chOff x="4414050" y="1436450"/>
            <a:chExt cx="315900" cy="98400"/>
          </a:xfrm>
        </p:grpSpPr>
        <p:cxnSp>
          <p:nvCxnSpPr>
            <p:cNvPr id="18" name="Google Shape;18;p3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9" name="Google Shape;19;p3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473D37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2682794" y="682601"/>
            <a:ext cx="3778500" cy="3778500"/>
          </a:xfrm>
          <a:prstGeom prst="rect">
            <a:avLst/>
          </a:prstGeom>
          <a:solidFill>
            <a:srgbClr val="9E7C59"/>
          </a:solidFill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971400" y="1313275"/>
            <a:ext cx="3201300" cy="25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⬗"/>
              <a:defRPr i="1">
                <a:solidFill>
                  <a:srgbClr val="FFFFFF"/>
                </a:solidFill>
              </a:defRPr>
            </a:lvl1pPr>
            <a:lvl2pPr indent="-3683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2pPr>
            <a:lvl3pPr indent="-3683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3pPr>
            <a:lvl4pPr indent="-3683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4pPr>
            <a:lvl5pPr indent="-3683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5pPr>
            <a:lvl6pPr indent="-3683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6pPr>
            <a:lvl7pPr indent="-3683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7pPr>
            <a:lvl8pPr indent="-3683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“</a:t>
            </a:r>
            <a:endParaRPr sz="60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4414050" y="4046550"/>
            <a:ext cx="315900" cy="98400"/>
            <a:chOff x="4414050" y="1436450"/>
            <a:chExt cx="315900" cy="98400"/>
          </a:xfrm>
        </p:grpSpPr>
        <p:cxnSp>
          <p:nvCxnSpPr>
            <p:cNvPr id="26" name="Google Shape;26;p4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27" name="Google Shape;27;p4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9E7C59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902900" y="1598734"/>
            <a:ext cx="73383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9E7C59"/>
              </a:buClr>
              <a:buSzPts val="2200"/>
              <a:buChar char="⬗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4414050" y="1316883"/>
            <a:ext cx="315900" cy="98400"/>
            <a:chOff x="4414050" y="1436450"/>
            <a:chExt cx="315900" cy="98400"/>
          </a:xfrm>
        </p:grpSpPr>
        <p:cxnSp>
          <p:nvCxnSpPr>
            <p:cNvPr id="34" name="Google Shape;34;p5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35" name="Google Shape;35;p5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bg>
      <p:bgPr>
        <a:solidFill>
          <a:srgbClr val="9E7C59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554700" y="544650"/>
            <a:ext cx="40254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902900" y="742300"/>
            <a:ext cx="32916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902900" y="1598730"/>
            <a:ext cx="32916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Clr>
                <a:srgbClr val="9E7C59"/>
              </a:buClr>
              <a:buSzPts val="2200"/>
              <a:buChar char="⬗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2409450" y="1316883"/>
            <a:ext cx="315900" cy="98400"/>
            <a:chOff x="4414050" y="1436450"/>
            <a:chExt cx="315900" cy="9840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43" name="Google Shape;43;p6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7"/>
          <p:cNvGrpSpPr/>
          <p:nvPr/>
        </p:nvGrpSpPr>
        <p:grpSpPr>
          <a:xfrm>
            <a:off x="4414050" y="1316883"/>
            <a:ext cx="315900" cy="98400"/>
            <a:chOff x="4414050" y="1436450"/>
            <a:chExt cx="315900" cy="98400"/>
          </a:xfrm>
        </p:grpSpPr>
        <p:cxnSp>
          <p:nvCxnSpPr>
            <p:cNvPr id="47" name="Google Shape;47;p7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48" name="Google Shape;48;p7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7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902825" y="1600600"/>
            <a:ext cx="35619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⬗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679246" y="1600600"/>
            <a:ext cx="35619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⬗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8"/>
          <p:cNvGrpSpPr/>
          <p:nvPr/>
        </p:nvGrpSpPr>
        <p:grpSpPr>
          <a:xfrm>
            <a:off x="4414050" y="1316883"/>
            <a:ext cx="315900" cy="98400"/>
            <a:chOff x="4414050" y="1436450"/>
            <a:chExt cx="315900" cy="98400"/>
          </a:xfrm>
        </p:grpSpPr>
        <p:cxnSp>
          <p:nvCxnSpPr>
            <p:cNvPr id="56" name="Google Shape;56;p8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57" name="Google Shape;57;p8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902900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⬗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3389475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⬗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5876050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⬗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>
            <a:off x="4414050" y="1316883"/>
            <a:ext cx="315900" cy="98400"/>
            <a:chOff x="4414050" y="1436450"/>
            <a:chExt cx="315900" cy="98400"/>
          </a:xfrm>
        </p:grpSpPr>
        <p:cxnSp>
          <p:nvCxnSpPr>
            <p:cNvPr id="66" name="Google Shape;66;p9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67" name="Google Shape;67;p9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0"/>
          <p:cNvGrpSpPr/>
          <p:nvPr/>
        </p:nvGrpSpPr>
        <p:grpSpPr>
          <a:xfrm>
            <a:off x="4414050" y="3983883"/>
            <a:ext cx="315900" cy="98400"/>
            <a:chOff x="4414050" y="1436450"/>
            <a:chExt cx="315900" cy="98400"/>
          </a:xfrm>
        </p:grpSpPr>
        <p:cxnSp>
          <p:nvCxnSpPr>
            <p:cNvPr id="73" name="Google Shape;73;p10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74" name="Google Shape;74;p10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53650" y="3965517"/>
            <a:ext cx="74367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9E7C5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116" y="0"/>
                </a:moveTo>
                <a:lnTo>
                  <a:pt x="0" y="1116"/>
                </a:lnTo>
                <a:lnTo>
                  <a:pt x="0" y="1563"/>
                </a:lnTo>
                <a:lnTo>
                  <a:pt x="1563" y="0"/>
                </a:lnTo>
                <a:close/>
                <a:moveTo>
                  <a:pt x="7367" y="0"/>
                </a:moveTo>
                <a:lnTo>
                  <a:pt x="0" y="7367"/>
                </a:lnTo>
                <a:lnTo>
                  <a:pt x="0" y="7813"/>
                </a:lnTo>
                <a:lnTo>
                  <a:pt x="7813" y="0"/>
                </a:lnTo>
                <a:close/>
                <a:moveTo>
                  <a:pt x="13618" y="0"/>
                </a:moveTo>
                <a:lnTo>
                  <a:pt x="0" y="13618"/>
                </a:lnTo>
                <a:lnTo>
                  <a:pt x="0" y="14064"/>
                </a:lnTo>
                <a:lnTo>
                  <a:pt x="14064" y="0"/>
                </a:lnTo>
                <a:close/>
                <a:moveTo>
                  <a:pt x="19869" y="0"/>
                </a:moveTo>
                <a:lnTo>
                  <a:pt x="0" y="19869"/>
                </a:lnTo>
                <a:lnTo>
                  <a:pt x="0" y="20315"/>
                </a:lnTo>
                <a:lnTo>
                  <a:pt x="20315" y="0"/>
                </a:lnTo>
                <a:close/>
                <a:moveTo>
                  <a:pt x="26119" y="0"/>
                </a:moveTo>
                <a:lnTo>
                  <a:pt x="0" y="26119"/>
                </a:lnTo>
                <a:lnTo>
                  <a:pt x="0" y="26566"/>
                </a:lnTo>
                <a:lnTo>
                  <a:pt x="26566" y="0"/>
                </a:lnTo>
                <a:close/>
                <a:moveTo>
                  <a:pt x="32370" y="0"/>
                </a:moveTo>
                <a:lnTo>
                  <a:pt x="0" y="32370"/>
                </a:lnTo>
                <a:lnTo>
                  <a:pt x="0" y="32817"/>
                </a:lnTo>
                <a:lnTo>
                  <a:pt x="32817" y="0"/>
                </a:lnTo>
                <a:close/>
                <a:moveTo>
                  <a:pt x="38621" y="0"/>
                </a:moveTo>
                <a:lnTo>
                  <a:pt x="0" y="38621"/>
                </a:lnTo>
                <a:lnTo>
                  <a:pt x="0" y="39067"/>
                </a:lnTo>
                <a:lnTo>
                  <a:pt x="39067" y="0"/>
                </a:lnTo>
                <a:close/>
                <a:moveTo>
                  <a:pt x="44872" y="0"/>
                </a:moveTo>
                <a:lnTo>
                  <a:pt x="0" y="44872"/>
                </a:lnTo>
                <a:lnTo>
                  <a:pt x="0" y="45318"/>
                </a:lnTo>
                <a:lnTo>
                  <a:pt x="45318" y="0"/>
                </a:lnTo>
                <a:close/>
                <a:moveTo>
                  <a:pt x="51122" y="0"/>
                </a:moveTo>
                <a:lnTo>
                  <a:pt x="0" y="51122"/>
                </a:lnTo>
                <a:lnTo>
                  <a:pt x="0" y="51569"/>
                </a:lnTo>
                <a:lnTo>
                  <a:pt x="51569" y="0"/>
                </a:lnTo>
                <a:close/>
                <a:moveTo>
                  <a:pt x="57373" y="0"/>
                </a:moveTo>
                <a:lnTo>
                  <a:pt x="0" y="57373"/>
                </a:lnTo>
                <a:lnTo>
                  <a:pt x="0" y="57820"/>
                </a:lnTo>
                <a:lnTo>
                  <a:pt x="57820" y="0"/>
                </a:lnTo>
                <a:close/>
                <a:moveTo>
                  <a:pt x="63624" y="0"/>
                </a:moveTo>
                <a:lnTo>
                  <a:pt x="0" y="63624"/>
                </a:lnTo>
                <a:lnTo>
                  <a:pt x="0" y="64070"/>
                </a:lnTo>
                <a:lnTo>
                  <a:pt x="64071" y="0"/>
                </a:lnTo>
                <a:close/>
                <a:moveTo>
                  <a:pt x="69875" y="0"/>
                </a:moveTo>
                <a:lnTo>
                  <a:pt x="0" y="69875"/>
                </a:lnTo>
                <a:lnTo>
                  <a:pt x="0" y="70321"/>
                </a:lnTo>
                <a:lnTo>
                  <a:pt x="70321" y="0"/>
                </a:lnTo>
                <a:close/>
                <a:moveTo>
                  <a:pt x="76126" y="0"/>
                </a:moveTo>
                <a:lnTo>
                  <a:pt x="0" y="76125"/>
                </a:lnTo>
                <a:lnTo>
                  <a:pt x="0" y="76572"/>
                </a:lnTo>
                <a:lnTo>
                  <a:pt x="76572" y="0"/>
                </a:lnTo>
                <a:close/>
                <a:moveTo>
                  <a:pt x="82376" y="0"/>
                </a:moveTo>
                <a:lnTo>
                  <a:pt x="0" y="82376"/>
                </a:lnTo>
                <a:lnTo>
                  <a:pt x="0" y="82823"/>
                </a:lnTo>
                <a:lnTo>
                  <a:pt x="82823" y="0"/>
                </a:lnTo>
                <a:close/>
                <a:moveTo>
                  <a:pt x="88627" y="0"/>
                </a:moveTo>
                <a:lnTo>
                  <a:pt x="0" y="88627"/>
                </a:lnTo>
                <a:lnTo>
                  <a:pt x="0" y="89073"/>
                </a:lnTo>
                <a:lnTo>
                  <a:pt x="89074" y="0"/>
                </a:lnTo>
                <a:close/>
                <a:moveTo>
                  <a:pt x="94878" y="0"/>
                </a:moveTo>
                <a:lnTo>
                  <a:pt x="0" y="94878"/>
                </a:lnTo>
                <a:lnTo>
                  <a:pt x="0" y="95324"/>
                </a:lnTo>
                <a:lnTo>
                  <a:pt x="95324" y="0"/>
                </a:lnTo>
                <a:close/>
                <a:moveTo>
                  <a:pt x="101129" y="0"/>
                </a:moveTo>
                <a:lnTo>
                  <a:pt x="0" y="101128"/>
                </a:lnTo>
                <a:lnTo>
                  <a:pt x="0" y="101575"/>
                </a:lnTo>
                <a:lnTo>
                  <a:pt x="101575" y="0"/>
                </a:lnTo>
                <a:close/>
                <a:moveTo>
                  <a:pt x="107379" y="0"/>
                </a:moveTo>
                <a:lnTo>
                  <a:pt x="0" y="107379"/>
                </a:lnTo>
                <a:lnTo>
                  <a:pt x="0" y="107826"/>
                </a:lnTo>
                <a:lnTo>
                  <a:pt x="107826" y="0"/>
                </a:lnTo>
                <a:close/>
                <a:moveTo>
                  <a:pt x="113630" y="0"/>
                </a:moveTo>
                <a:lnTo>
                  <a:pt x="0" y="113630"/>
                </a:lnTo>
                <a:lnTo>
                  <a:pt x="0" y="114076"/>
                </a:lnTo>
                <a:lnTo>
                  <a:pt x="114077" y="0"/>
                </a:lnTo>
                <a:close/>
                <a:moveTo>
                  <a:pt x="119881" y="0"/>
                </a:moveTo>
                <a:lnTo>
                  <a:pt x="0" y="119881"/>
                </a:lnTo>
                <a:lnTo>
                  <a:pt x="0" y="120327"/>
                </a:lnTo>
                <a:lnTo>
                  <a:pt x="120328" y="0"/>
                </a:lnTo>
                <a:close/>
                <a:moveTo>
                  <a:pt x="126132" y="0"/>
                </a:moveTo>
                <a:lnTo>
                  <a:pt x="0" y="126132"/>
                </a:lnTo>
                <a:lnTo>
                  <a:pt x="0" y="126578"/>
                </a:lnTo>
                <a:lnTo>
                  <a:pt x="126578" y="0"/>
                </a:lnTo>
                <a:close/>
                <a:moveTo>
                  <a:pt x="132383" y="0"/>
                </a:moveTo>
                <a:lnTo>
                  <a:pt x="0" y="132382"/>
                </a:lnTo>
                <a:lnTo>
                  <a:pt x="0" y="132829"/>
                </a:lnTo>
                <a:lnTo>
                  <a:pt x="132829" y="0"/>
                </a:lnTo>
                <a:close/>
                <a:moveTo>
                  <a:pt x="138633" y="0"/>
                </a:moveTo>
                <a:lnTo>
                  <a:pt x="0" y="138633"/>
                </a:lnTo>
                <a:lnTo>
                  <a:pt x="0" y="139080"/>
                </a:lnTo>
                <a:lnTo>
                  <a:pt x="139080" y="0"/>
                </a:lnTo>
                <a:close/>
                <a:moveTo>
                  <a:pt x="144884" y="0"/>
                </a:moveTo>
                <a:lnTo>
                  <a:pt x="0" y="144884"/>
                </a:lnTo>
                <a:lnTo>
                  <a:pt x="0" y="145330"/>
                </a:lnTo>
                <a:lnTo>
                  <a:pt x="145331" y="0"/>
                </a:lnTo>
                <a:close/>
                <a:moveTo>
                  <a:pt x="151135" y="0"/>
                </a:moveTo>
                <a:lnTo>
                  <a:pt x="0" y="151135"/>
                </a:lnTo>
                <a:lnTo>
                  <a:pt x="0" y="151581"/>
                </a:lnTo>
                <a:lnTo>
                  <a:pt x="151581" y="0"/>
                </a:lnTo>
                <a:close/>
                <a:moveTo>
                  <a:pt x="157386" y="0"/>
                </a:moveTo>
                <a:lnTo>
                  <a:pt x="0" y="157385"/>
                </a:lnTo>
                <a:lnTo>
                  <a:pt x="0" y="157832"/>
                </a:lnTo>
                <a:lnTo>
                  <a:pt x="157832" y="0"/>
                </a:lnTo>
                <a:close/>
                <a:moveTo>
                  <a:pt x="163637" y="0"/>
                </a:moveTo>
                <a:lnTo>
                  <a:pt x="2902" y="160734"/>
                </a:lnTo>
                <a:lnTo>
                  <a:pt x="3349" y="160734"/>
                </a:lnTo>
                <a:lnTo>
                  <a:pt x="164083" y="0"/>
                </a:lnTo>
                <a:close/>
                <a:moveTo>
                  <a:pt x="169887" y="0"/>
                </a:moveTo>
                <a:lnTo>
                  <a:pt x="9153" y="160734"/>
                </a:lnTo>
                <a:lnTo>
                  <a:pt x="9599" y="160734"/>
                </a:lnTo>
                <a:lnTo>
                  <a:pt x="170334" y="0"/>
                </a:lnTo>
                <a:close/>
                <a:moveTo>
                  <a:pt x="176138" y="0"/>
                </a:moveTo>
                <a:lnTo>
                  <a:pt x="15404" y="160734"/>
                </a:lnTo>
                <a:lnTo>
                  <a:pt x="15850" y="160734"/>
                </a:lnTo>
                <a:lnTo>
                  <a:pt x="176585" y="0"/>
                </a:lnTo>
                <a:close/>
                <a:moveTo>
                  <a:pt x="182389" y="0"/>
                </a:moveTo>
                <a:lnTo>
                  <a:pt x="21654" y="160734"/>
                </a:lnTo>
                <a:lnTo>
                  <a:pt x="22101" y="160734"/>
                </a:lnTo>
                <a:lnTo>
                  <a:pt x="182835" y="0"/>
                </a:lnTo>
                <a:close/>
                <a:moveTo>
                  <a:pt x="188640" y="0"/>
                </a:moveTo>
                <a:lnTo>
                  <a:pt x="27905" y="160734"/>
                </a:lnTo>
                <a:lnTo>
                  <a:pt x="28352" y="160734"/>
                </a:lnTo>
                <a:lnTo>
                  <a:pt x="189086" y="0"/>
                </a:lnTo>
                <a:close/>
                <a:moveTo>
                  <a:pt x="194890" y="0"/>
                </a:moveTo>
                <a:lnTo>
                  <a:pt x="34156" y="160734"/>
                </a:lnTo>
                <a:lnTo>
                  <a:pt x="34603" y="160734"/>
                </a:lnTo>
                <a:lnTo>
                  <a:pt x="195337" y="0"/>
                </a:lnTo>
                <a:close/>
                <a:moveTo>
                  <a:pt x="201141" y="0"/>
                </a:moveTo>
                <a:lnTo>
                  <a:pt x="40407" y="160734"/>
                </a:lnTo>
                <a:lnTo>
                  <a:pt x="40853" y="160734"/>
                </a:lnTo>
                <a:lnTo>
                  <a:pt x="201588" y="0"/>
                </a:lnTo>
                <a:close/>
                <a:moveTo>
                  <a:pt x="207392" y="0"/>
                </a:moveTo>
                <a:lnTo>
                  <a:pt x="46658" y="160734"/>
                </a:lnTo>
                <a:lnTo>
                  <a:pt x="47104" y="160734"/>
                </a:lnTo>
                <a:lnTo>
                  <a:pt x="207838" y="0"/>
                </a:lnTo>
                <a:close/>
                <a:moveTo>
                  <a:pt x="213643" y="0"/>
                </a:moveTo>
                <a:lnTo>
                  <a:pt x="52908" y="160734"/>
                </a:lnTo>
                <a:lnTo>
                  <a:pt x="53355" y="160734"/>
                </a:lnTo>
                <a:lnTo>
                  <a:pt x="214089" y="0"/>
                </a:lnTo>
                <a:close/>
                <a:moveTo>
                  <a:pt x="219894" y="0"/>
                </a:moveTo>
                <a:lnTo>
                  <a:pt x="59159" y="160734"/>
                </a:lnTo>
                <a:lnTo>
                  <a:pt x="59606" y="160734"/>
                </a:lnTo>
                <a:lnTo>
                  <a:pt x="220340" y="0"/>
                </a:lnTo>
                <a:close/>
                <a:moveTo>
                  <a:pt x="226144" y="0"/>
                </a:moveTo>
                <a:lnTo>
                  <a:pt x="65410" y="160734"/>
                </a:lnTo>
                <a:lnTo>
                  <a:pt x="65856" y="160734"/>
                </a:lnTo>
                <a:lnTo>
                  <a:pt x="226591" y="0"/>
                </a:lnTo>
                <a:close/>
                <a:moveTo>
                  <a:pt x="232395" y="0"/>
                </a:moveTo>
                <a:lnTo>
                  <a:pt x="71661" y="160734"/>
                </a:lnTo>
                <a:lnTo>
                  <a:pt x="72107" y="160734"/>
                </a:lnTo>
                <a:lnTo>
                  <a:pt x="232842" y="0"/>
                </a:lnTo>
                <a:close/>
                <a:moveTo>
                  <a:pt x="238646" y="0"/>
                </a:moveTo>
                <a:lnTo>
                  <a:pt x="77912" y="160734"/>
                </a:lnTo>
                <a:lnTo>
                  <a:pt x="78358" y="160734"/>
                </a:lnTo>
                <a:lnTo>
                  <a:pt x="239092" y="0"/>
                </a:lnTo>
                <a:close/>
                <a:moveTo>
                  <a:pt x="244897" y="0"/>
                </a:moveTo>
                <a:lnTo>
                  <a:pt x="84162" y="160734"/>
                </a:lnTo>
                <a:lnTo>
                  <a:pt x="84609" y="160734"/>
                </a:lnTo>
                <a:lnTo>
                  <a:pt x="245343" y="0"/>
                </a:lnTo>
                <a:close/>
                <a:moveTo>
                  <a:pt x="251147" y="0"/>
                </a:moveTo>
                <a:lnTo>
                  <a:pt x="90413" y="160734"/>
                </a:lnTo>
                <a:lnTo>
                  <a:pt x="90860" y="160734"/>
                </a:lnTo>
                <a:lnTo>
                  <a:pt x="251594" y="0"/>
                </a:lnTo>
                <a:close/>
                <a:moveTo>
                  <a:pt x="257398" y="0"/>
                </a:moveTo>
                <a:lnTo>
                  <a:pt x="96664" y="160734"/>
                </a:lnTo>
                <a:lnTo>
                  <a:pt x="97110" y="160734"/>
                </a:lnTo>
                <a:lnTo>
                  <a:pt x="257845" y="0"/>
                </a:lnTo>
                <a:close/>
                <a:moveTo>
                  <a:pt x="263649" y="0"/>
                </a:moveTo>
                <a:lnTo>
                  <a:pt x="102915" y="160734"/>
                </a:lnTo>
                <a:lnTo>
                  <a:pt x="103361" y="160734"/>
                </a:lnTo>
                <a:lnTo>
                  <a:pt x="264096" y="0"/>
                </a:lnTo>
                <a:close/>
                <a:moveTo>
                  <a:pt x="269900" y="0"/>
                </a:moveTo>
                <a:lnTo>
                  <a:pt x="109165" y="160734"/>
                </a:lnTo>
                <a:lnTo>
                  <a:pt x="109612" y="160734"/>
                </a:lnTo>
                <a:lnTo>
                  <a:pt x="270346" y="0"/>
                </a:lnTo>
                <a:close/>
                <a:moveTo>
                  <a:pt x="276151" y="0"/>
                </a:moveTo>
                <a:lnTo>
                  <a:pt x="115416" y="160734"/>
                </a:lnTo>
                <a:lnTo>
                  <a:pt x="115863" y="160734"/>
                </a:lnTo>
                <a:lnTo>
                  <a:pt x="276597" y="0"/>
                </a:lnTo>
                <a:close/>
                <a:moveTo>
                  <a:pt x="282401" y="0"/>
                </a:moveTo>
                <a:lnTo>
                  <a:pt x="121667" y="160734"/>
                </a:lnTo>
                <a:lnTo>
                  <a:pt x="122113" y="160734"/>
                </a:lnTo>
                <a:lnTo>
                  <a:pt x="282848" y="0"/>
                </a:lnTo>
                <a:close/>
                <a:moveTo>
                  <a:pt x="285750" y="2902"/>
                </a:moveTo>
                <a:lnTo>
                  <a:pt x="127918" y="160734"/>
                </a:lnTo>
                <a:lnTo>
                  <a:pt x="128364" y="160734"/>
                </a:lnTo>
                <a:lnTo>
                  <a:pt x="285750" y="3349"/>
                </a:lnTo>
                <a:lnTo>
                  <a:pt x="285750" y="2902"/>
                </a:lnTo>
                <a:close/>
                <a:moveTo>
                  <a:pt x="285750" y="9153"/>
                </a:moveTo>
                <a:lnTo>
                  <a:pt x="134169" y="160734"/>
                </a:lnTo>
                <a:lnTo>
                  <a:pt x="134615" y="160734"/>
                </a:lnTo>
                <a:lnTo>
                  <a:pt x="285750" y="9599"/>
                </a:lnTo>
                <a:lnTo>
                  <a:pt x="285750" y="9153"/>
                </a:lnTo>
                <a:close/>
                <a:moveTo>
                  <a:pt x="285750" y="15404"/>
                </a:moveTo>
                <a:lnTo>
                  <a:pt x="140419" y="160734"/>
                </a:lnTo>
                <a:lnTo>
                  <a:pt x="140866" y="160734"/>
                </a:lnTo>
                <a:lnTo>
                  <a:pt x="285750" y="15850"/>
                </a:lnTo>
                <a:lnTo>
                  <a:pt x="285750" y="15404"/>
                </a:lnTo>
                <a:close/>
                <a:moveTo>
                  <a:pt x="285750" y="21654"/>
                </a:moveTo>
                <a:lnTo>
                  <a:pt x="146670" y="160734"/>
                </a:lnTo>
                <a:lnTo>
                  <a:pt x="147117" y="160734"/>
                </a:lnTo>
                <a:lnTo>
                  <a:pt x="285750" y="22101"/>
                </a:lnTo>
                <a:lnTo>
                  <a:pt x="285750" y="21654"/>
                </a:lnTo>
                <a:close/>
                <a:moveTo>
                  <a:pt x="285750" y="27905"/>
                </a:moveTo>
                <a:lnTo>
                  <a:pt x="152921" y="160734"/>
                </a:lnTo>
                <a:lnTo>
                  <a:pt x="153367" y="160734"/>
                </a:lnTo>
                <a:lnTo>
                  <a:pt x="285750" y="28352"/>
                </a:lnTo>
                <a:lnTo>
                  <a:pt x="285750" y="27905"/>
                </a:lnTo>
                <a:close/>
                <a:moveTo>
                  <a:pt x="285750" y="34156"/>
                </a:moveTo>
                <a:lnTo>
                  <a:pt x="159172" y="160734"/>
                </a:lnTo>
                <a:lnTo>
                  <a:pt x="159618" y="160734"/>
                </a:lnTo>
                <a:lnTo>
                  <a:pt x="285750" y="34602"/>
                </a:lnTo>
                <a:lnTo>
                  <a:pt x="285750" y="34156"/>
                </a:lnTo>
                <a:close/>
                <a:moveTo>
                  <a:pt x="285750" y="40407"/>
                </a:moveTo>
                <a:lnTo>
                  <a:pt x="165422" y="160734"/>
                </a:lnTo>
                <a:lnTo>
                  <a:pt x="165869" y="160734"/>
                </a:lnTo>
                <a:lnTo>
                  <a:pt x="285750" y="40853"/>
                </a:lnTo>
                <a:lnTo>
                  <a:pt x="285750" y="40407"/>
                </a:lnTo>
                <a:close/>
                <a:moveTo>
                  <a:pt x="285750" y="46658"/>
                </a:moveTo>
                <a:lnTo>
                  <a:pt x="171673" y="160734"/>
                </a:lnTo>
                <a:lnTo>
                  <a:pt x="172120" y="160734"/>
                </a:lnTo>
                <a:lnTo>
                  <a:pt x="285750" y="47104"/>
                </a:lnTo>
                <a:lnTo>
                  <a:pt x="285750" y="46658"/>
                </a:lnTo>
                <a:close/>
                <a:moveTo>
                  <a:pt x="285750" y="52908"/>
                </a:moveTo>
                <a:lnTo>
                  <a:pt x="177924" y="160734"/>
                </a:lnTo>
                <a:lnTo>
                  <a:pt x="178371" y="160734"/>
                </a:lnTo>
                <a:lnTo>
                  <a:pt x="285750" y="53355"/>
                </a:lnTo>
                <a:lnTo>
                  <a:pt x="285750" y="52908"/>
                </a:lnTo>
                <a:close/>
                <a:moveTo>
                  <a:pt x="285750" y="59159"/>
                </a:moveTo>
                <a:lnTo>
                  <a:pt x="184175" y="160734"/>
                </a:lnTo>
                <a:lnTo>
                  <a:pt x="184621" y="160734"/>
                </a:lnTo>
                <a:lnTo>
                  <a:pt x="285750" y="59606"/>
                </a:lnTo>
                <a:lnTo>
                  <a:pt x="285750" y="59159"/>
                </a:lnTo>
                <a:close/>
                <a:moveTo>
                  <a:pt x="285750" y="65410"/>
                </a:moveTo>
                <a:lnTo>
                  <a:pt x="190426" y="160734"/>
                </a:lnTo>
                <a:lnTo>
                  <a:pt x="190872" y="160734"/>
                </a:lnTo>
                <a:lnTo>
                  <a:pt x="285750" y="65856"/>
                </a:lnTo>
                <a:lnTo>
                  <a:pt x="285750" y="65410"/>
                </a:lnTo>
                <a:close/>
                <a:moveTo>
                  <a:pt x="285750" y="71661"/>
                </a:moveTo>
                <a:lnTo>
                  <a:pt x="196676" y="160734"/>
                </a:lnTo>
                <a:lnTo>
                  <a:pt x="197123" y="160734"/>
                </a:lnTo>
                <a:lnTo>
                  <a:pt x="285750" y="72107"/>
                </a:lnTo>
                <a:lnTo>
                  <a:pt x="285750" y="71661"/>
                </a:lnTo>
                <a:close/>
                <a:moveTo>
                  <a:pt x="285750" y="77911"/>
                </a:moveTo>
                <a:lnTo>
                  <a:pt x="202927" y="160734"/>
                </a:lnTo>
                <a:lnTo>
                  <a:pt x="203374" y="160734"/>
                </a:lnTo>
                <a:lnTo>
                  <a:pt x="285750" y="78358"/>
                </a:lnTo>
                <a:lnTo>
                  <a:pt x="285750" y="77911"/>
                </a:lnTo>
                <a:close/>
                <a:moveTo>
                  <a:pt x="285750" y="84162"/>
                </a:moveTo>
                <a:lnTo>
                  <a:pt x="209178" y="160734"/>
                </a:lnTo>
                <a:lnTo>
                  <a:pt x="209624" y="160734"/>
                </a:lnTo>
                <a:lnTo>
                  <a:pt x="285750" y="84609"/>
                </a:lnTo>
                <a:lnTo>
                  <a:pt x="285750" y="84162"/>
                </a:lnTo>
                <a:close/>
                <a:moveTo>
                  <a:pt x="285750" y="90413"/>
                </a:moveTo>
                <a:lnTo>
                  <a:pt x="215429" y="160734"/>
                </a:lnTo>
                <a:lnTo>
                  <a:pt x="215875" y="160734"/>
                </a:lnTo>
                <a:lnTo>
                  <a:pt x="285750" y="90859"/>
                </a:lnTo>
                <a:lnTo>
                  <a:pt x="285750" y="90413"/>
                </a:lnTo>
                <a:close/>
                <a:moveTo>
                  <a:pt x="285750" y="96664"/>
                </a:moveTo>
                <a:lnTo>
                  <a:pt x="221680" y="160734"/>
                </a:lnTo>
                <a:lnTo>
                  <a:pt x="222126" y="160734"/>
                </a:lnTo>
                <a:lnTo>
                  <a:pt x="285750" y="97110"/>
                </a:lnTo>
                <a:lnTo>
                  <a:pt x="285750" y="96664"/>
                </a:lnTo>
                <a:close/>
                <a:moveTo>
                  <a:pt x="285750" y="102914"/>
                </a:moveTo>
                <a:lnTo>
                  <a:pt x="227930" y="160734"/>
                </a:lnTo>
                <a:lnTo>
                  <a:pt x="228377" y="160734"/>
                </a:lnTo>
                <a:lnTo>
                  <a:pt x="285750" y="103361"/>
                </a:lnTo>
                <a:lnTo>
                  <a:pt x="285750" y="102914"/>
                </a:lnTo>
                <a:close/>
                <a:moveTo>
                  <a:pt x="285750" y="109165"/>
                </a:moveTo>
                <a:lnTo>
                  <a:pt x="234181" y="160734"/>
                </a:lnTo>
                <a:lnTo>
                  <a:pt x="234628" y="160734"/>
                </a:lnTo>
                <a:lnTo>
                  <a:pt x="285750" y="109612"/>
                </a:lnTo>
                <a:lnTo>
                  <a:pt x="285750" y="109165"/>
                </a:lnTo>
                <a:close/>
                <a:moveTo>
                  <a:pt x="285750" y="115416"/>
                </a:moveTo>
                <a:lnTo>
                  <a:pt x="240432" y="160734"/>
                </a:lnTo>
                <a:lnTo>
                  <a:pt x="240878" y="160734"/>
                </a:lnTo>
                <a:lnTo>
                  <a:pt x="285750" y="115862"/>
                </a:lnTo>
                <a:lnTo>
                  <a:pt x="285750" y="115416"/>
                </a:lnTo>
                <a:close/>
                <a:moveTo>
                  <a:pt x="285750" y="121667"/>
                </a:moveTo>
                <a:lnTo>
                  <a:pt x="246683" y="160734"/>
                </a:lnTo>
                <a:lnTo>
                  <a:pt x="247129" y="160734"/>
                </a:lnTo>
                <a:lnTo>
                  <a:pt x="285750" y="122113"/>
                </a:lnTo>
                <a:lnTo>
                  <a:pt x="285750" y="121667"/>
                </a:lnTo>
                <a:close/>
                <a:moveTo>
                  <a:pt x="285750" y="127917"/>
                </a:moveTo>
                <a:lnTo>
                  <a:pt x="252933" y="160734"/>
                </a:lnTo>
                <a:lnTo>
                  <a:pt x="253380" y="160734"/>
                </a:lnTo>
                <a:lnTo>
                  <a:pt x="285750" y="128364"/>
                </a:lnTo>
                <a:lnTo>
                  <a:pt x="285750" y="127917"/>
                </a:lnTo>
                <a:close/>
                <a:moveTo>
                  <a:pt x="285750" y="134168"/>
                </a:moveTo>
                <a:lnTo>
                  <a:pt x="259184" y="160734"/>
                </a:lnTo>
                <a:lnTo>
                  <a:pt x="259631" y="160734"/>
                </a:lnTo>
                <a:lnTo>
                  <a:pt x="285750" y="134615"/>
                </a:lnTo>
                <a:lnTo>
                  <a:pt x="285750" y="134168"/>
                </a:lnTo>
                <a:close/>
                <a:moveTo>
                  <a:pt x="285750" y="140419"/>
                </a:moveTo>
                <a:lnTo>
                  <a:pt x="265435" y="160734"/>
                </a:lnTo>
                <a:lnTo>
                  <a:pt x="265881" y="160734"/>
                </a:lnTo>
                <a:lnTo>
                  <a:pt x="285750" y="140865"/>
                </a:lnTo>
                <a:lnTo>
                  <a:pt x="285750" y="140419"/>
                </a:lnTo>
                <a:close/>
                <a:moveTo>
                  <a:pt x="285750" y="146670"/>
                </a:moveTo>
                <a:lnTo>
                  <a:pt x="271686" y="160734"/>
                </a:lnTo>
                <a:lnTo>
                  <a:pt x="272132" y="160734"/>
                </a:lnTo>
                <a:lnTo>
                  <a:pt x="285750" y="147116"/>
                </a:lnTo>
                <a:lnTo>
                  <a:pt x="285750" y="146670"/>
                </a:lnTo>
                <a:close/>
                <a:moveTo>
                  <a:pt x="285750" y="152921"/>
                </a:moveTo>
                <a:lnTo>
                  <a:pt x="277937" y="160734"/>
                </a:lnTo>
                <a:lnTo>
                  <a:pt x="278383" y="160734"/>
                </a:lnTo>
                <a:lnTo>
                  <a:pt x="285750" y="153367"/>
                </a:lnTo>
                <a:lnTo>
                  <a:pt x="285750" y="152921"/>
                </a:lnTo>
                <a:close/>
                <a:moveTo>
                  <a:pt x="285750" y="159171"/>
                </a:moveTo>
                <a:lnTo>
                  <a:pt x="284187" y="160734"/>
                </a:lnTo>
                <a:lnTo>
                  <a:pt x="284634" y="160734"/>
                </a:lnTo>
                <a:lnTo>
                  <a:pt x="285750" y="159618"/>
                </a:lnTo>
                <a:lnTo>
                  <a:pt x="285750" y="15917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02900" y="1598734"/>
            <a:ext cx="7338300" cy="26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9E7C59"/>
              </a:buClr>
              <a:buSzPts val="2200"/>
              <a:buFont typeface="Tinos"/>
              <a:buChar char="⬗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tinos" TargetMode="External"/><Relationship Id="rId4" Type="http://schemas.openxmlformats.org/officeDocument/2006/relationships/hyperlink" Target="https://www.fontsquirrel.com/fonts/vidalok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3217625" y="1206625"/>
            <a:ext cx="2708700" cy="27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902900" y="742300"/>
            <a:ext cx="32916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picture is worth</a:t>
            </a:r>
            <a:r>
              <a:rPr lang="en" sz="1600"/>
              <a:t> </a:t>
            </a:r>
            <a:r>
              <a:rPr lang="en" sz="1600"/>
              <a:t>a thousand words</a:t>
            </a:r>
            <a:endParaRPr sz="1600"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902900" y="1598730"/>
            <a:ext cx="32916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4294967295" type="title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</a:rPr>
              <a:t>Want big impact?</a:t>
            </a:r>
            <a:endParaRPr b="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3516725" y="1884725"/>
            <a:ext cx="2133000" cy="2133000"/>
          </a:xfrm>
          <a:prstGeom prst="ellipse">
            <a:avLst/>
          </a:prstGeom>
          <a:solidFill>
            <a:srgbClr val="1A0808">
              <a:alpha val="10000"/>
            </a:srgbClr>
          </a:solidFill>
          <a:ln cap="flat" cmpd="sng" w="76200">
            <a:solidFill>
              <a:srgbClr val="9E7C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rPr>
              <a:t>Gray</a:t>
            </a:r>
            <a:endParaRPr>
              <a:solidFill>
                <a:srgbClr val="434343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694600" y="1884725"/>
            <a:ext cx="2133000" cy="2133000"/>
          </a:xfrm>
          <a:prstGeom prst="ellipse">
            <a:avLst/>
          </a:prstGeom>
          <a:solidFill>
            <a:srgbClr val="1A0808">
              <a:alpha val="10000"/>
            </a:srgbClr>
          </a:solidFill>
          <a:ln cap="flat" cmpd="sng" w="76200">
            <a:solidFill>
              <a:srgbClr val="9E7C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rPr>
              <a:t>White</a:t>
            </a:r>
            <a:endParaRPr>
              <a:solidFill>
                <a:srgbClr val="434343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5338850" y="1884725"/>
            <a:ext cx="2133000" cy="2133000"/>
          </a:xfrm>
          <a:prstGeom prst="ellipse">
            <a:avLst/>
          </a:prstGeom>
          <a:solidFill>
            <a:srgbClr val="1A0808">
              <a:alpha val="10000"/>
            </a:srgbClr>
          </a:solidFill>
          <a:ln cap="flat" cmpd="sng" w="76200">
            <a:solidFill>
              <a:srgbClr val="9E7C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rPr>
              <a:t>Black</a:t>
            </a:r>
            <a:endParaRPr>
              <a:solidFill>
                <a:srgbClr val="434343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4" name="Google Shape;194;p26"/>
          <p:cNvGraphicFramePr/>
          <p:nvPr/>
        </p:nvGraphicFramePr>
        <p:xfrm>
          <a:off x="1413750" y="1886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{2239C1BF-55F1-4C29-9297-25EA65A5080C}</a:tableStyleId>
              </a:tblPr>
              <a:tblGrid>
                <a:gridCol w="1579150"/>
                <a:gridCol w="1579150"/>
                <a:gridCol w="1579150"/>
                <a:gridCol w="1579150"/>
              </a:tblGrid>
              <a:tr h="50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E7C59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7C59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A</a:t>
                      </a:r>
                      <a:endParaRPr sz="1100">
                        <a:solidFill>
                          <a:srgbClr val="9E7C59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7C59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B</a:t>
                      </a:r>
                      <a:endParaRPr sz="1100">
                        <a:solidFill>
                          <a:srgbClr val="9E7C59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7C59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C</a:t>
                      </a:r>
                      <a:endParaRPr sz="1100">
                        <a:solidFill>
                          <a:srgbClr val="9E7C59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7C59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Yellow</a:t>
                      </a:r>
                      <a:endParaRPr sz="1100">
                        <a:solidFill>
                          <a:srgbClr val="9E7C59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20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7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7C59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Blue</a:t>
                      </a:r>
                      <a:endParaRPr sz="1100">
                        <a:solidFill>
                          <a:srgbClr val="9E7C59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30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15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7C59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Orange</a:t>
                      </a:r>
                      <a:endParaRPr sz="1100">
                        <a:solidFill>
                          <a:srgbClr val="9E7C59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5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24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16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514725" y="7901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2875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>
            <p:ph idx="4294967295" type="title"/>
          </p:nvPr>
        </p:nvSpPr>
        <p:spPr>
          <a:xfrm>
            <a:off x="902900" y="565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1985850" y="1583325"/>
            <a:ext cx="597300" cy="2973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473D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our office</a:t>
            </a:r>
            <a:endParaRPr sz="8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1179175" y="2090675"/>
            <a:ext cx="144600" cy="144600"/>
          </a:xfrm>
          <a:prstGeom prst="diamond">
            <a:avLst/>
          </a:prstGeom>
          <a:solidFill>
            <a:srgbClr val="473D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2843525" y="3682675"/>
            <a:ext cx="144600" cy="144600"/>
          </a:xfrm>
          <a:prstGeom prst="diamond">
            <a:avLst/>
          </a:prstGeom>
          <a:solidFill>
            <a:srgbClr val="473D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3878475" y="1838425"/>
            <a:ext cx="144600" cy="144600"/>
          </a:xfrm>
          <a:prstGeom prst="diamond">
            <a:avLst/>
          </a:prstGeom>
          <a:solidFill>
            <a:srgbClr val="473D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4631325" y="3994700"/>
            <a:ext cx="144600" cy="144600"/>
          </a:xfrm>
          <a:prstGeom prst="diamond">
            <a:avLst/>
          </a:prstGeom>
          <a:solidFill>
            <a:srgbClr val="473D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6744200" y="2345800"/>
            <a:ext cx="144600" cy="144600"/>
          </a:xfrm>
          <a:prstGeom prst="diamond">
            <a:avLst/>
          </a:prstGeom>
          <a:solidFill>
            <a:srgbClr val="473D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7374050" y="4039075"/>
            <a:ext cx="144600" cy="144600"/>
          </a:xfrm>
          <a:prstGeom prst="diamond">
            <a:avLst/>
          </a:prstGeom>
          <a:solidFill>
            <a:srgbClr val="473D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4294967295" type="ctrTitle"/>
          </p:nvPr>
        </p:nvSpPr>
        <p:spPr>
          <a:xfrm>
            <a:off x="1396200" y="2398650"/>
            <a:ext cx="6351600" cy="9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15" name="Google Shape;215;p28"/>
          <p:cNvSpPr txBox="1"/>
          <p:nvPr>
            <p:ph idx="4294967295" type="subTitle"/>
          </p:nvPr>
        </p:nvSpPr>
        <p:spPr>
          <a:xfrm>
            <a:off x="1396200" y="3144854"/>
            <a:ext cx="6351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73D37"/>
                </a:solidFill>
              </a:rPr>
              <a:t>Whoa! That’s a big number, aren’t you proud?</a:t>
            </a:r>
            <a:endParaRPr i="1" sz="1800">
              <a:solidFill>
                <a:srgbClr val="473D37"/>
              </a:solidFill>
            </a:endParaRPr>
          </a:p>
        </p:txBody>
      </p:sp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7" name="Google Shape;217;p28"/>
          <p:cNvGrpSpPr/>
          <p:nvPr/>
        </p:nvGrpSpPr>
        <p:grpSpPr>
          <a:xfrm>
            <a:off x="4225399" y="1557782"/>
            <a:ext cx="693205" cy="615829"/>
            <a:chOff x="5292575" y="3681900"/>
            <a:chExt cx="420150" cy="373275"/>
          </a:xfrm>
        </p:grpSpPr>
        <p:sp>
          <p:nvSpPr>
            <p:cNvPr id="218" name="Google Shape;218;p2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idx="4294967295" type="ctrTitle"/>
          </p:nvPr>
        </p:nvSpPr>
        <p:spPr>
          <a:xfrm>
            <a:off x="1526400" y="648000"/>
            <a:ext cx="6091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E7C59"/>
                </a:solidFill>
              </a:rPr>
              <a:t>89,526,124$</a:t>
            </a:r>
            <a:endParaRPr sz="4800">
              <a:solidFill>
                <a:srgbClr val="9E7C59"/>
              </a:solidFill>
            </a:endParaRPr>
          </a:p>
        </p:txBody>
      </p:sp>
      <p:sp>
        <p:nvSpPr>
          <p:cNvPr id="230" name="Google Shape;230;p29"/>
          <p:cNvSpPr txBox="1"/>
          <p:nvPr>
            <p:ph idx="4294967295" type="subTitle"/>
          </p:nvPr>
        </p:nvSpPr>
        <p:spPr>
          <a:xfrm>
            <a:off x="1526400" y="1258908"/>
            <a:ext cx="6091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1" name="Google Shape;231;p29"/>
          <p:cNvSpPr txBox="1"/>
          <p:nvPr>
            <p:ph idx="4294967295" type="ctrTitle"/>
          </p:nvPr>
        </p:nvSpPr>
        <p:spPr>
          <a:xfrm>
            <a:off x="1526400" y="3276893"/>
            <a:ext cx="6091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E7C59"/>
                </a:solidFill>
              </a:rPr>
              <a:t>100%</a:t>
            </a:r>
            <a:endParaRPr sz="4800">
              <a:solidFill>
                <a:srgbClr val="9E7C59"/>
              </a:solidFill>
            </a:endParaRPr>
          </a:p>
        </p:txBody>
      </p:sp>
      <p:sp>
        <p:nvSpPr>
          <p:cNvPr id="232" name="Google Shape;232;p29"/>
          <p:cNvSpPr txBox="1"/>
          <p:nvPr>
            <p:ph idx="4294967295" type="subTitle"/>
          </p:nvPr>
        </p:nvSpPr>
        <p:spPr>
          <a:xfrm>
            <a:off x="1526400" y="3887801"/>
            <a:ext cx="6091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33" name="Google Shape;233;p29"/>
          <p:cNvSpPr txBox="1"/>
          <p:nvPr>
            <p:ph idx="4294967295" type="ctrTitle"/>
          </p:nvPr>
        </p:nvSpPr>
        <p:spPr>
          <a:xfrm>
            <a:off x="1526400" y="1962447"/>
            <a:ext cx="6091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E7C59"/>
                </a:solidFill>
              </a:rPr>
              <a:t>185,244 users</a:t>
            </a:r>
            <a:endParaRPr sz="4800">
              <a:solidFill>
                <a:srgbClr val="9E7C59"/>
              </a:solidFill>
            </a:endParaRPr>
          </a:p>
        </p:txBody>
      </p:sp>
      <p:sp>
        <p:nvSpPr>
          <p:cNvPr id="234" name="Google Shape;234;p29"/>
          <p:cNvSpPr txBox="1"/>
          <p:nvPr>
            <p:ph idx="4294967295" type="subTitle"/>
          </p:nvPr>
        </p:nvSpPr>
        <p:spPr>
          <a:xfrm>
            <a:off x="1526400" y="2573355"/>
            <a:ext cx="6091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3639150" y="1938750"/>
            <a:ext cx="1865700" cy="1865700"/>
          </a:xfrm>
          <a:prstGeom prst="diamond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rPr>
              <a:t>second</a:t>
            </a:r>
            <a:endParaRPr>
              <a:solidFill>
                <a:srgbClr val="434343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6070700" y="1938750"/>
            <a:ext cx="1865700" cy="1865700"/>
          </a:xfrm>
          <a:prstGeom prst="diamond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rPr>
              <a:t>last</a:t>
            </a:r>
            <a:endParaRPr>
              <a:solidFill>
                <a:srgbClr val="434343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1207600" y="1938750"/>
            <a:ext cx="1865700" cy="1865700"/>
          </a:xfrm>
          <a:prstGeom prst="diamond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rPr>
              <a:t>first</a:t>
            </a:r>
            <a:endParaRPr>
              <a:solidFill>
                <a:srgbClr val="434343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cxnSp>
        <p:nvCxnSpPr>
          <p:cNvPr id="245" name="Google Shape;245;p30"/>
          <p:cNvCxnSpPr>
            <a:stCxn id="244" idx="3"/>
            <a:endCxn id="242" idx="1"/>
          </p:cNvCxnSpPr>
          <p:nvPr/>
        </p:nvCxnSpPr>
        <p:spPr>
          <a:xfrm>
            <a:off x="3073300" y="2871600"/>
            <a:ext cx="565800" cy="0"/>
          </a:xfrm>
          <a:prstGeom prst="straightConnector1">
            <a:avLst/>
          </a:prstGeom>
          <a:noFill/>
          <a:ln cap="flat" cmpd="sng" w="9525">
            <a:solidFill>
              <a:srgbClr val="9E7C5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46" name="Google Shape;246;p30"/>
          <p:cNvCxnSpPr>
            <a:stCxn id="242" idx="3"/>
            <a:endCxn id="243" idx="1"/>
          </p:cNvCxnSpPr>
          <p:nvPr/>
        </p:nvCxnSpPr>
        <p:spPr>
          <a:xfrm>
            <a:off x="5504850" y="2871600"/>
            <a:ext cx="565800" cy="0"/>
          </a:xfrm>
          <a:prstGeom prst="straightConnector1">
            <a:avLst/>
          </a:prstGeom>
          <a:noFill/>
          <a:ln cap="flat" cmpd="sng" w="9525">
            <a:solidFill>
              <a:srgbClr val="9E7C59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902900" y="15924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3" name="Google Shape;253;p31"/>
          <p:cNvSpPr txBox="1"/>
          <p:nvPr>
            <p:ph idx="2" type="body"/>
          </p:nvPr>
        </p:nvSpPr>
        <p:spPr>
          <a:xfrm>
            <a:off x="3389475" y="15924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4" name="Google Shape;254;p31"/>
          <p:cNvSpPr txBox="1"/>
          <p:nvPr>
            <p:ph idx="3" type="body"/>
          </p:nvPr>
        </p:nvSpPr>
        <p:spPr>
          <a:xfrm>
            <a:off x="5876050" y="15924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902900" y="29640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7" name="Google Shape;257;p31"/>
          <p:cNvSpPr txBox="1"/>
          <p:nvPr>
            <p:ph idx="2" type="body"/>
          </p:nvPr>
        </p:nvSpPr>
        <p:spPr>
          <a:xfrm>
            <a:off x="3389475" y="29640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8" name="Google Shape;258;p31"/>
          <p:cNvSpPr txBox="1"/>
          <p:nvPr>
            <p:ph idx="3" type="body"/>
          </p:nvPr>
        </p:nvSpPr>
        <p:spPr>
          <a:xfrm>
            <a:off x="5876050" y="29640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853650" y="3965517"/>
            <a:ext cx="74367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121" y="508275"/>
            <a:ext cx="4277758" cy="3660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679248" y="1600600"/>
            <a:ext cx="3561900" cy="19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902825" y="1600600"/>
            <a:ext cx="3561900" cy="19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902850" y="3296325"/>
            <a:ext cx="73383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E7C59"/>
                </a:solidFill>
              </a:rPr>
              <a:t>More info on how to use this template at </a:t>
            </a:r>
            <a:r>
              <a:rPr b="1" i="1" lang="en" sz="1200" u="sng">
                <a:solidFill>
                  <a:srgbClr val="9E7C59"/>
                </a:solidFill>
                <a:hlinkClick r:id="rId4"/>
              </a:rPr>
              <a:t>www.slidescarnival.com/help-use-presentation-template</a:t>
            </a:r>
            <a:endParaRPr b="1" i="1" sz="1200">
              <a:solidFill>
                <a:srgbClr val="9E7C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9E7C59"/>
                </a:solidFill>
              </a:rPr>
              <a:t>This template is free to use under </a:t>
            </a:r>
            <a:r>
              <a:rPr i="1" lang="en" sz="1200" u="sng">
                <a:solidFill>
                  <a:srgbClr val="9E7C59"/>
                </a:solidFill>
                <a:hlinkClick r:id="rId5"/>
              </a:rPr>
              <a:t>Creative Commons Attribution license</a:t>
            </a:r>
            <a:r>
              <a:rPr i="1" lang="en" sz="1200">
                <a:solidFill>
                  <a:srgbClr val="9E7C59"/>
                </a:solidFill>
              </a:rPr>
              <a:t>. You can keep the Credits slide or mention SlidesCarnival and other resources used in a slide footer.</a:t>
            </a:r>
            <a:endParaRPr i="1" sz="1200">
              <a:solidFill>
                <a:srgbClr val="9E7C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9E7C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200">
              <a:solidFill>
                <a:srgbClr val="9E7C59"/>
              </a:solidFill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/>
          <p:nvPr/>
        </p:nvSpPr>
        <p:spPr>
          <a:xfrm>
            <a:off x="3762039" y="951439"/>
            <a:ext cx="1614993" cy="3240623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473D37"/>
          </a:solidFill>
          <a:ln cap="flat" cmpd="sng" w="9525">
            <a:solidFill>
              <a:srgbClr val="9E7C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 txBox="1"/>
          <p:nvPr>
            <p:ph idx="4294967295" type="body"/>
          </p:nvPr>
        </p:nvSpPr>
        <p:spPr>
          <a:xfrm>
            <a:off x="921650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Android project</a:t>
            </a:r>
            <a:endParaRPr sz="30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3834663" y="1223209"/>
            <a:ext cx="1469700" cy="26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3D37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473D37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0" y="4645800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33"/>
          <p:cNvSpPr txBox="1"/>
          <p:nvPr>
            <p:ph idx="4294967295" type="body"/>
          </p:nvPr>
        </p:nvSpPr>
        <p:spPr>
          <a:xfrm>
            <a:off x="6227525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/>
          <p:nvPr/>
        </p:nvSpPr>
        <p:spPr>
          <a:xfrm>
            <a:off x="3766175" y="893338"/>
            <a:ext cx="1606738" cy="3381263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73D37"/>
          </a:solidFill>
          <a:ln cap="flat" cmpd="sng" w="9525">
            <a:solidFill>
              <a:srgbClr val="9E7C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80" name="Google Shape;280;p34"/>
          <p:cNvSpPr/>
          <p:nvPr/>
        </p:nvSpPr>
        <p:spPr>
          <a:xfrm>
            <a:off x="3879746" y="1381157"/>
            <a:ext cx="1370700" cy="24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3D37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473D37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4"/>
          <p:cNvSpPr txBox="1"/>
          <p:nvPr>
            <p:ph idx="4294967295" type="body"/>
          </p:nvPr>
        </p:nvSpPr>
        <p:spPr>
          <a:xfrm>
            <a:off x="921650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iPhone</a:t>
            </a: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 project</a:t>
            </a:r>
            <a:endParaRPr sz="30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83" name="Google Shape;283;p34"/>
          <p:cNvSpPr txBox="1"/>
          <p:nvPr>
            <p:ph idx="4294967295" type="body"/>
          </p:nvPr>
        </p:nvSpPr>
        <p:spPr>
          <a:xfrm>
            <a:off x="6227525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3444238" y="976781"/>
            <a:ext cx="2255598" cy="3189986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73D37"/>
          </a:solidFill>
          <a:ln cap="flat" cmpd="sng" w="9525">
            <a:solidFill>
              <a:srgbClr val="9E7C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/>
          <p:nvPr/>
        </p:nvSpPr>
        <p:spPr>
          <a:xfrm>
            <a:off x="3599886" y="1270307"/>
            <a:ext cx="1953000" cy="26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3D37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473D37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90" name="Google Shape;290;p35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5"/>
          <p:cNvSpPr txBox="1"/>
          <p:nvPr>
            <p:ph idx="4294967295" type="body"/>
          </p:nvPr>
        </p:nvSpPr>
        <p:spPr>
          <a:xfrm>
            <a:off x="921650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Tablet </a:t>
            </a: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project</a:t>
            </a:r>
            <a:endParaRPr sz="30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92" name="Google Shape;292;p35"/>
          <p:cNvSpPr txBox="1"/>
          <p:nvPr>
            <p:ph idx="4294967295" type="body"/>
          </p:nvPr>
        </p:nvSpPr>
        <p:spPr>
          <a:xfrm>
            <a:off x="6227525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/>
          <p:nvPr/>
        </p:nvSpPr>
        <p:spPr>
          <a:xfrm>
            <a:off x="2813212" y="1350898"/>
            <a:ext cx="3517719" cy="251302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73D37"/>
          </a:solidFill>
          <a:ln cap="flat" cmpd="sng" w="9525">
            <a:solidFill>
              <a:srgbClr val="9E7C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6"/>
          <p:cNvSpPr/>
          <p:nvPr/>
        </p:nvSpPr>
        <p:spPr>
          <a:xfrm>
            <a:off x="2960411" y="1484351"/>
            <a:ext cx="3223200" cy="18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3D37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473D37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99" name="Google Shape;299;p36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6"/>
          <p:cNvSpPr txBox="1"/>
          <p:nvPr>
            <p:ph idx="4294967295" type="body"/>
          </p:nvPr>
        </p:nvSpPr>
        <p:spPr>
          <a:xfrm>
            <a:off x="616850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Desktop </a:t>
            </a: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project</a:t>
            </a:r>
            <a:endParaRPr sz="30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01" name="Google Shape;301;p36"/>
          <p:cNvSpPr txBox="1"/>
          <p:nvPr>
            <p:ph idx="4294967295" type="body"/>
          </p:nvPr>
        </p:nvSpPr>
        <p:spPr>
          <a:xfrm>
            <a:off x="6532325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7"/>
          <p:cNvSpPr txBox="1"/>
          <p:nvPr>
            <p:ph idx="4294967295" type="ctrTitle"/>
          </p:nvPr>
        </p:nvSpPr>
        <p:spPr>
          <a:xfrm>
            <a:off x="1275150" y="1907300"/>
            <a:ext cx="65937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E7C59"/>
                </a:solidFill>
              </a:rPr>
              <a:t>Thanks</a:t>
            </a:r>
            <a:r>
              <a:rPr lang="en" sz="4800">
                <a:solidFill>
                  <a:srgbClr val="9E7C59"/>
                </a:solidFill>
              </a:rPr>
              <a:t>!</a:t>
            </a:r>
            <a:endParaRPr sz="4800">
              <a:solidFill>
                <a:srgbClr val="9E7C59"/>
              </a:solidFill>
            </a:endParaRPr>
          </a:p>
        </p:txBody>
      </p:sp>
      <p:sp>
        <p:nvSpPr>
          <p:cNvPr id="308" name="Google Shape;308;p37"/>
          <p:cNvSpPr txBox="1"/>
          <p:nvPr>
            <p:ph idx="4294967295" type="subTitle"/>
          </p:nvPr>
        </p:nvSpPr>
        <p:spPr>
          <a:xfrm>
            <a:off x="1275150" y="2527176"/>
            <a:ext cx="6593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i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/>
              <a:t>You can find me at @username &amp; user@mail.me</a:t>
            </a:r>
            <a:endParaRPr b="1" i="1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902900" y="1598734"/>
            <a:ext cx="73383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"/>
              <a:t>Presentation template by </a:t>
            </a:r>
            <a:r>
              <a:rPr lang="en" u="sng">
                <a:solidFill>
                  <a:srgbClr val="9E7C59"/>
                </a:solidFill>
                <a:hlinkClick r:id="rId3"/>
              </a:rPr>
              <a:t>SlidesCarnival</a:t>
            </a:r>
            <a:endParaRPr>
              <a:solidFill>
                <a:srgbClr val="9E7C59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⬗"/>
            </a:pPr>
            <a:r>
              <a:rPr lang="en"/>
              <a:t>Photographs by </a:t>
            </a:r>
            <a:r>
              <a:rPr lang="en" u="sng">
                <a:solidFill>
                  <a:srgbClr val="9E7C59"/>
                </a:solidFill>
                <a:hlinkClick r:id="rId4"/>
              </a:rPr>
              <a:t>Unsplash</a:t>
            </a:r>
            <a:endParaRPr>
              <a:solidFill>
                <a:srgbClr val="9E7C59"/>
              </a:solidFill>
            </a:endParaRPr>
          </a:p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1" name="Google Shape;321;p39"/>
          <p:cNvSpPr txBox="1"/>
          <p:nvPr>
            <p:ph idx="1" type="body"/>
          </p:nvPr>
        </p:nvSpPr>
        <p:spPr>
          <a:xfrm>
            <a:off x="902900" y="1598734"/>
            <a:ext cx="73383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⬗"/>
            </a:pPr>
            <a:r>
              <a:rPr lang="en" sz="1400"/>
              <a:t>Titles: Vidaloka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⬗"/>
            </a:pPr>
            <a:r>
              <a:rPr lang="en" sz="1400"/>
              <a:t>Body copy: Tinos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9E7C59"/>
                </a:solidFill>
                <a:hlinkClick r:id="rId3"/>
              </a:rPr>
              <a:t>https://www.fontsquirrel.com/fonts/tinos</a:t>
            </a:r>
            <a:endParaRPr sz="1400">
              <a:solidFill>
                <a:srgbClr val="9E7C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9E7C59"/>
                </a:solidFill>
                <a:hlinkClick r:id="rId4"/>
              </a:rPr>
              <a:t>https://www.fontsquirrel.com/fonts/vidaloka</a:t>
            </a:r>
            <a:endParaRPr sz="1400">
              <a:solidFill>
                <a:srgbClr val="9E7C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⬗"/>
            </a:pPr>
            <a:r>
              <a:rPr lang="en" sz="1400"/>
              <a:t>L</a:t>
            </a:r>
            <a:r>
              <a:rPr lang="en" sz="1400"/>
              <a:t>ight brown</a:t>
            </a:r>
            <a:r>
              <a:rPr lang="en" sz="1400"/>
              <a:t> </a:t>
            </a:r>
            <a:r>
              <a:rPr b="1" lang="en" sz="1400">
                <a:solidFill>
                  <a:srgbClr val="9E7C59"/>
                </a:solidFill>
              </a:rPr>
              <a:t>#9e7c59</a:t>
            </a:r>
            <a:r>
              <a:rPr lang="en" sz="1400">
                <a:solidFill>
                  <a:srgbClr val="666666"/>
                </a:solidFill>
              </a:rPr>
              <a:t> · </a:t>
            </a:r>
            <a:r>
              <a:rPr lang="en" sz="1400"/>
              <a:t>Dark brown </a:t>
            </a:r>
            <a:r>
              <a:rPr b="1" lang="en" sz="1400">
                <a:solidFill>
                  <a:srgbClr val="473D37"/>
                </a:solidFill>
              </a:rPr>
              <a:t>#473d37</a:t>
            </a:r>
            <a:endParaRPr b="1" sz="1400">
              <a:solidFill>
                <a:srgbClr val="473D37"/>
              </a:solidFill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902900" y="3866850"/>
            <a:ext cx="7338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9E7C59"/>
                </a:solidFill>
                <a:latin typeface="Tinos"/>
                <a:ea typeface="Tinos"/>
                <a:cs typeface="Tinos"/>
                <a:sym typeface="Tino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9E7C59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9E7C59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E7C5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23" name="Google Shape;323;p39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73D37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/>
        </p:nvSpPr>
        <p:spPr>
          <a:xfrm>
            <a:off x="60199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. 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This means that you can: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Tinos"/>
              <a:buChar char="●"/>
            </a:pP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Resize them without losing quality.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Tinos"/>
              <a:buChar char="●"/>
            </a:pP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Change line color, width and style.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Isn’t that nice? :)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Examples: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grpSp>
        <p:nvGrpSpPr>
          <p:cNvPr id="329" name="Google Shape;329;p40"/>
          <p:cNvGrpSpPr/>
          <p:nvPr/>
        </p:nvGrpSpPr>
        <p:grpSpPr>
          <a:xfrm>
            <a:off x="406623" y="333028"/>
            <a:ext cx="320138" cy="417598"/>
            <a:chOff x="590250" y="244200"/>
            <a:chExt cx="407975" cy="532175"/>
          </a:xfrm>
        </p:grpSpPr>
        <p:sp>
          <p:nvSpPr>
            <p:cNvPr id="330" name="Google Shape;330;p4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40"/>
          <p:cNvGrpSpPr/>
          <p:nvPr/>
        </p:nvGrpSpPr>
        <p:grpSpPr>
          <a:xfrm>
            <a:off x="922622" y="394666"/>
            <a:ext cx="347858" cy="289554"/>
            <a:chOff x="1247825" y="322750"/>
            <a:chExt cx="443300" cy="369000"/>
          </a:xfrm>
        </p:grpSpPr>
        <p:sp>
          <p:nvSpPr>
            <p:cNvPr id="345" name="Google Shape;345;p4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1457748" y="393234"/>
            <a:ext cx="332556" cy="292418"/>
            <a:chOff x="1929775" y="320925"/>
            <a:chExt cx="423800" cy="372650"/>
          </a:xfrm>
        </p:grpSpPr>
        <p:sp>
          <p:nvSpPr>
            <p:cNvPr id="351" name="Google Shape;351;p4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15361" y="382724"/>
            <a:ext cx="272350" cy="31344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2561484" y="383685"/>
            <a:ext cx="235077" cy="311526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576713" y="360257"/>
            <a:ext cx="314410" cy="358353"/>
            <a:chOff x="4630125" y="278900"/>
            <a:chExt cx="400675" cy="456675"/>
          </a:xfrm>
        </p:grpSpPr>
        <p:sp>
          <p:nvSpPr>
            <p:cNvPr id="359" name="Google Shape;359;p4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40"/>
          <p:cNvSpPr/>
          <p:nvPr/>
        </p:nvSpPr>
        <p:spPr>
          <a:xfrm>
            <a:off x="4081343" y="382253"/>
            <a:ext cx="360275" cy="314390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40"/>
          <p:cNvGrpSpPr/>
          <p:nvPr/>
        </p:nvGrpSpPr>
        <p:grpSpPr>
          <a:xfrm>
            <a:off x="411410" y="870527"/>
            <a:ext cx="320118" cy="390369"/>
            <a:chOff x="596350" y="929175"/>
            <a:chExt cx="407950" cy="497475"/>
          </a:xfrm>
        </p:grpSpPr>
        <p:sp>
          <p:nvSpPr>
            <p:cNvPr id="365" name="Google Shape;365;p4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40"/>
          <p:cNvGrpSpPr/>
          <p:nvPr/>
        </p:nvGrpSpPr>
        <p:grpSpPr>
          <a:xfrm>
            <a:off x="1461083" y="927399"/>
            <a:ext cx="325886" cy="279039"/>
            <a:chOff x="1934025" y="1001650"/>
            <a:chExt cx="415300" cy="355600"/>
          </a:xfrm>
        </p:grpSpPr>
        <p:sp>
          <p:nvSpPr>
            <p:cNvPr id="373" name="Google Shape;373;p4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40"/>
          <p:cNvSpPr/>
          <p:nvPr/>
        </p:nvSpPr>
        <p:spPr>
          <a:xfrm>
            <a:off x="1987660" y="903993"/>
            <a:ext cx="327769" cy="325866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0"/>
          <p:cNvSpPr/>
          <p:nvPr/>
        </p:nvSpPr>
        <p:spPr>
          <a:xfrm>
            <a:off x="2515618" y="920236"/>
            <a:ext cx="326828" cy="29338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"/>
          <p:cNvSpPr/>
          <p:nvPr/>
        </p:nvSpPr>
        <p:spPr>
          <a:xfrm>
            <a:off x="3047871" y="922630"/>
            <a:ext cx="317274" cy="288593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3585873" y="925494"/>
            <a:ext cx="296244" cy="28286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40"/>
          <p:cNvGrpSpPr/>
          <p:nvPr/>
        </p:nvGrpSpPr>
        <p:grpSpPr>
          <a:xfrm>
            <a:off x="4097969" y="906369"/>
            <a:ext cx="326828" cy="327298"/>
            <a:chOff x="5294400" y="974850"/>
            <a:chExt cx="416500" cy="417100"/>
          </a:xfrm>
        </p:grpSpPr>
        <p:sp>
          <p:nvSpPr>
            <p:cNvPr id="382" name="Google Shape;382;p4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40"/>
          <p:cNvGrpSpPr/>
          <p:nvPr/>
        </p:nvGrpSpPr>
        <p:grpSpPr>
          <a:xfrm>
            <a:off x="4586269" y="869586"/>
            <a:ext cx="405180" cy="394665"/>
            <a:chOff x="5916675" y="927975"/>
            <a:chExt cx="516350" cy="502950"/>
          </a:xfrm>
        </p:grpSpPr>
        <p:sp>
          <p:nvSpPr>
            <p:cNvPr id="385" name="Google Shape;385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40"/>
          <p:cNvGrpSpPr/>
          <p:nvPr/>
        </p:nvGrpSpPr>
        <p:grpSpPr>
          <a:xfrm>
            <a:off x="386554" y="1475884"/>
            <a:ext cx="365042" cy="246553"/>
            <a:chOff x="564675" y="1700625"/>
            <a:chExt cx="465200" cy="314200"/>
          </a:xfrm>
        </p:grpSpPr>
        <p:sp>
          <p:nvSpPr>
            <p:cNvPr id="388" name="Google Shape;388;p4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40"/>
          <p:cNvGrpSpPr/>
          <p:nvPr/>
        </p:nvGrpSpPr>
        <p:grpSpPr>
          <a:xfrm>
            <a:off x="914030" y="1415678"/>
            <a:ext cx="365042" cy="357411"/>
            <a:chOff x="1236875" y="1623900"/>
            <a:chExt cx="465200" cy="455475"/>
          </a:xfrm>
        </p:grpSpPr>
        <p:sp>
          <p:nvSpPr>
            <p:cNvPr id="392" name="Google Shape;392;p4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40"/>
          <p:cNvGrpSpPr/>
          <p:nvPr/>
        </p:nvGrpSpPr>
        <p:grpSpPr>
          <a:xfrm>
            <a:off x="1452962" y="1423329"/>
            <a:ext cx="342129" cy="342110"/>
            <a:chOff x="1923675" y="1633650"/>
            <a:chExt cx="436000" cy="435975"/>
          </a:xfrm>
        </p:grpSpPr>
        <p:sp>
          <p:nvSpPr>
            <p:cNvPr id="400" name="Google Shape;400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1979005" y="1421897"/>
            <a:ext cx="344974" cy="344974"/>
            <a:chOff x="2594050" y="1631825"/>
            <a:chExt cx="439625" cy="439625"/>
          </a:xfrm>
        </p:grpSpPr>
        <p:sp>
          <p:nvSpPr>
            <p:cNvPr id="407" name="Google Shape;407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40"/>
          <p:cNvSpPr/>
          <p:nvPr/>
        </p:nvSpPr>
        <p:spPr>
          <a:xfrm>
            <a:off x="2521817" y="1437208"/>
            <a:ext cx="314410" cy="314410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40"/>
          <p:cNvGrpSpPr/>
          <p:nvPr/>
        </p:nvGrpSpPr>
        <p:grpSpPr>
          <a:xfrm>
            <a:off x="3066442" y="1396100"/>
            <a:ext cx="280001" cy="396568"/>
            <a:chOff x="3979850" y="1598950"/>
            <a:chExt cx="356825" cy="505375"/>
          </a:xfrm>
        </p:grpSpPr>
        <p:sp>
          <p:nvSpPr>
            <p:cNvPr id="413" name="Google Shape;413;p4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3549484" y="1481142"/>
            <a:ext cx="368868" cy="226484"/>
            <a:chOff x="4595425" y="1707325"/>
            <a:chExt cx="470075" cy="288625"/>
          </a:xfrm>
        </p:grpSpPr>
        <p:sp>
          <p:nvSpPr>
            <p:cNvPr id="416" name="Google Shape;416;p4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4094635" y="1425722"/>
            <a:ext cx="333517" cy="337323"/>
            <a:chOff x="5290150" y="1636700"/>
            <a:chExt cx="425025" cy="429875"/>
          </a:xfrm>
        </p:grpSpPr>
        <p:sp>
          <p:nvSpPr>
            <p:cNvPr id="422" name="Google Shape;422;p4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40"/>
          <p:cNvGrpSpPr/>
          <p:nvPr/>
        </p:nvGrpSpPr>
        <p:grpSpPr>
          <a:xfrm>
            <a:off x="4621149" y="1415678"/>
            <a:ext cx="335420" cy="351683"/>
            <a:chOff x="5961125" y="1623900"/>
            <a:chExt cx="427450" cy="448175"/>
          </a:xfrm>
        </p:grpSpPr>
        <p:sp>
          <p:nvSpPr>
            <p:cNvPr id="425" name="Google Shape;425;p4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5137148" y="1424761"/>
            <a:ext cx="358353" cy="339245"/>
            <a:chOff x="6618700" y="1635475"/>
            <a:chExt cx="456675" cy="432325"/>
          </a:xfrm>
        </p:grpSpPr>
        <p:sp>
          <p:nvSpPr>
            <p:cNvPr id="433" name="Google Shape;433;p4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427163" y="1969441"/>
            <a:ext cx="283826" cy="304836"/>
            <a:chOff x="616425" y="2329600"/>
            <a:chExt cx="361700" cy="388475"/>
          </a:xfrm>
        </p:grpSpPr>
        <p:sp>
          <p:nvSpPr>
            <p:cNvPr id="439" name="Google Shape;439;p4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40"/>
          <p:cNvGrpSpPr/>
          <p:nvPr/>
        </p:nvGrpSpPr>
        <p:grpSpPr>
          <a:xfrm>
            <a:off x="947007" y="1972305"/>
            <a:ext cx="299108" cy="299108"/>
            <a:chOff x="1278900" y="2333250"/>
            <a:chExt cx="381175" cy="381175"/>
          </a:xfrm>
        </p:grpSpPr>
        <p:sp>
          <p:nvSpPr>
            <p:cNvPr id="448" name="Google Shape;448;p4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1474462" y="1972305"/>
            <a:ext cx="299128" cy="299108"/>
            <a:chOff x="1951075" y="2333250"/>
            <a:chExt cx="381200" cy="381175"/>
          </a:xfrm>
        </p:grpSpPr>
        <p:sp>
          <p:nvSpPr>
            <p:cNvPr id="453" name="Google Shape;453;p4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2001938" y="1972305"/>
            <a:ext cx="299108" cy="299108"/>
            <a:chOff x="2623275" y="2333250"/>
            <a:chExt cx="381175" cy="381175"/>
          </a:xfrm>
        </p:grpSpPr>
        <p:sp>
          <p:nvSpPr>
            <p:cNvPr id="458" name="Google Shape;458;p4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40"/>
          <p:cNvGrpSpPr/>
          <p:nvPr/>
        </p:nvGrpSpPr>
        <p:grpSpPr>
          <a:xfrm>
            <a:off x="2599173" y="1920711"/>
            <a:ext cx="159588" cy="398490"/>
            <a:chOff x="3384375" y="2267500"/>
            <a:chExt cx="203375" cy="507825"/>
          </a:xfrm>
        </p:grpSpPr>
        <p:sp>
          <p:nvSpPr>
            <p:cNvPr id="463" name="Google Shape;463;p4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40"/>
          <p:cNvGrpSpPr/>
          <p:nvPr/>
        </p:nvGrpSpPr>
        <p:grpSpPr>
          <a:xfrm>
            <a:off x="3668444" y="1971344"/>
            <a:ext cx="130927" cy="297205"/>
            <a:chOff x="4747025" y="2332025"/>
            <a:chExt cx="166850" cy="378750"/>
          </a:xfrm>
        </p:grpSpPr>
        <p:sp>
          <p:nvSpPr>
            <p:cNvPr id="466" name="Google Shape;466;p4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40"/>
          <p:cNvGrpSpPr/>
          <p:nvPr/>
        </p:nvGrpSpPr>
        <p:grpSpPr>
          <a:xfrm>
            <a:off x="3138595" y="1922614"/>
            <a:ext cx="135694" cy="394665"/>
            <a:chOff x="4071800" y="2269925"/>
            <a:chExt cx="172925" cy="502950"/>
          </a:xfrm>
        </p:grpSpPr>
        <p:sp>
          <p:nvSpPr>
            <p:cNvPr id="469" name="Google Shape;469;p4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40"/>
          <p:cNvSpPr/>
          <p:nvPr/>
        </p:nvSpPr>
        <p:spPr>
          <a:xfrm>
            <a:off x="4111927" y="1964225"/>
            <a:ext cx="299108" cy="31535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40"/>
          <p:cNvGrpSpPr/>
          <p:nvPr/>
        </p:nvGrpSpPr>
        <p:grpSpPr>
          <a:xfrm>
            <a:off x="4630232" y="1969912"/>
            <a:ext cx="323002" cy="303895"/>
            <a:chOff x="5972700" y="2330200"/>
            <a:chExt cx="411625" cy="387275"/>
          </a:xfrm>
        </p:grpSpPr>
        <p:sp>
          <p:nvSpPr>
            <p:cNvPr id="473" name="Google Shape;473;p4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40"/>
          <p:cNvGrpSpPr/>
          <p:nvPr/>
        </p:nvGrpSpPr>
        <p:grpSpPr>
          <a:xfrm>
            <a:off x="517952" y="2462978"/>
            <a:ext cx="102266" cy="372693"/>
            <a:chOff x="732125" y="2958550"/>
            <a:chExt cx="130325" cy="474950"/>
          </a:xfrm>
        </p:grpSpPr>
        <p:sp>
          <p:nvSpPr>
            <p:cNvPr id="476" name="Google Shape;476;p4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40"/>
          <p:cNvSpPr/>
          <p:nvPr/>
        </p:nvSpPr>
        <p:spPr>
          <a:xfrm>
            <a:off x="1467334" y="2448219"/>
            <a:ext cx="313448" cy="402316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0"/>
          <p:cNvSpPr/>
          <p:nvPr/>
        </p:nvSpPr>
        <p:spPr>
          <a:xfrm>
            <a:off x="980457" y="2448219"/>
            <a:ext cx="232232" cy="402316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40"/>
          <p:cNvGrpSpPr/>
          <p:nvPr/>
        </p:nvGrpSpPr>
        <p:grpSpPr>
          <a:xfrm>
            <a:off x="1970412" y="2474925"/>
            <a:ext cx="362178" cy="343071"/>
            <a:chOff x="2583100" y="2973775"/>
            <a:chExt cx="461550" cy="437200"/>
          </a:xfrm>
        </p:grpSpPr>
        <p:sp>
          <p:nvSpPr>
            <p:cNvPr id="487" name="Google Shape;487;p4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40"/>
          <p:cNvSpPr/>
          <p:nvPr/>
        </p:nvSpPr>
        <p:spPr>
          <a:xfrm>
            <a:off x="3567707" y="2483100"/>
            <a:ext cx="332556" cy="332556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40"/>
          <p:cNvGrpSpPr/>
          <p:nvPr/>
        </p:nvGrpSpPr>
        <p:grpSpPr>
          <a:xfrm>
            <a:off x="4061187" y="2501213"/>
            <a:ext cx="406141" cy="301972"/>
            <a:chOff x="5247525" y="3007275"/>
            <a:chExt cx="517575" cy="384825"/>
          </a:xfrm>
        </p:grpSpPr>
        <p:sp>
          <p:nvSpPr>
            <p:cNvPr id="491" name="Google Shape;491;p4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3044471" y="2484008"/>
            <a:ext cx="320118" cy="326828"/>
            <a:chOff x="3951850" y="2985350"/>
            <a:chExt cx="407950" cy="416500"/>
          </a:xfrm>
        </p:grpSpPr>
        <p:sp>
          <p:nvSpPr>
            <p:cNvPr id="494" name="Google Shape;494;p4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40"/>
          <p:cNvGrpSpPr/>
          <p:nvPr/>
        </p:nvGrpSpPr>
        <p:grpSpPr>
          <a:xfrm>
            <a:off x="389909" y="3034416"/>
            <a:ext cx="370771" cy="284768"/>
            <a:chOff x="568950" y="3686775"/>
            <a:chExt cx="472500" cy="362900"/>
          </a:xfrm>
        </p:grpSpPr>
        <p:sp>
          <p:nvSpPr>
            <p:cNvPr id="499" name="Google Shape;499;p4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40"/>
          <p:cNvSpPr/>
          <p:nvPr/>
        </p:nvSpPr>
        <p:spPr>
          <a:xfrm>
            <a:off x="4662818" y="2467817"/>
            <a:ext cx="252281" cy="363140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40"/>
          <p:cNvGrpSpPr/>
          <p:nvPr/>
        </p:nvGrpSpPr>
        <p:grpSpPr>
          <a:xfrm>
            <a:off x="920248" y="3058310"/>
            <a:ext cx="352625" cy="236999"/>
            <a:chOff x="1244800" y="3717225"/>
            <a:chExt cx="449375" cy="302025"/>
          </a:xfrm>
        </p:grpSpPr>
        <p:sp>
          <p:nvSpPr>
            <p:cNvPr id="504" name="Google Shape;504;p4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40"/>
          <p:cNvGrpSpPr/>
          <p:nvPr/>
        </p:nvGrpSpPr>
        <p:grpSpPr>
          <a:xfrm>
            <a:off x="1452491" y="3040144"/>
            <a:ext cx="343071" cy="268054"/>
            <a:chOff x="1923075" y="3694075"/>
            <a:chExt cx="437200" cy="341600"/>
          </a:xfrm>
        </p:grpSpPr>
        <p:sp>
          <p:nvSpPr>
            <p:cNvPr id="511" name="Google Shape;511;p4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40"/>
          <p:cNvGrpSpPr/>
          <p:nvPr/>
        </p:nvGrpSpPr>
        <p:grpSpPr>
          <a:xfrm>
            <a:off x="1983301" y="3035848"/>
            <a:ext cx="336381" cy="276175"/>
            <a:chOff x="2599525" y="3688600"/>
            <a:chExt cx="428675" cy="351950"/>
          </a:xfrm>
        </p:grpSpPr>
        <p:sp>
          <p:nvSpPr>
            <p:cNvPr id="521" name="Google Shape;521;p4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40"/>
          <p:cNvGrpSpPr/>
          <p:nvPr/>
        </p:nvGrpSpPr>
        <p:grpSpPr>
          <a:xfrm>
            <a:off x="2527020" y="3016741"/>
            <a:ext cx="311546" cy="307230"/>
            <a:chOff x="3292425" y="3664250"/>
            <a:chExt cx="397025" cy="391525"/>
          </a:xfrm>
        </p:grpSpPr>
        <p:sp>
          <p:nvSpPr>
            <p:cNvPr id="525" name="Google Shape;525;p4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40"/>
          <p:cNvGrpSpPr/>
          <p:nvPr/>
        </p:nvGrpSpPr>
        <p:grpSpPr>
          <a:xfrm>
            <a:off x="3029169" y="3056388"/>
            <a:ext cx="344993" cy="250378"/>
            <a:chOff x="3932350" y="3714775"/>
            <a:chExt cx="439650" cy="319075"/>
          </a:xfrm>
        </p:grpSpPr>
        <p:sp>
          <p:nvSpPr>
            <p:cNvPr id="529" name="Google Shape;529;p4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3556644" y="3056388"/>
            <a:ext cx="344974" cy="250378"/>
            <a:chOff x="4604550" y="3714775"/>
            <a:chExt cx="439625" cy="319075"/>
          </a:xfrm>
        </p:grpSpPr>
        <p:sp>
          <p:nvSpPr>
            <p:cNvPr id="535" name="Google Shape;535;p4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40"/>
          <p:cNvGrpSpPr/>
          <p:nvPr/>
        </p:nvGrpSpPr>
        <p:grpSpPr>
          <a:xfrm>
            <a:off x="4096537" y="3030591"/>
            <a:ext cx="329692" cy="292909"/>
            <a:chOff x="5292575" y="3681900"/>
            <a:chExt cx="420150" cy="373275"/>
          </a:xfrm>
        </p:grpSpPr>
        <p:sp>
          <p:nvSpPr>
            <p:cNvPr id="538" name="Google Shape;538;p4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40"/>
          <p:cNvGrpSpPr/>
          <p:nvPr/>
        </p:nvGrpSpPr>
        <p:grpSpPr>
          <a:xfrm>
            <a:off x="4605376" y="2993318"/>
            <a:ext cx="366965" cy="366965"/>
            <a:chOff x="5941025" y="3634400"/>
            <a:chExt cx="467650" cy="467650"/>
          </a:xfrm>
        </p:grpSpPr>
        <p:sp>
          <p:nvSpPr>
            <p:cNvPr id="546" name="Google Shape;546;p4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40"/>
          <p:cNvGrpSpPr/>
          <p:nvPr/>
        </p:nvGrpSpPr>
        <p:grpSpPr>
          <a:xfrm>
            <a:off x="5156275" y="3016741"/>
            <a:ext cx="320118" cy="320138"/>
            <a:chOff x="6643075" y="3664250"/>
            <a:chExt cx="407950" cy="407975"/>
          </a:xfrm>
        </p:grpSpPr>
        <p:sp>
          <p:nvSpPr>
            <p:cNvPr id="553" name="Google Shape;553;p4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40"/>
          <p:cNvGrpSpPr/>
          <p:nvPr/>
        </p:nvGrpSpPr>
        <p:grpSpPr>
          <a:xfrm>
            <a:off x="395637" y="3530837"/>
            <a:ext cx="346896" cy="346877"/>
            <a:chOff x="576250" y="4319400"/>
            <a:chExt cx="442075" cy="442050"/>
          </a:xfrm>
        </p:grpSpPr>
        <p:sp>
          <p:nvSpPr>
            <p:cNvPr id="556" name="Google Shape;556;p4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40"/>
          <p:cNvSpPr/>
          <p:nvPr/>
        </p:nvSpPr>
        <p:spPr>
          <a:xfrm>
            <a:off x="908793" y="3598282"/>
            <a:ext cx="375557" cy="21214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0"/>
          <p:cNvSpPr/>
          <p:nvPr/>
        </p:nvSpPr>
        <p:spPr>
          <a:xfrm>
            <a:off x="3047400" y="3545235"/>
            <a:ext cx="318215" cy="31823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0"/>
          <p:cNvSpPr/>
          <p:nvPr/>
        </p:nvSpPr>
        <p:spPr>
          <a:xfrm>
            <a:off x="2519914" y="3565304"/>
            <a:ext cx="318215" cy="278098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0"/>
          <p:cNvSpPr/>
          <p:nvPr/>
        </p:nvSpPr>
        <p:spPr>
          <a:xfrm>
            <a:off x="3573455" y="3543803"/>
            <a:ext cx="321080" cy="32109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40"/>
          <p:cNvGrpSpPr/>
          <p:nvPr/>
        </p:nvGrpSpPr>
        <p:grpSpPr>
          <a:xfrm>
            <a:off x="4077430" y="3548512"/>
            <a:ext cx="367907" cy="303895"/>
            <a:chOff x="5268225" y="4341925"/>
            <a:chExt cx="468850" cy="387275"/>
          </a:xfrm>
        </p:grpSpPr>
        <p:sp>
          <p:nvSpPr>
            <p:cNvPr id="565" name="Google Shape;565;p4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40"/>
          <p:cNvGrpSpPr/>
          <p:nvPr/>
        </p:nvGrpSpPr>
        <p:grpSpPr>
          <a:xfrm>
            <a:off x="4623542" y="3538959"/>
            <a:ext cx="330633" cy="330633"/>
            <a:chOff x="5964175" y="4329750"/>
            <a:chExt cx="421350" cy="421350"/>
          </a:xfrm>
        </p:grpSpPr>
        <p:sp>
          <p:nvSpPr>
            <p:cNvPr id="574" name="Google Shape;574;p4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40"/>
          <p:cNvGrpSpPr/>
          <p:nvPr/>
        </p:nvGrpSpPr>
        <p:grpSpPr>
          <a:xfrm>
            <a:off x="922622" y="4066434"/>
            <a:ext cx="347858" cy="336381"/>
            <a:chOff x="1247825" y="5001950"/>
            <a:chExt cx="443300" cy="428675"/>
          </a:xfrm>
        </p:grpSpPr>
        <p:sp>
          <p:nvSpPr>
            <p:cNvPr id="577" name="Google Shape;577;p4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40"/>
          <p:cNvGrpSpPr/>
          <p:nvPr/>
        </p:nvGrpSpPr>
        <p:grpSpPr>
          <a:xfrm>
            <a:off x="1481152" y="4049700"/>
            <a:ext cx="285749" cy="364101"/>
            <a:chOff x="1959600" y="4980625"/>
            <a:chExt cx="364150" cy="464000"/>
          </a:xfrm>
        </p:grpSpPr>
        <p:sp>
          <p:nvSpPr>
            <p:cNvPr id="584" name="Google Shape;584;p4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1987617" y="4063570"/>
            <a:ext cx="327769" cy="336852"/>
            <a:chOff x="2605025" y="4998300"/>
            <a:chExt cx="417700" cy="429275"/>
          </a:xfrm>
        </p:grpSpPr>
        <p:sp>
          <p:nvSpPr>
            <p:cNvPr id="592" name="Google Shape;592;p4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40"/>
          <p:cNvGrpSpPr/>
          <p:nvPr/>
        </p:nvGrpSpPr>
        <p:grpSpPr>
          <a:xfrm>
            <a:off x="2483077" y="4066434"/>
            <a:ext cx="391801" cy="326337"/>
            <a:chOff x="3236425" y="5001950"/>
            <a:chExt cx="499300" cy="415875"/>
          </a:xfrm>
        </p:grpSpPr>
        <p:sp>
          <p:nvSpPr>
            <p:cNvPr id="596" name="Google Shape;596;p4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40"/>
          <p:cNvGrpSpPr/>
          <p:nvPr/>
        </p:nvGrpSpPr>
        <p:grpSpPr>
          <a:xfrm>
            <a:off x="3057359" y="4049700"/>
            <a:ext cx="298166" cy="355018"/>
            <a:chOff x="3968275" y="4980625"/>
            <a:chExt cx="379975" cy="452425"/>
          </a:xfrm>
        </p:grpSpPr>
        <p:sp>
          <p:nvSpPr>
            <p:cNvPr id="603" name="Google Shape;603;p4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40"/>
          <p:cNvGrpSpPr/>
          <p:nvPr/>
        </p:nvGrpSpPr>
        <p:grpSpPr>
          <a:xfrm>
            <a:off x="4602983" y="4129014"/>
            <a:ext cx="377480" cy="205474"/>
            <a:chOff x="5937975" y="5081700"/>
            <a:chExt cx="481050" cy="261850"/>
          </a:xfrm>
        </p:grpSpPr>
        <p:sp>
          <p:nvSpPr>
            <p:cNvPr id="607" name="Google Shape;607;p4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40"/>
          <p:cNvGrpSpPr/>
          <p:nvPr/>
        </p:nvGrpSpPr>
        <p:grpSpPr>
          <a:xfrm>
            <a:off x="5180149" y="4089367"/>
            <a:ext cx="270918" cy="311526"/>
            <a:chOff x="6673500" y="5031175"/>
            <a:chExt cx="345250" cy="397000"/>
          </a:xfrm>
        </p:grpSpPr>
        <p:sp>
          <p:nvSpPr>
            <p:cNvPr id="611" name="Google Shape;611;p4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40"/>
          <p:cNvGrpSpPr/>
          <p:nvPr/>
        </p:nvGrpSpPr>
        <p:grpSpPr>
          <a:xfrm>
            <a:off x="3025363" y="377932"/>
            <a:ext cx="362178" cy="323002"/>
            <a:chOff x="3927500" y="301425"/>
            <a:chExt cx="461550" cy="411625"/>
          </a:xfrm>
        </p:grpSpPr>
        <p:sp>
          <p:nvSpPr>
            <p:cNvPr id="617" name="Google Shape;617;p4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40"/>
          <p:cNvGrpSpPr/>
          <p:nvPr/>
        </p:nvGrpSpPr>
        <p:grpSpPr>
          <a:xfrm>
            <a:off x="5161042" y="384151"/>
            <a:ext cx="310584" cy="310584"/>
            <a:chOff x="6649150" y="309350"/>
            <a:chExt cx="395800" cy="395800"/>
          </a:xfrm>
        </p:grpSpPr>
        <p:sp>
          <p:nvSpPr>
            <p:cNvPr id="645" name="Google Shape;645;p4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4631173" y="391311"/>
            <a:ext cx="315371" cy="298637"/>
            <a:chOff x="5973900" y="318475"/>
            <a:chExt cx="401900" cy="380575"/>
          </a:xfrm>
        </p:grpSpPr>
        <p:sp>
          <p:nvSpPr>
            <p:cNvPr id="669" name="Google Shape;669;p4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40"/>
          <p:cNvGrpSpPr/>
          <p:nvPr/>
        </p:nvGrpSpPr>
        <p:grpSpPr>
          <a:xfrm>
            <a:off x="938885" y="870527"/>
            <a:ext cx="320118" cy="390369"/>
            <a:chOff x="1268550" y="929175"/>
            <a:chExt cx="407950" cy="497475"/>
          </a:xfrm>
        </p:grpSpPr>
        <p:sp>
          <p:nvSpPr>
            <p:cNvPr id="684" name="Google Shape;684;p4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40"/>
          <p:cNvGrpSpPr/>
          <p:nvPr/>
        </p:nvGrpSpPr>
        <p:grpSpPr>
          <a:xfrm>
            <a:off x="5127123" y="885339"/>
            <a:ext cx="378422" cy="363140"/>
            <a:chOff x="6605925" y="948050"/>
            <a:chExt cx="482250" cy="462775"/>
          </a:xfrm>
        </p:grpSpPr>
        <p:sp>
          <p:nvSpPr>
            <p:cNvPr id="688" name="Google Shape;688;p4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40"/>
          <p:cNvGrpSpPr/>
          <p:nvPr/>
        </p:nvGrpSpPr>
        <p:grpSpPr>
          <a:xfrm>
            <a:off x="5215520" y="1960829"/>
            <a:ext cx="201629" cy="319667"/>
            <a:chOff x="6718575" y="2318625"/>
            <a:chExt cx="256950" cy="407375"/>
          </a:xfrm>
        </p:grpSpPr>
        <p:sp>
          <p:nvSpPr>
            <p:cNvPr id="695" name="Google Shape;695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40"/>
          <p:cNvGrpSpPr/>
          <p:nvPr/>
        </p:nvGrpSpPr>
        <p:grpSpPr>
          <a:xfrm>
            <a:off x="2509344" y="2546117"/>
            <a:ext cx="339245" cy="206435"/>
            <a:chOff x="3269900" y="3064500"/>
            <a:chExt cx="432325" cy="263075"/>
          </a:xfrm>
        </p:grpSpPr>
        <p:sp>
          <p:nvSpPr>
            <p:cNvPr id="704" name="Google Shape;704;p4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40"/>
          <p:cNvGrpSpPr/>
          <p:nvPr/>
        </p:nvGrpSpPr>
        <p:grpSpPr>
          <a:xfrm>
            <a:off x="5192567" y="2483047"/>
            <a:ext cx="247514" cy="347858"/>
            <a:chOff x="6689325" y="2984125"/>
            <a:chExt cx="315425" cy="443300"/>
          </a:xfrm>
        </p:grpSpPr>
        <p:sp>
          <p:nvSpPr>
            <p:cNvPr id="708" name="Google Shape;708;p4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1503614" y="3505040"/>
            <a:ext cx="239392" cy="387014"/>
            <a:chOff x="1988225" y="4286525"/>
            <a:chExt cx="305075" cy="493200"/>
          </a:xfrm>
        </p:grpSpPr>
        <p:sp>
          <p:nvSpPr>
            <p:cNvPr id="714" name="Google Shape;714;p4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40"/>
          <p:cNvGrpSpPr/>
          <p:nvPr/>
        </p:nvGrpSpPr>
        <p:grpSpPr>
          <a:xfrm>
            <a:off x="2011491" y="3532269"/>
            <a:ext cx="289083" cy="366004"/>
            <a:chOff x="2635450" y="4321225"/>
            <a:chExt cx="368400" cy="466425"/>
          </a:xfrm>
        </p:grpSpPr>
        <p:sp>
          <p:nvSpPr>
            <p:cNvPr id="722" name="Google Shape;722;p4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5156275" y="3523186"/>
            <a:ext cx="320118" cy="358353"/>
            <a:chOff x="6643075" y="4309650"/>
            <a:chExt cx="407950" cy="456675"/>
          </a:xfrm>
        </p:grpSpPr>
        <p:sp>
          <p:nvSpPr>
            <p:cNvPr id="729" name="Google Shape;729;p4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4050201" y="4029161"/>
            <a:ext cx="422384" cy="405180"/>
            <a:chOff x="5233525" y="4954450"/>
            <a:chExt cx="538275" cy="516350"/>
          </a:xfrm>
        </p:grpSpPr>
        <p:sp>
          <p:nvSpPr>
            <p:cNvPr id="739" name="Google Shape;739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40"/>
          <p:cNvGrpSpPr/>
          <p:nvPr/>
        </p:nvGrpSpPr>
        <p:grpSpPr>
          <a:xfrm>
            <a:off x="3518900" y="4036321"/>
            <a:ext cx="430035" cy="390859"/>
            <a:chOff x="4556450" y="4963575"/>
            <a:chExt cx="548025" cy="498100"/>
          </a:xfrm>
        </p:grpSpPr>
        <p:sp>
          <p:nvSpPr>
            <p:cNvPr id="751" name="Google Shape;751;p4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40"/>
          <p:cNvGrpSpPr/>
          <p:nvPr/>
        </p:nvGrpSpPr>
        <p:grpSpPr>
          <a:xfrm>
            <a:off x="360757" y="4120892"/>
            <a:ext cx="415695" cy="229839"/>
            <a:chOff x="531800" y="5071350"/>
            <a:chExt cx="529750" cy="292900"/>
          </a:xfrm>
        </p:grpSpPr>
        <p:sp>
          <p:nvSpPr>
            <p:cNvPr id="757" name="Google Shape;757;p4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40"/>
          <p:cNvGrpSpPr/>
          <p:nvPr/>
        </p:nvGrpSpPr>
        <p:grpSpPr>
          <a:xfrm>
            <a:off x="7015294" y="1803400"/>
            <a:ext cx="433992" cy="422729"/>
            <a:chOff x="5916675" y="927975"/>
            <a:chExt cx="516350" cy="502950"/>
          </a:xfrm>
        </p:grpSpPr>
        <p:sp>
          <p:nvSpPr>
            <p:cNvPr id="765" name="Google Shape;765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40"/>
          <p:cNvGrpSpPr/>
          <p:nvPr/>
        </p:nvGrpSpPr>
        <p:grpSpPr>
          <a:xfrm>
            <a:off x="6131314" y="2509302"/>
            <a:ext cx="1079481" cy="1051467"/>
            <a:chOff x="5916675" y="927975"/>
            <a:chExt cx="516350" cy="502950"/>
          </a:xfrm>
        </p:grpSpPr>
        <p:sp>
          <p:nvSpPr>
            <p:cNvPr id="768" name="Google Shape;768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40"/>
          <p:cNvGrpSpPr/>
          <p:nvPr/>
        </p:nvGrpSpPr>
        <p:grpSpPr>
          <a:xfrm>
            <a:off x="6131457" y="1803400"/>
            <a:ext cx="433992" cy="422729"/>
            <a:chOff x="5916675" y="927975"/>
            <a:chExt cx="516350" cy="502950"/>
          </a:xfrm>
        </p:grpSpPr>
        <p:sp>
          <p:nvSpPr>
            <p:cNvPr id="771" name="Google Shape;771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40"/>
          <p:cNvSpPr/>
          <p:nvPr/>
        </p:nvSpPr>
        <p:spPr>
          <a:xfrm>
            <a:off x="72074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0"/>
          <p:cNvSpPr/>
          <p:nvPr/>
        </p:nvSpPr>
        <p:spPr>
          <a:xfrm>
            <a:off x="63236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0"/>
          <p:cNvSpPr/>
          <p:nvPr/>
        </p:nvSpPr>
        <p:spPr>
          <a:xfrm>
            <a:off x="66091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0"/>
          <p:cNvSpPr txBox="1"/>
          <p:nvPr>
            <p:ph idx="12" type="sldNum"/>
          </p:nvPr>
        </p:nvSpPr>
        <p:spPr>
          <a:xfrm>
            <a:off x="0" y="465882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73D37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1"/>
          <p:cNvSpPr txBox="1"/>
          <p:nvPr/>
        </p:nvSpPr>
        <p:spPr>
          <a:xfrm>
            <a:off x="224005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Now you can use any emoji as an icon!</a:t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82" name="Google Shape;782;p41"/>
          <p:cNvSpPr txBox="1"/>
          <p:nvPr/>
        </p:nvSpPr>
        <p:spPr>
          <a:xfrm>
            <a:off x="8843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E7C59"/>
                </a:highlight>
                <a:latin typeface="Tinos"/>
                <a:ea typeface="Tinos"/>
                <a:cs typeface="Tinos"/>
                <a:sym typeface="Tinos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E7C59"/>
              </a:highlight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83" name="Google Shape;783;p41"/>
          <p:cNvSpPr txBox="1"/>
          <p:nvPr/>
        </p:nvSpPr>
        <p:spPr>
          <a:xfrm>
            <a:off x="7251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9E7C59"/>
                </a:solidFill>
              </a:rPr>
              <a:t>😉</a:t>
            </a:r>
            <a:endParaRPr sz="9600">
              <a:solidFill>
                <a:srgbClr val="9E7C59"/>
              </a:solidFill>
            </a:endParaRPr>
          </a:p>
        </p:txBody>
      </p:sp>
      <p:sp>
        <p:nvSpPr>
          <p:cNvPr id="784" name="Google Shape;784;p41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4294967295" type="ctrTitle"/>
          </p:nvPr>
        </p:nvSpPr>
        <p:spPr>
          <a:xfrm>
            <a:off x="1275150" y="2648225"/>
            <a:ext cx="65937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E7C59"/>
                </a:solidFill>
              </a:rPr>
              <a:t>Hello!</a:t>
            </a:r>
            <a:endParaRPr sz="4800">
              <a:solidFill>
                <a:srgbClr val="9E7C59"/>
              </a:solidFill>
            </a:endParaRPr>
          </a:p>
        </p:txBody>
      </p:sp>
      <p:sp>
        <p:nvSpPr>
          <p:cNvPr id="109" name="Google Shape;109;p16"/>
          <p:cNvSpPr txBox="1"/>
          <p:nvPr>
            <p:ph idx="4294967295" type="subTitle"/>
          </p:nvPr>
        </p:nvSpPr>
        <p:spPr>
          <a:xfrm>
            <a:off x="1275150" y="3268101"/>
            <a:ext cx="6593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 am Jayden Smith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/>
              <a:t>I am here because I love to give presentations. </a:t>
            </a:r>
            <a:endParaRPr i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/>
              <a:t>You can find me at @username</a:t>
            </a:r>
            <a:endParaRPr b="1" i="1" sz="1400"/>
          </a:p>
        </p:txBody>
      </p:sp>
      <p:pic>
        <p:nvPicPr>
          <p:cNvPr descr="photo-1434030216411-0b793f4b4173.jpg"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325" y="376975"/>
            <a:ext cx="2025600" cy="2025600"/>
          </a:xfrm>
          <a:prstGeom prst="diamond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42875" rotWithShape="0" algn="bl" dir="5400000" dist="47625">
              <a:srgbClr val="000000">
                <a:alpha val="14000"/>
              </a:srgbClr>
            </a:outerShdw>
          </a:effectLst>
        </p:spPr>
      </p:pic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3258675" y="1643125"/>
            <a:ext cx="2626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3258675" y="3068654"/>
            <a:ext cx="2626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971400" y="1313275"/>
            <a:ext cx="3201300" cy="25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902900" y="1598734"/>
            <a:ext cx="73383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⬗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⬗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4294967295" type="ctrTitle"/>
          </p:nvPr>
        </p:nvSpPr>
        <p:spPr>
          <a:xfrm>
            <a:off x="1454075" y="2954950"/>
            <a:ext cx="6235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7C59"/>
                </a:solidFill>
              </a:rPr>
              <a:t>BIG CONCEPT</a:t>
            </a:r>
            <a:endParaRPr sz="6000">
              <a:solidFill>
                <a:srgbClr val="9E7C59"/>
              </a:solidFill>
            </a:endParaRPr>
          </a:p>
        </p:txBody>
      </p:sp>
      <p:sp>
        <p:nvSpPr>
          <p:cNvPr id="136" name="Google Shape;136;p20"/>
          <p:cNvSpPr txBox="1"/>
          <p:nvPr>
            <p:ph idx="4294967295" type="subTitle"/>
          </p:nvPr>
        </p:nvSpPr>
        <p:spPr>
          <a:xfrm>
            <a:off x="1454075" y="3868755"/>
            <a:ext cx="6235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400"/>
              <a:t>Bring the attention of your audience over a key concept using icons or illustrations</a:t>
            </a:r>
            <a:endParaRPr i="1" sz="1400"/>
          </a:p>
        </p:txBody>
      </p:sp>
      <p:grpSp>
        <p:nvGrpSpPr>
          <p:cNvPr id="137" name="Google Shape;137;p20"/>
          <p:cNvGrpSpPr/>
          <p:nvPr/>
        </p:nvGrpSpPr>
        <p:grpSpPr>
          <a:xfrm>
            <a:off x="4049871" y="727450"/>
            <a:ext cx="1464296" cy="1464304"/>
            <a:chOff x="6643075" y="3664250"/>
            <a:chExt cx="407950" cy="407975"/>
          </a:xfrm>
        </p:grpSpPr>
        <p:sp>
          <p:nvSpPr>
            <p:cNvPr id="138" name="Google Shape;138;p2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9E7C59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9E7C59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20"/>
          <p:cNvGrpSpPr/>
          <p:nvPr/>
        </p:nvGrpSpPr>
        <p:grpSpPr>
          <a:xfrm rot="-587493">
            <a:off x="3964272" y="2382349"/>
            <a:ext cx="602035" cy="602000"/>
            <a:chOff x="576250" y="4319400"/>
            <a:chExt cx="442075" cy="442050"/>
          </a:xfrm>
        </p:grpSpPr>
        <p:sp>
          <p:nvSpPr>
            <p:cNvPr id="141" name="Google Shape;141;p2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9E7C59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9E7C59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9E7C59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9E7C59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0"/>
          <p:cNvSpPr/>
          <p:nvPr/>
        </p:nvSpPr>
        <p:spPr>
          <a:xfrm>
            <a:off x="3699865" y="1065492"/>
            <a:ext cx="228893" cy="21855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9E7C59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 rot="2697359">
            <a:off x="5208142" y="2184350"/>
            <a:ext cx="347463" cy="3317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9E7C59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483016" y="1994957"/>
            <a:ext cx="139156" cy="13294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9E7C59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 rot="1280198">
            <a:off x="3541297" y="1724697"/>
            <a:ext cx="139141" cy="13293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9E7C59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902825" y="1600600"/>
            <a:ext cx="35619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4679246" y="1600600"/>
            <a:ext cx="35619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902900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4" name="Google Shape;164;p22"/>
          <p:cNvSpPr txBox="1"/>
          <p:nvPr>
            <p:ph idx="2" type="body"/>
          </p:nvPr>
        </p:nvSpPr>
        <p:spPr>
          <a:xfrm>
            <a:off x="3389475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5" name="Google Shape;165;p22"/>
          <p:cNvSpPr txBox="1"/>
          <p:nvPr>
            <p:ph idx="3" type="body"/>
          </p:nvPr>
        </p:nvSpPr>
        <p:spPr>
          <a:xfrm>
            <a:off x="5876050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lican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