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Slab Light"/>
      <p:regular r:id="rId33"/>
      <p:bold r:id="rId34"/>
    </p:embeddedFont>
    <p:embeddedFont>
      <p:font typeface="Pacifico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DBC85BF-9517-4F97-80DA-68B6660F2E1B}">
  <a:tblStyle styleId="{3DBC85BF-9517-4F97-80DA-68B6660F2E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Ligh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acifico-regular.fntdata"/><Relationship Id="rId12" Type="http://schemas.openxmlformats.org/officeDocument/2006/relationships/slide" Target="slides/slide7.xml"/><Relationship Id="rId34" Type="http://schemas.openxmlformats.org/officeDocument/2006/relationships/font" Target="fonts/RobotoSlab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E659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819049" y="4279674"/>
            <a:ext cx="237368" cy="234950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10800000">
            <a:off x="8209639" y="2765967"/>
            <a:ext cx="397991" cy="318909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32025" y="4174163"/>
            <a:ext cx="429171" cy="390819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2325191">
            <a:off x="4300414" y="3864280"/>
            <a:ext cx="215816" cy="318868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7979525" y="2356054"/>
            <a:ext cx="860638" cy="354844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979966" y="3584453"/>
            <a:ext cx="733614" cy="716814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-1227644">
            <a:off x="4988560" y="4283914"/>
            <a:ext cx="213398" cy="167875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1302955">
            <a:off x="494865" y="2402127"/>
            <a:ext cx="731219" cy="544245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424315" y="4038224"/>
            <a:ext cx="460312" cy="354843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78090" y="3704975"/>
            <a:ext cx="424377" cy="908618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609731" y="3768371"/>
            <a:ext cx="378814" cy="510672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517483" y="4309108"/>
            <a:ext cx="148699" cy="117517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rot="1302955">
            <a:off x="709863" y="3063411"/>
            <a:ext cx="213404" cy="167839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-3814210">
            <a:off x="918830" y="2734888"/>
            <a:ext cx="441133" cy="211020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1827790">
            <a:off x="1588718" y="535572"/>
            <a:ext cx="352422" cy="299688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rot="1827807">
            <a:off x="3501985" y="452707"/>
            <a:ext cx="323660" cy="201391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 rot="1827790">
            <a:off x="1185425" y="1261974"/>
            <a:ext cx="208602" cy="462726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rot="1827790">
            <a:off x="848951" y="1332927"/>
            <a:ext cx="148698" cy="115098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 rot="1827807">
            <a:off x="3855665" y="672377"/>
            <a:ext cx="285350" cy="383607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1827790">
            <a:off x="943946" y="779694"/>
            <a:ext cx="855835" cy="608923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1827807">
            <a:off x="3233619" y="682663"/>
            <a:ext cx="635356" cy="426753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 rot="1827790">
            <a:off x="1641304" y="1211644"/>
            <a:ext cx="177420" cy="177462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 rot="-1238213">
            <a:off x="5331439" y="1035509"/>
            <a:ext cx="405202" cy="234951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 rot="-1238203">
            <a:off x="7575209" y="1241479"/>
            <a:ext cx="632901" cy="419585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rot="-1238203">
            <a:off x="6995489" y="1429804"/>
            <a:ext cx="381191" cy="179840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rot="-1238203">
            <a:off x="6702849" y="675420"/>
            <a:ext cx="453144" cy="611348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-1238203">
            <a:off x="7075758" y="876308"/>
            <a:ext cx="769553" cy="350051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-1238213">
            <a:off x="5199525" y="1012194"/>
            <a:ext cx="167875" cy="143905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 rot="-1238203">
            <a:off x="6410985" y="1078470"/>
            <a:ext cx="287728" cy="407621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 rot="-1238203">
            <a:off x="6420955" y="816647"/>
            <a:ext cx="213399" cy="167876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564727" y="3768374"/>
            <a:ext cx="258866" cy="348972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rgbClr val="FE6594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879183" y="4878827"/>
            <a:ext cx="156799" cy="155201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8714628" y="82976"/>
            <a:ext cx="267665" cy="155201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337680" y="4286565"/>
            <a:ext cx="483008" cy="359502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332748" y="202010"/>
            <a:ext cx="232802" cy="197967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681138" y="57901"/>
            <a:ext cx="213801" cy="133034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332916" y="4687223"/>
            <a:ext cx="304069" cy="234399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380252" y="767349"/>
            <a:ext cx="137798" cy="305666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8678042" y="4055315"/>
            <a:ext cx="262901" cy="210662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698737" y="4467080"/>
            <a:ext cx="280332" cy="600207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107326" y="4517779"/>
            <a:ext cx="250233" cy="337334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293219" y="4809127"/>
            <a:ext cx="283499" cy="258164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8049338" y="4737885"/>
            <a:ext cx="142562" cy="210634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8526030" y="4302363"/>
            <a:ext cx="568512" cy="234399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1"/>
          <p:cNvSpPr/>
          <p:nvPr/>
        </p:nvSpPr>
        <p:spPr>
          <a:xfrm>
            <a:off x="8324889" y="4419567"/>
            <a:ext cx="484605" cy="473507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8117441" y="4546244"/>
            <a:ext cx="140964" cy="110894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1055058" y="4866169"/>
            <a:ext cx="98226" cy="77628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156942" y="946322"/>
            <a:ext cx="98226" cy="76031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128635" y="4414840"/>
            <a:ext cx="140964" cy="110866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65297" y="4585854"/>
            <a:ext cx="291402" cy="139395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1"/>
          <p:cNvSpPr/>
          <p:nvPr/>
        </p:nvSpPr>
        <p:spPr>
          <a:xfrm>
            <a:off x="8649720" y="659413"/>
            <a:ext cx="418074" cy="277165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1"/>
          <p:cNvSpPr/>
          <p:nvPr/>
        </p:nvSpPr>
        <p:spPr>
          <a:xfrm>
            <a:off x="8280731" y="616645"/>
            <a:ext cx="251803" cy="118797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1"/>
          <p:cNvSpPr/>
          <p:nvPr/>
        </p:nvSpPr>
        <p:spPr>
          <a:xfrm>
            <a:off x="8223699" y="81379"/>
            <a:ext cx="299333" cy="403837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988357" y="62638"/>
            <a:ext cx="188494" cy="253400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1"/>
          <p:cNvSpPr/>
          <p:nvPr/>
        </p:nvSpPr>
        <p:spPr>
          <a:xfrm>
            <a:off x="8431174" y="334761"/>
            <a:ext cx="508342" cy="231232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1"/>
          <p:cNvSpPr/>
          <p:nvPr/>
        </p:nvSpPr>
        <p:spPr>
          <a:xfrm>
            <a:off x="76199" y="458559"/>
            <a:ext cx="565345" cy="402240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628870" y="216248"/>
            <a:ext cx="419699" cy="281901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1"/>
          <p:cNvSpPr/>
          <p:nvPr/>
        </p:nvSpPr>
        <p:spPr>
          <a:xfrm>
            <a:off x="8592688" y="748087"/>
            <a:ext cx="110894" cy="95059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576629" y="604238"/>
            <a:ext cx="117200" cy="117227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1"/>
          <p:cNvSpPr/>
          <p:nvPr/>
        </p:nvSpPr>
        <p:spPr>
          <a:xfrm>
            <a:off x="7976651" y="247657"/>
            <a:ext cx="190064" cy="269262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8073256" y="84546"/>
            <a:ext cx="140964" cy="110894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>
            <p:ph type="ctrTitle"/>
          </p:nvPr>
        </p:nvSpPr>
        <p:spPr>
          <a:xfrm>
            <a:off x="1575125" y="1507150"/>
            <a:ext cx="5993700" cy="11598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3"/>
          <p:cNvSpPr txBox="1"/>
          <p:nvPr>
            <p:ph idx="1" type="subTitle"/>
          </p:nvPr>
        </p:nvSpPr>
        <p:spPr>
          <a:xfrm>
            <a:off x="1575125" y="2763852"/>
            <a:ext cx="5993700" cy="784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B77C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9pPr>
          </a:lstStyle>
          <a:p/>
        </p:txBody>
      </p:sp>
      <p:sp>
        <p:nvSpPr>
          <p:cNvPr id="45" name="Google Shape;45;p3"/>
          <p:cNvSpPr/>
          <p:nvPr/>
        </p:nvSpPr>
        <p:spPr>
          <a:xfrm>
            <a:off x="7819049" y="4279674"/>
            <a:ext cx="237369" cy="234951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 flipH="1" rot="10800000">
            <a:off x="8209639" y="2765967"/>
            <a:ext cx="397991" cy="318909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932025" y="4174163"/>
            <a:ext cx="429173" cy="390820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 rot="2325191">
            <a:off x="4300414" y="3864280"/>
            <a:ext cx="215816" cy="318868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 flipH="1" rot="10800000">
            <a:off x="7979525" y="2356054"/>
            <a:ext cx="860638" cy="354844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979966" y="3584453"/>
            <a:ext cx="733617" cy="716817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 rot="-1227644">
            <a:off x="4988560" y="4283914"/>
            <a:ext cx="213398" cy="167875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 rot="1302955">
            <a:off x="494865" y="2402127"/>
            <a:ext cx="731219" cy="544245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424315" y="4038224"/>
            <a:ext cx="460313" cy="354844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78090" y="3704975"/>
            <a:ext cx="424379" cy="908621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609731" y="3768371"/>
            <a:ext cx="378814" cy="510672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2517483" y="4309108"/>
            <a:ext cx="148699" cy="117517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rot="1302955">
            <a:off x="709863" y="3063411"/>
            <a:ext cx="213404" cy="167839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 rot="-3814210">
            <a:off x="918830" y="2734888"/>
            <a:ext cx="441133" cy="211020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 rot="1827807">
            <a:off x="1588716" y="535573"/>
            <a:ext cx="352425" cy="299690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 rot="1827807">
            <a:off x="3501985" y="452707"/>
            <a:ext cx="323660" cy="201391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 rot="1827807">
            <a:off x="1185423" y="1261974"/>
            <a:ext cx="208603" cy="462729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 rot="1827807">
            <a:off x="848950" y="1332927"/>
            <a:ext cx="148699" cy="115099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 rot="1827807">
            <a:off x="3855665" y="672377"/>
            <a:ext cx="285350" cy="383607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 rot="1827807">
            <a:off x="943942" y="779697"/>
            <a:ext cx="855841" cy="608927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 rot="1827807">
            <a:off x="3233619" y="682663"/>
            <a:ext cx="635356" cy="426753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 rot="1827807">
            <a:off x="1641303" y="1211644"/>
            <a:ext cx="177421" cy="177463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 rot="-1238213">
            <a:off x="7575209" y="1241478"/>
            <a:ext cx="632899" cy="419584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 rot="-1238213">
            <a:off x="6995489" y="1429804"/>
            <a:ext cx="381190" cy="179840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 rot="-1238213">
            <a:off x="6702849" y="675419"/>
            <a:ext cx="453143" cy="611347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 rot="-1238213">
            <a:off x="7075758" y="876307"/>
            <a:ext cx="769551" cy="350050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 rot="-1238213">
            <a:off x="6410986" y="1078469"/>
            <a:ext cx="287727" cy="407620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 rot="-1238213">
            <a:off x="6420955" y="816647"/>
            <a:ext cx="213398" cy="167875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2564727" y="3768374"/>
            <a:ext cx="258866" cy="348972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 rot="-1238213">
            <a:off x="5331439" y="1035509"/>
            <a:ext cx="405202" cy="234951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 rot="-1238213">
            <a:off x="5199525" y="1012194"/>
            <a:ext cx="167875" cy="143905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8FF1ED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idx="1" type="body"/>
          </p:nvPr>
        </p:nvSpPr>
        <p:spPr>
          <a:xfrm>
            <a:off x="2201675" y="2161800"/>
            <a:ext cx="4740600" cy="8199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7B77C8"/>
              </a:buClr>
              <a:buSzPts val="2400"/>
              <a:buChar char="﹡"/>
              <a:defRPr>
                <a:solidFill>
                  <a:srgbClr val="7B77C8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○"/>
              <a:defRPr>
                <a:solidFill>
                  <a:srgbClr val="7B77C8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●"/>
              <a:defRPr>
                <a:solidFill>
                  <a:srgbClr val="7B77C8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rgbClr val="7B77C8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●"/>
              <a:defRPr>
                <a:solidFill>
                  <a:srgbClr val="7B77C8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○"/>
              <a:defRPr>
                <a:solidFill>
                  <a:srgbClr val="7B77C8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9pPr>
          </a:lstStyle>
          <a:p/>
        </p:txBody>
      </p:sp>
      <p:sp>
        <p:nvSpPr>
          <p:cNvPr id="78" name="Google Shape;78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rgbClr val="7B77C8"/>
                </a:solidFill>
              </a:defRPr>
            </a:lvl1pPr>
            <a:lvl2pPr lvl="1">
              <a:buNone/>
              <a:defRPr>
                <a:solidFill>
                  <a:srgbClr val="7B77C8"/>
                </a:solidFill>
              </a:defRPr>
            </a:lvl2pPr>
            <a:lvl3pPr lvl="2">
              <a:buNone/>
              <a:defRPr>
                <a:solidFill>
                  <a:srgbClr val="7B77C8"/>
                </a:solidFill>
              </a:defRPr>
            </a:lvl3pPr>
            <a:lvl4pPr lvl="3">
              <a:buNone/>
              <a:defRPr>
                <a:solidFill>
                  <a:srgbClr val="7B77C8"/>
                </a:solidFill>
              </a:defRPr>
            </a:lvl4pPr>
            <a:lvl5pPr lvl="4">
              <a:buNone/>
              <a:defRPr>
                <a:solidFill>
                  <a:srgbClr val="7B77C8"/>
                </a:solidFill>
              </a:defRPr>
            </a:lvl5pPr>
            <a:lvl6pPr lvl="5">
              <a:buNone/>
              <a:defRPr>
                <a:solidFill>
                  <a:srgbClr val="7B77C8"/>
                </a:solidFill>
              </a:defRPr>
            </a:lvl6pPr>
            <a:lvl7pPr lvl="6">
              <a:buNone/>
              <a:defRPr>
                <a:solidFill>
                  <a:srgbClr val="7B77C8"/>
                </a:solidFill>
              </a:defRPr>
            </a:lvl7pPr>
            <a:lvl8pPr lvl="7">
              <a:buNone/>
              <a:defRPr>
                <a:solidFill>
                  <a:srgbClr val="7B77C8"/>
                </a:solidFill>
              </a:defRPr>
            </a:lvl8pPr>
            <a:lvl9pPr lvl="8">
              <a:buNone/>
              <a:defRPr>
                <a:solidFill>
                  <a:srgbClr val="7B77C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7411466" y="4537569"/>
            <a:ext cx="191219" cy="195569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 flipH="1" rot="10800000">
            <a:off x="7513606" y="2721238"/>
            <a:ext cx="320612" cy="265455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6696926" y="4449742"/>
            <a:ext cx="345732" cy="325313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 rot="2380540">
            <a:off x="4232665" y="4396136"/>
            <a:ext cx="176144" cy="262107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 flipH="1" rot="10800000">
            <a:off x="7328238" y="2380028"/>
            <a:ext cx="693311" cy="295366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6735544" y="3958867"/>
            <a:ext cx="590985" cy="596667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 rot="-1265014">
            <a:off x="4787792" y="4744045"/>
            <a:ext cx="172612" cy="139202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 rot="1342143">
            <a:off x="1297621" y="2419363"/>
            <a:ext cx="591778" cy="451068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1948248" y="4203161"/>
            <a:ext cx="370818" cy="295366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2394340" y="3925764"/>
            <a:ext cx="341870" cy="756321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4482980" y="4314635"/>
            <a:ext cx="305164" cy="425075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2828848" y="4428645"/>
            <a:ext cx="119789" cy="97819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 rot="1342143">
            <a:off x="1471775" y="2969131"/>
            <a:ext cx="172709" cy="139104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 rot="-3858601">
            <a:off x="1635743" y="2697635"/>
            <a:ext cx="364876" cy="171119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rot="3360721">
            <a:off x="2243738" y="540277"/>
            <a:ext cx="286353" cy="247417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rot="8704698">
            <a:off x="7218899" y="4030141"/>
            <a:ext cx="262979" cy="166256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rot="3360721">
            <a:off x="1673204" y="923771"/>
            <a:ext cx="169495" cy="382018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 rot="3360721">
            <a:off x="1465224" y="866047"/>
            <a:ext cx="120821" cy="95023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 rot="3360721">
            <a:off x="1612800" y="581705"/>
            <a:ext cx="695389" cy="502715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4"/>
          <p:cNvGrpSpPr/>
          <p:nvPr/>
        </p:nvGrpSpPr>
        <p:grpSpPr>
          <a:xfrm>
            <a:off x="4235661" y="408065"/>
            <a:ext cx="679518" cy="413378"/>
            <a:chOff x="4057027" y="451024"/>
            <a:chExt cx="788852" cy="479891"/>
          </a:xfrm>
        </p:grpSpPr>
        <p:sp>
          <p:nvSpPr>
            <p:cNvPr id="99" name="Google Shape;99;p4"/>
            <p:cNvSpPr/>
            <p:nvPr/>
          </p:nvSpPr>
          <p:spPr>
            <a:xfrm rot="1877252">
              <a:off x="4498961" y="503709"/>
              <a:ext cx="274218" cy="374537"/>
            </a:xfrm>
            <a:custGeom>
              <a:rect b="b" l="l" r="r" t="t"/>
              <a:pathLst>
                <a:path extrusionOk="0" h="9202" w="6845">
                  <a:moveTo>
                    <a:pt x="2129" y="1"/>
                  </a:moveTo>
                  <a:lnTo>
                    <a:pt x="1726" y="58"/>
                  </a:lnTo>
                  <a:lnTo>
                    <a:pt x="1323" y="173"/>
                  </a:lnTo>
                  <a:lnTo>
                    <a:pt x="978" y="346"/>
                  </a:lnTo>
                  <a:lnTo>
                    <a:pt x="633" y="633"/>
                  </a:lnTo>
                  <a:lnTo>
                    <a:pt x="346" y="978"/>
                  </a:lnTo>
                  <a:lnTo>
                    <a:pt x="173" y="1323"/>
                  </a:lnTo>
                  <a:lnTo>
                    <a:pt x="1" y="1726"/>
                  </a:lnTo>
                  <a:lnTo>
                    <a:pt x="1" y="2128"/>
                  </a:lnTo>
                  <a:lnTo>
                    <a:pt x="1" y="2473"/>
                  </a:lnTo>
                  <a:lnTo>
                    <a:pt x="116" y="2876"/>
                  </a:lnTo>
                  <a:lnTo>
                    <a:pt x="231" y="3278"/>
                  </a:lnTo>
                  <a:lnTo>
                    <a:pt x="461" y="3623"/>
                  </a:lnTo>
                  <a:lnTo>
                    <a:pt x="921" y="4256"/>
                  </a:lnTo>
                  <a:lnTo>
                    <a:pt x="1438" y="4831"/>
                  </a:lnTo>
                  <a:lnTo>
                    <a:pt x="2071" y="5291"/>
                  </a:lnTo>
                  <a:lnTo>
                    <a:pt x="2704" y="5751"/>
                  </a:lnTo>
                  <a:lnTo>
                    <a:pt x="4429" y="6844"/>
                  </a:lnTo>
                  <a:lnTo>
                    <a:pt x="5234" y="7476"/>
                  </a:lnTo>
                  <a:lnTo>
                    <a:pt x="5636" y="7821"/>
                  </a:lnTo>
                  <a:lnTo>
                    <a:pt x="5981" y="8166"/>
                  </a:lnTo>
                  <a:lnTo>
                    <a:pt x="6326" y="8684"/>
                  </a:lnTo>
                  <a:lnTo>
                    <a:pt x="6557" y="9202"/>
                  </a:lnTo>
                  <a:lnTo>
                    <a:pt x="6614" y="9202"/>
                  </a:lnTo>
                  <a:lnTo>
                    <a:pt x="6672" y="8972"/>
                  </a:lnTo>
                  <a:lnTo>
                    <a:pt x="6787" y="8569"/>
                  </a:lnTo>
                  <a:lnTo>
                    <a:pt x="6787" y="7936"/>
                  </a:lnTo>
                  <a:lnTo>
                    <a:pt x="6844" y="7304"/>
                  </a:lnTo>
                  <a:lnTo>
                    <a:pt x="6787" y="6729"/>
                  </a:lnTo>
                  <a:lnTo>
                    <a:pt x="6729" y="6096"/>
                  </a:lnTo>
                  <a:lnTo>
                    <a:pt x="6614" y="5464"/>
                  </a:lnTo>
                  <a:lnTo>
                    <a:pt x="6442" y="4831"/>
                  </a:lnTo>
                  <a:lnTo>
                    <a:pt x="6039" y="3681"/>
                  </a:lnTo>
                  <a:lnTo>
                    <a:pt x="5636" y="2761"/>
                  </a:lnTo>
                  <a:lnTo>
                    <a:pt x="5406" y="2358"/>
                  </a:lnTo>
                  <a:lnTo>
                    <a:pt x="5119" y="1956"/>
                  </a:lnTo>
                  <a:lnTo>
                    <a:pt x="4831" y="1553"/>
                  </a:lnTo>
                  <a:lnTo>
                    <a:pt x="4486" y="1208"/>
                  </a:lnTo>
                  <a:lnTo>
                    <a:pt x="4084" y="863"/>
                  </a:lnTo>
                  <a:lnTo>
                    <a:pt x="3681" y="576"/>
                  </a:lnTo>
                  <a:lnTo>
                    <a:pt x="3336" y="346"/>
                  </a:lnTo>
                  <a:lnTo>
                    <a:pt x="2934" y="173"/>
                  </a:lnTo>
                  <a:lnTo>
                    <a:pt x="2531" y="58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rgbClr val="7B7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1877511">
              <a:off x="4098464" y="543776"/>
              <a:ext cx="431351" cy="294387"/>
            </a:xfrm>
            <a:custGeom>
              <a:rect b="b" l="l" r="r" t="t"/>
              <a:pathLst>
                <a:path extrusionOk="0" h="10237" w="15241">
                  <a:moveTo>
                    <a:pt x="3796" y="1"/>
                  </a:moveTo>
                  <a:lnTo>
                    <a:pt x="3106" y="58"/>
                  </a:lnTo>
                  <a:lnTo>
                    <a:pt x="2474" y="231"/>
                  </a:lnTo>
                  <a:lnTo>
                    <a:pt x="1841" y="461"/>
                  </a:lnTo>
                  <a:lnTo>
                    <a:pt x="1323" y="806"/>
                  </a:lnTo>
                  <a:lnTo>
                    <a:pt x="863" y="1266"/>
                  </a:lnTo>
                  <a:lnTo>
                    <a:pt x="633" y="1553"/>
                  </a:lnTo>
                  <a:lnTo>
                    <a:pt x="461" y="1841"/>
                  </a:lnTo>
                  <a:lnTo>
                    <a:pt x="288" y="2128"/>
                  </a:lnTo>
                  <a:lnTo>
                    <a:pt x="173" y="2473"/>
                  </a:lnTo>
                  <a:lnTo>
                    <a:pt x="58" y="3221"/>
                  </a:lnTo>
                  <a:lnTo>
                    <a:pt x="1" y="3854"/>
                  </a:lnTo>
                  <a:lnTo>
                    <a:pt x="116" y="4486"/>
                  </a:lnTo>
                  <a:lnTo>
                    <a:pt x="346" y="5061"/>
                  </a:lnTo>
                  <a:lnTo>
                    <a:pt x="691" y="5579"/>
                  </a:lnTo>
                  <a:lnTo>
                    <a:pt x="1093" y="6096"/>
                  </a:lnTo>
                  <a:lnTo>
                    <a:pt x="1611" y="6499"/>
                  </a:lnTo>
                  <a:lnTo>
                    <a:pt x="2186" y="6901"/>
                  </a:lnTo>
                  <a:lnTo>
                    <a:pt x="2761" y="7189"/>
                  </a:lnTo>
                  <a:lnTo>
                    <a:pt x="3336" y="7419"/>
                  </a:lnTo>
                  <a:lnTo>
                    <a:pt x="3911" y="7649"/>
                  </a:lnTo>
                  <a:lnTo>
                    <a:pt x="4486" y="7822"/>
                  </a:lnTo>
                  <a:lnTo>
                    <a:pt x="5751" y="8109"/>
                  </a:lnTo>
                  <a:lnTo>
                    <a:pt x="7017" y="8224"/>
                  </a:lnTo>
                  <a:lnTo>
                    <a:pt x="8627" y="8339"/>
                  </a:lnTo>
                  <a:lnTo>
                    <a:pt x="10294" y="8512"/>
                  </a:lnTo>
                  <a:lnTo>
                    <a:pt x="11157" y="8627"/>
                  </a:lnTo>
                  <a:lnTo>
                    <a:pt x="11962" y="8742"/>
                  </a:lnTo>
                  <a:lnTo>
                    <a:pt x="12767" y="8972"/>
                  </a:lnTo>
                  <a:lnTo>
                    <a:pt x="13515" y="9259"/>
                  </a:lnTo>
                  <a:lnTo>
                    <a:pt x="14377" y="9662"/>
                  </a:lnTo>
                  <a:lnTo>
                    <a:pt x="14780" y="9892"/>
                  </a:lnTo>
                  <a:lnTo>
                    <a:pt x="15183" y="10179"/>
                  </a:lnTo>
                  <a:lnTo>
                    <a:pt x="15240" y="10237"/>
                  </a:lnTo>
                  <a:lnTo>
                    <a:pt x="15240" y="10122"/>
                  </a:lnTo>
                  <a:lnTo>
                    <a:pt x="15183" y="9834"/>
                  </a:lnTo>
                  <a:lnTo>
                    <a:pt x="14952" y="9144"/>
                  </a:lnTo>
                  <a:lnTo>
                    <a:pt x="14550" y="8224"/>
                  </a:lnTo>
                  <a:lnTo>
                    <a:pt x="14090" y="7361"/>
                  </a:lnTo>
                  <a:lnTo>
                    <a:pt x="13572" y="6499"/>
                  </a:lnTo>
                  <a:lnTo>
                    <a:pt x="12997" y="5636"/>
                  </a:lnTo>
                  <a:lnTo>
                    <a:pt x="12365" y="4831"/>
                  </a:lnTo>
                  <a:lnTo>
                    <a:pt x="11675" y="4084"/>
                  </a:lnTo>
                  <a:lnTo>
                    <a:pt x="10985" y="3394"/>
                  </a:lnTo>
                  <a:lnTo>
                    <a:pt x="10237" y="2703"/>
                  </a:lnTo>
                  <a:lnTo>
                    <a:pt x="9604" y="2186"/>
                  </a:lnTo>
                  <a:lnTo>
                    <a:pt x="8972" y="1726"/>
                  </a:lnTo>
                  <a:lnTo>
                    <a:pt x="8282" y="1323"/>
                  </a:lnTo>
                  <a:lnTo>
                    <a:pt x="7592" y="921"/>
                  </a:lnTo>
                  <a:lnTo>
                    <a:pt x="6844" y="576"/>
                  </a:lnTo>
                  <a:lnTo>
                    <a:pt x="6096" y="346"/>
                  </a:lnTo>
                  <a:lnTo>
                    <a:pt x="5291" y="173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7B7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4"/>
          <p:cNvSpPr/>
          <p:nvPr/>
        </p:nvSpPr>
        <p:spPr>
          <a:xfrm rot="3360721">
            <a:off x="2075212" y="1043947"/>
            <a:ext cx="144159" cy="146509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 rot="-1994755">
            <a:off x="7343189" y="2110169"/>
            <a:ext cx="327777" cy="194810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 rot="-1275809">
            <a:off x="7632394" y="1006289"/>
            <a:ext cx="511987" cy="347890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 rot="-1275809">
            <a:off x="7165828" y="1162657"/>
            <a:ext cx="308366" cy="149111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 rot="-1275809">
            <a:off x="6929968" y="535417"/>
            <a:ext cx="366572" cy="506886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 rot="-1275809">
            <a:off x="7229831" y="702206"/>
            <a:ext cx="622532" cy="290237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 rot="-1275809">
            <a:off x="1721366" y="4467501"/>
            <a:ext cx="135804" cy="119316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 rot="-1275809">
            <a:off x="6695139" y="870581"/>
            <a:ext cx="232758" cy="337970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 rot="-1275809">
            <a:off x="6703297" y="652245"/>
            <a:ext cx="172630" cy="139191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2866905" y="3978538"/>
            <a:ext cx="208524" cy="290478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8756382" y="4814861"/>
            <a:ext cx="176272" cy="174476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8591870" y="158066"/>
            <a:ext cx="300907" cy="174476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476396" y="4122342"/>
            <a:ext cx="542995" cy="404150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440795" y="314384"/>
            <a:ext cx="261715" cy="222553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832438" y="152383"/>
            <a:ext cx="240354" cy="149556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471041" y="4572743"/>
            <a:ext cx="341833" cy="263510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494197" y="949910"/>
            <a:ext cx="154911" cy="343628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8530268" y="3889108"/>
            <a:ext cx="295551" cy="236825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882280" y="4325269"/>
            <a:ext cx="315147" cy="674750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1341596" y="4382261"/>
            <a:ext cx="281311" cy="379229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8097668" y="4736508"/>
            <a:ext cx="318707" cy="290227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7823509" y="4656421"/>
            <a:ext cx="160267" cy="236794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8359383" y="4166828"/>
            <a:ext cx="639118" cy="263510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8133270" y="4298583"/>
            <a:ext cx="544790" cy="532314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7900067" y="4440988"/>
            <a:ext cx="158471" cy="124666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1282839" y="4773905"/>
            <a:ext cx="110425" cy="87269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243162" y="1151103"/>
            <a:ext cx="110425" cy="85474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241398" y="4266542"/>
            <a:ext cx="158471" cy="124635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170196" y="4458788"/>
            <a:ext cx="327592" cy="156707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8518903" y="806068"/>
            <a:ext cx="469997" cy="311587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8104104" y="757991"/>
            <a:ext cx="283075" cy="133551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8039991" y="156270"/>
            <a:ext cx="336508" cy="453992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1177800" y="157708"/>
            <a:ext cx="211904" cy="284871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8273225" y="441110"/>
            <a:ext cx="571475" cy="259950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152395" y="602784"/>
            <a:ext cx="635557" cy="452196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773681" y="330389"/>
            <a:ext cx="471823" cy="316912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8454790" y="905751"/>
            <a:ext cx="124666" cy="106865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714955" y="766549"/>
            <a:ext cx="131755" cy="131786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762271" y="343192"/>
            <a:ext cx="213669" cy="302702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7870870" y="159831"/>
            <a:ext cx="158471" cy="124666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48" name="Google Shape;148;p6"/>
          <p:cNvSpPr txBox="1"/>
          <p:nvPr>
            <p:ph idx="2" type="body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49" name="Google Shape;149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756382" y="4814861"/>
            <a:ext cx="176272" cy="174476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8591870" y="158066"/>
            <a:ext cx="300907" cy="174476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476396" y="4122342"/>
            <a:ext cx="542995" cy="404150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440795" y="314384"/>
            <a:ext cx="261715" cy="222553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832438" y="152383"/>
            <a:ext cx="240354" cy="149556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471041" y="4572743"/>
            <a:ext cx="341833" cy="263510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494197" y="949910"/>
            <a:ext cx="154911" cy="343628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530268" y="3889108"/>
            <a:ext cx="295551" cy="236825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82280" y="4325269"/>
            <a:ext cx="315147" cy="674750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1341596" y="4382261"/>
            <a:ext cx="281311" cy="379229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8097668" y="4736508"/>
            <a:ext cx="318707" cy="290227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7823509" y="4656421"/>
            <a:ext cx="160267" cy="236794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8359383" y="4166828"/>
            <a:ext cx="639118" cy="263510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8133270" y="4298583"/>
            <a:ext cx="544790" cy="532314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900067" y="4440988"/>
            <a:ext cx="158471" cy="124666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282839" y="4773905"/>
            <a:ext cx="110425" cy="87269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243162" y="1151103"/>
            <a:ext cx="110425" cy="85474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241398" y="4266542"/>
            <a:ext cx="158471" cy="124635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170196" y="4458788"/>
            <a:ext cx="327592" cy="156707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518903" y="806068"/>
            <a:ext cx="469997" cy="311587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8104104" y="757991"/>
            <a:ext cx="283075" cy="133551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039991" y="156270"/>
            <a:ext cx="336508" cy="453992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1177800" y="157708"/>
            <a:ext cx="211904" cy="284871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8273225" y="441110"/>
            <a:ext cx="571475" cy="259950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152395" y="602784"/>
            <a:ext cx="635557" cy="452196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3681" y="330389"/>
            <a:ext cx="471823" cy="316912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454790" y="905751"/>
            <a:ext cx="124666" cy="106865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714955" y="766549"/>
            <a:ext cx="131755" cy="131786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7762271" y="343192"/>
            <a:ext cx="213669" cy="302702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7870870" y="159831"/>
            <a:ext cx="158471" cy="124666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7"/>
          <p:cNvSpPr txBox="1"/>
          <p:nvPr>
            <p:ph idx="1" type="body"/>
          </p:nvPr>
        </p:nvSpPr>
        <p:spPr>
          <a:xfrm>
            <a:off x="1507076" y="1200150"/>
            <a:ext cx="1955100" cy="3725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3" name="Google Shape;183;p7"/>
          <p:cNvSpPr txBox="1"/>
          <p:nvPr>
            <p:ph idx="2" type="body"/>
          </p:nvPr>
        </p:nvSpPr>
        <p:spPr>
          <a:xfrm>
            <a:off x="3562363" y="1200150"/>
            <a:ext cx="1955100" cy="3725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4" name="Google Shape;184;p7"/>
          <p:cNvSpPr txBox="1"/>
          <p:nvPr>
            <p:ph idx="3" type="body"/>
          </p:nvPr>
        </p:nvSpPr>
        <p:spPr>
          <a:xfrm>
            <a:off x="5617649" y="1200150"/>
            <a:ext cx="1955100" cy="3725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5" name="Google Shape;185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8756382" y="4814861"/>
            <a:ext cx="176272" cy="174476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8591870" y="158066"/>
            <a:ext cx="300907" cy="174476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476396" y="4122342"/>
            <a:ext cx="542995" cy="404150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440795" y="314384"/>
            <a:ext cx="261715" cy="222553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832438" y="152383"/>
            <a:ext cx="240354" cy="149556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471041" y="4572743"/>
            <a:ext cx="341833" cy="263510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494197" y="949910"/>
            <a:ext cx="154911" cy="343628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530268" y="3889108"/>
            <a:ext cx="295551" cy="236825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882280" y="4325269"/>
            <a:ext cx="315147" cy="674750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1341596" y="4382261"/>
            <a:ext cx="281311" cy="379229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8097668" y="4736508"/>
            <a:ext cx="318707" cy="290227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7823509" y="4656421"/>
            <a:ext cx="160267" cy="236794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8359383" y="4166828"/>
            <a:ext cx="639118" cy="263510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8133270" y="4298583"/>
            <a:ext cx="544790" cy="532314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"/>
          <p:cNvSpPr/>
          <p:nvPr/>
        </p:nvSpPr>
        <p:spPr>
          <a:xfrm>
            <a:off x="7900067" y="4440988"/>
            <a:ext cx="158471" cy="124666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1282839" y="4773905"/>
            <a:ext cx="110425" cy="87269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"/>
          <p:cNvSpPr/>
          <p:nvPr/>
        </p:nvSpPr>
        <p:spPr>
          <a:xfrm>
            <a:off x="243162" y="1151103"/>
            <a:ext cx="110425" cy="85474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"/>
          <p:cNvSpPr/>
          <p:nvPr/>
        </p:nvSpPr>
        <p:spPr>
          <a:xfrm>
            <a:off x="241398" y="4266542"/>
            <a:ext cx="158471" cy="124635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170196" y="4458788"/>
            <a:ext cx="327592" cy="156707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"/>
          <p:cNvSpPr/>
          <p:nvPr/>
        </p:nvSpPr>
        <p:spPr>
          <a:xfrm>
            <a:off x="8518903" y="806068"/>
            <a:ext cx="469997" cy="311587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"/>
          <p:cNvSpPr/>
          <p:nvPr/>
        </p:nvSpPr>
        <p:spPr>
          <a:xfrm>
            <a:off x="8104104" y="757991"/>
            <a:ext cx="283075" cy="133551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8039991" y="156270"/>
            <a:ext cx="336508" cy="453992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1177800" y="157708"/>
            <a:ext cx="211904" cy="284871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"/>
          <p:cNvSpPr/>
          <p:nvPr/>
        </p:nvSpPr>
        <p:spPr>
          <a:xfrm>
            <a:off x="8273225" y="441110"/>
            <a:ext cx="571475" cy="259950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"/>
          <p:cNvSpPr/>
          <p:nvPr/>
        </p:nvSpPr>
        <p:spPr>
          <a:xfrm>
            <a:off x="152395" y="602784"/>
            <a:ext cx="635557" cy="452196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"/>
          <p:cNvSpPr/>
          <p:nvPr/>
        </p:nvSpPr>
        <p:spPr>
          <a:xfrm>
            <a:off x="773681" y="330389"/>
            <a:ext cx="471823" cy="316912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8454790" y="905751"/>
            <a:ext cx="124666" cy="106865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714955" y="766549"/>
            <a:ext cx="131755" cy="131786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"/>
          <p:cNvSpPr/>
          <p:nvPr/>
        </p:nvSpPr>
        <p:spPr>
          <a:xfrm>
            <a:off x="7762271" y="343192"/>
            <a:ext cx="213669" cy="302702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7870870" y="159831"/>
            <a:ext cx="158471" cy="124666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8756382" y="4814861"/>
            <a:ext cx="176272" cy="174476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"/>
          <p:cNvSpPr/>
          <p:nvPr/>
        </p:nvSpPr>
        <p:spPr>
          <a:xfrm>
            <a:off x="8591870" y="158066"/>
            <a:ext cx="300907" cy="174476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476396" y="4122342"/>
            <a:ext cx="542995" cy="404150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"/>
          <p:cNvSpPr/>
          <p:nvPr/>
        </p:nvSpPr>
        <p:spPr>
          <a:xfrm>
            <a:off x="440795" y="314384"/>
            <a:ext cx="261715" cy="222553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"/>
          <p:cNvSpPr/>
          <p:nvPr/>
        </p:nvSpPr>
        <p:spPr>
          <a:xfrm>
            <a:off x="832438" y="152383"/>
            <a:ext cx="240354" cy="149556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"/>
          <p:cNvSpPr/>
          <p:nvPr/>
        </p:nvSpPr>
        <p:spPr>
          <a:xfrm>
            <a:off x="471041" y="4572743"/>
            <a:ext cx="341833" cy="263510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494197" y="949910"/>
            <a:ext cx="154911" cy="343628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8530268" y="3889108"/>
            <a:ext cx="295551" cy="236825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"/>
          <p:cNvSpPr/>
          <p:nvPr/>
        </p:nvSpPr>
        <p:spPr>
          <a:xfrm>
            <a:off x="882280" y="4325269"/>
            <a:ext cx="315147" cy="674750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1341596" y="4382261"/>
            <a:ext cx="281311" cy="379229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"/>
          <p:cNvSpPr/>
          <p:nvPr/>
        </p:nvSpPr>
        <p:spPr>
          <a:xfrm>
            <a:off x="8097668" y="4736508"/>
            <a:ext cx="318707" cy="290227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7823509" y="4656421"/>
            <a:ext cx="160267" cy="236794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8359383" y="4166828"/>
            <a:ext cx="639118" cy="263510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"/>
          <p:cNvSpPr/>
          <p:nvPr/>
        </p:nvSpPr>
        <p:spPr>
          <a:xfrm>
            <a:off x="8133270" y="4298583"/>
            <a:ext cx="544790" cy="532314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"/>
          <p:cNvSpPr/>
          <p:nvPr/>
        </p:nvSpPr>
        <p:spPr>
          <a:xfrm>
            <a:off x="7900067" y="4440988"/>
            <a:ext cx="158471" cy="124666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1282839" y="4773905"/>
            <a:ext cx="110425" cy="87269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"/>
          <p:cNvSpPr/>
          <p:nvPr/>
        </p:nvSpPr>
        <p:spPr>
          <a:xfrm>
            <a:off x="243162" y="1151103"/>
            <a:ext cx="110425" cy="85474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"/>
          <p:cNvSpPr/>
          <p:nvPr/>
        </p:nvSpPr>
        <p:spPr>
          <a:xfrm>
            <a:off x="241398" y="4266542"/>
            <a:ext cx="158471" cy="124635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170196" y="4458788"/>
            <a:ext cx="327592" cy="156707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"/>
          <p:cNvSpPr/>
          <p:nvPr/>
        </p:nvSpPr>
        <p:spPr>
          <a:xfrm>
            <a:off x="8518903" y="806068"/>
            <a:ext cx="469997" cy="311587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8"/>
          <p:cNvSpPr/>
          <p:nvPr/>
        </p:nvSpPr>
        <p:spPr>
          <a:xfrm>
            <a:off x="8104104" y="757991"/>
            <a:ext cx="283075" cy="133551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"/>
          <p:cNvSpPr/>
          <p:nvPr/>
        </p:nvSpPr>
        <p:spPr>
          <a:xfrm>
            <a:off x="8039991" y="156270"/>
            <a:ext cx="336508" cy="453992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"/>
          <p:cNvSpPr/>
          <p:nvPr/>
        </p:nvSpPr>
        <p:spPr>
          <a:xfrm>
            <a:off x="1177800" y="157708"/>
            <a:ext cx="211904" cy="284871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"/>
          <p:cNvSpPr/>
          <p:nvPr/>
        </p:nvSpPr>
        <p:spPr>
          <a:xfrm>
            <a:off x="8273225" y="441110"/>
            <a:ext cx="571475" cy="259950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"/>
          <p:cNvSpPr/>
          <p:nvPr/>
        </p:nvSpPr>
        <p:spPr>
          <a:xfrm>
            <a:off x="152395" y="602784"/>
            <a:ext cx="635557" cy="452196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8"/>
          <p:cNvSpPr/>
          <p:nvPr/>
        </p:nvSpPr>
        <p:spPr>
          <a:xfrm>
            <a:off x="773681" y="330389"/>
            <a:ext cx="471823" cy="316912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8"/>
          <p:cNvSpPr/>
          <p:nvPr/>
        </p:nvSpPr>
        <p:spPr>
          <a:xfrm>
            <a:off x="8454790" y="905751"/>
            <a:ext cx="124666" cy="106865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>
            <a:off x="714955" y="766549"/>
            <a:ext cx="131755" cy="131786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7762271" y="343192"/>
            <a:ext cx="213669" cy="302702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7870870" y="159831"/>
            <a:ext cx="158471" cy="124666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7B77C8"/>
              </a:buClr>
              <a:buSzPts val="1800"/>
              <a:buNone/>
              <a:defRPr sz="1800">
                <a:solidFill>
                  <a:srgbClr val="7B77C8"/>
                </a:solidFill>
              </a:defRPr>
            </a:lvl1pPr>
          </a:lstStyle>
          <a:p/>
        </p:txBody>
      </p:sp>
      <p:sp>
        <p:nvSpPr>
          <p:cNvPr id="251" name="Google Shape;251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9"/>
          <p:cNvSpPr/>
          <p:nvPr/>
        </p:nvSpPr>
        <p:spPr>
          <a:xfrm>
            <a:off x="8756382" y="4814861"/>
            <a:ext cx="176272" cy="174476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"/>
          <p:cNvSpPr/>
          <p:nvPr/>
        </p:nvSpPr>
        <p:spPr>
          <a:xfrm>
            <a:off x="8591870" y="158066"/>
            <a:ext cx="300907" cy="174476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"/>
          <p:cNvSpPr/>
          <p:nvPr/>
        </p:nvSpPr>
        <p:spPr>
          <a:xfrm>
            <a:off x="476396" y="4122342"/>
            <a:ext cx="542995" cy="404150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"/>
          <p:cNvSpPr/>
          <p:nvPr/>
        </p:nvSpPr>
        <p:spPr>
          <a:xfrm>
            <a:off x="440795" y="314384"/>
            <a:ext cx="261715" cy="222553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9"/>
          <p:cNvSpPr/>
          <p:nvPr/>
        </p:nvSpPr>
        <p:spPr>
          <a:xfrm>
            <a:off x="832438" y="152383"/>
            <a:ext cx="240354" cy="149556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9"/>
          <p:cNvSpPr/>
          <p:nvPr/>
        </p:nvSpPr>
        <p:spPr>
          <a:xfrm>
            <a:off x="471041" y="4572743"/>
            <a:ext cx="341833" cy="263510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"/>
          <p:cNvSpPr/>
          <p:nvPr/>
        </p:nvSpPr>
        <p:spPr>
          <a:xfrm>
            <a:off x="494197" y="949910"/>
            <a:ext cx="154911" cy="343628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"/>
          <p:cNvSpPr/>
          <p:nvPr/>
        </p:nvSpPr>
        <p:spPr>
          <a:xfrm>
            <a:off x="8530268" y="3889108"/>
            <a:ext cx="295551" cy="236825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882280" y="4325269"/>
            <a:ext cx="315147" cy="674750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"/>
          <p:cNvSpPr/>
          <p:nvPr/>
        </p:nvSpPr>
        <p:spPr>
          <a:xfrm>
            <a:off x="1341596" y="4382261"/>
            <a:ext cx="281311" cy="379229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8097668" y="4736508"/>
            <a:ext cx="318707" cy="290227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"/>
          <p:cNvSpPr/>
          <p:nvPr/>
        </p:nvSpPr>
        <p:spPr>
          <a:xfrm>
            <a:off x="7823509" y="4656421"/>
            <a:ext cx="160267" cy="236794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8359383" y="4166828"/>
            <a:ext cx="639118" cy="263510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8133270" y="4298583"/>
            <a:ext cx="544790" cy="532314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7900067" y="4440988"/>
            <a:ext cx="158471" cy="124666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1282839" y="4773905"/>
            <a:ext cx="110425" cy="87269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9"/>
          <p:cNvSpPr/>
          <p:nvPr/>
        </p:nvSpPr>
        <p:spPr>
          <a:xfrm>
            <a:off x="243162" y="1151103"/>
            <a:ext cx="110425" cy="85474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"/>
          <p:cNvSpPr/>
          <p:nvPr/>
        </p:nvSpPr>
        <p:spPr>
          <a:xfrm>
            <a:off x="241398" y="4266542"/>
            <a:ext cx="158471" cy="124635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9"/>
          <p:cNvSpPr/>
          <p:nvPr/>
        </p:nvSpPr>
        <p:spPr>
          <a:xfrm>
            <a:off x="170196" y="4458788"/>
            <a:ext cx="327592" cy="156707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9"/>
          <p:cNvSpPr/>
          <p:nvPr/>
        </p:nvSpPr>
        <p:spPr>
          <a:xfrm>
            <a:off x="8518903" y="806068"/>
            <a:ext cx="469997" cy="311587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8104104" y="757991"/>
            <a:ext cx="283075" cy="133551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8039991" y="156270"/>
            <a:ext cx="336508" cy="453992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9"/>
          <p:cNvSpPr/>
          <p:nvPr/>
        </p:nvSpPr>
        <p:spPr>
          <a:xfrm>
            <a:off x="1177800" y="157708"/>
            <a:ext cx="211904" cy="284871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9"/>
          <p:cNvSpPr/>
          <p:nvPr/>
        </p:nvSpPr>
        <p:spPr>
          <a:xfrm>
            <a:off x="8273225" y="441110"/>
            <a:ext cx="571475" cy="259950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9"/>
          <p:cNvSpPr/>
          <p:nvPr/>
        </p:nvSpPr>
        <p:spPr>
          <a:xfrm>
            <a:off x="152395" y="602784"/>
            <a:ext cx="635557" cy="452196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9"/>
          <p:cNvSpPr/>
          <p:nvPr/>
        </p:nvSpPr>
        <p:spPr>
          <a:xfrm>
            <a:off x="773681" y="330389"/>
            <a:ext cx="471823" cy="316912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9"/>
          <p:cNvSpPr/>
          <p:nvPr/>
        </p:nvSpPr>
        <p:spPr>
          <a:xfrm>
            <a:off x="8454790" y="905751"/>
            <a:ext cx="124666" cy="106865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9"/>
          <p:cNvSpPr/>
          <p:nvPr/>
        </p:nvSpPr>
        <p:spPr>
          <a:xfrm>
            <a:off x="714955" y="766549"/>
            <a:ext cx="131755" cy="131786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9"/>
          <p:cNvSpPr/>
          <p:nvPr/>
        </p:nvSpPr>
        <p:spPr>
          <a:xfrm>
            <a:off x="7762271" y="343192"/>
            <a:ext cx="213669" cy="302702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7870870" y="159831"/>
            <a:ext cx="158471" cy="124666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10"/>
          <p:cNvSpPr/>
          <p:nvPr/>
        </p:nvSpPr>
        <p:spPr>
          <a:xfrm>
            <a:off x="8879183" y="4878827"/>
            <a:ext cx="156799" cy="155201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8714628" y="82976"/>
            <a:ext cx="267665" cy="155201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337680" y="4286565"/>
            <a:ext cx="483008" cy="359502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0"/>
          <p:cNvSpPr/>
          <p:nvPr/>
        </p:nvSpPr>
        <p:spPr>
          <a:xfrm>
            <a:off x="332748" y="202010"/>
            <a:ext cx="232802" cy="197967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0"/>
          <p:cNvSpPr/>
          <p:nvPr/>
        </p:nvSpPr>
        <p:spPr>
          <a:xfrm>
            <a:off x="681138" y="57901"/>
            <a:ext cx="213801" cy="133034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0"/>
          <p:cNvSpPr/>
          <p:nvPr/>
        </p:nvSpPr>
        <p:spPr>
          <a:xfrm>
            <a:off x="332916" y="4687223"/>
            <a:ext cx="304069" cy="234399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380252" y="767349"/>
            <a:ext cx="137798" cy="305666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8678042" y="4055315"/>
            <a:ext cx="262901" cy="210662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0"/>
          <p:cNvSpPr/>
          <p:nvPr/>
        </p:nvSpPr>
        <p:spPr>
          <a:xfrm>
            <a:off x="698737" y="4467080"/>
            <a:ext cx="280332" cy="600207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0"/>
          <p:cNvSpPr/>
          <p:nvPr/>
        </p:nvSpPr>
        <p:spPr>
          <a:xfrm>
            <a:off x="1107326" y="4517779"/>
            <a:ext cx="250233" cy="337334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0"/>
          <p:cNvSpPr/>
          <p:nvPr/>
        </p:nvSpPr>
        <p:spPr>
          <a:xfrm>
            <a:off x="8293219" y="4809127"/>
            <a:ext cx="283499" cy="258164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0"/>
          <p:cNvSpPr/>
          <p:nvPr/>
        </p:nvSpPr>
        <p:spPr>
          <a:xfrm>
            <a:off x="8049338" y="4737885"/>
            <a:ext cx="142562" cy="210634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0"/>
          <p:cNvSpPr/>
          <p:nvPr/>
        </p:nvSpPr>
        <p:spPr>
          <a:xfrm>
            <a:off x="8526030" y="4302363"/>
            <a:ext cx="568512" cy="234399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0"/>
          <p:cNvSpPr/>
          <p:nvPr/>
        </p:nvSpPr>
        <p:spPr>
          <a:xfrm>
            <a:off x="8324889" y="4419567"/>
            <a:ext cx="484605" cy="473507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0"/>
          <p:cNvSpPr/>
          <p:nvPr/>
        </p:nvSpPr>
        <p:spPr>
          <a:xfrm>
            <a:off x="8117441" y="4546244"/>
            <a:ext cx="140964" cy="110894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0"/>
          <p:cNvSpPr/>
          <p:nvPr/>
        </p:nvSpPr>
        <p:spPr>
          <a:xfrm>
            <a:off x="1055058" y="4866169"/>
            <a:ext cx="98226" cy="77628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0"/>
          <p:cNvSpPr/>
          <p:nvPr/>
        </p:nvSpPr>
        <p:spPr>
          <a:xfrm>
            <a:off x="156942" y="946322"/>
            <a:ext cx="98226" cy="76031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0"/>
          <p:cNvSpPr/>
          <p:nvPr/>
        </p:nvSpPr>
        <p:spPr>
          <a:xfrm>
            <a:off x="128635" y="4414840"/>
            <a:ext cx="140964" cy="110866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0"/>
          <p:cNvSpPr/>
          <p:nvPr/>
        </p:nvSpPr>
        <p:spPr>
          <a:xfrm>
            <a:off x="65297" y="4585854"/>
            <a:ext cx="291402" cy="139395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0"/>
          <p:cNvSpPr/>
          <p:nvPr/>
        </p:nvSpPr>
        <p:spPr>
          <a:xfrm>
            <a:off x="8649720" y="659413"/>
            <a:ext cx="418074" cy="277165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8280731" y="616645"/>
            <a:ext cx="251803" cy="118797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0"/>
          <p:cNvSpPr/>
          <p:nvPr/>
        </p:nvSpPr>
        <p:spPr>
          <a:xfrm>
            <a:off x="8223699" y="81379"/>
            <a:ext cx="299333" cy="403837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0"/>
          <p:cNvSpPr/>
          <p:nvPr/>
        </p:nvSpPr>
        <p:spPr>
          <a:xfrm>
            <a:off x="988357" y="62638"/>
            <a:ext cx="188494" cy="253400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0"/>
          <p:cNvSpPr/>
          <p:nvPr/>
        </p:nvSpPr>
        <p:spPr>
          <a:xfrm>
            <a:off x="8431174" y="334761"/>
            <a:ext cx="508342" cy="231232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0"/>
          <p:cNvSpPr/>
          <p:nvPr/>
        </p:nvSpPr>
        <p:spPr>
          <a:xfrm>
            <a:off x="76199" y="458559"/>
            <a:ext cx="565345" cy="402240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628870" y="216248"/>
            <a:ext cx="419699" cy="281901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8592688" y="748087"/>
            <a:ext cx="110894" cy="95059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576629" y="604238"/>
            <a:ext cx="117200" cy="117227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0"/>
          <p:cNvSpPr/>
          <p:nvPr/>
        </p:nvSpPr>
        <p:spPr>
          <a:xfrm>
            <a:off x="7976651" y="247657"/>
            <a:ext cx="190064" cy="269262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0"/>
          <p:cNvSpPr/>
          <p:nvPr/>
        </p:nvSpPr>
        <p:spPr>
          <a:xfrm>
            <a:off x="8073256" y="84546"/>
            <a:ext cx="140964" cy="110894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8FF1ED"/>
              </a:buClr>
              <a:buSzPts val="2400"/>
              <a:buFont typeface="Roboto Slab Light"/>
              <a:buChar char="﹡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EB794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DB5C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4CC3F8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acifico" TargetMode="External"/><Relationship Id="rId4" Type="http://schemas.openxmlformats.org/officeDocument/2006/relationships/hyperlink" Target="https://www.fontsquirrel.com/fonts/roboto-slab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/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420" name="Google Shape;420;p21"/>
          <p:cNvSpPr txBox="1"/>
          <p:nvPr>
            <p:ph idx="1" type="body"/>
          </p:nvPr>
        </p:nvSpPr>
        <p:spPr>
          <a:xfrm>
            <a:off x="1408675" y="1559250"/>
            <a:ext cx="2733900" cy="202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421" name="Google Shape;4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8150" y="1191499"/>
            <a:ext cx="3203700" cy="32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2" name="Google Shape;422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"/>
          <p:cNvSpPr txBox="1"/>
          <p:nvPr>
            <p:ph idx="4294967295" type="title"/>
          </p:nvPr>
        </p:nvSpPr>
        <p:spPr>
          <a:xfrm>
            <a:off x="324375" y="1881750"/>
            <a:ext cx="3474300" cy="13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</a:rPr>
              <a:t>Want big impact?</a:t>
            </a:r>
            <a:endParaRPr b="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428" name="Google Shape;428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434" name="Google Shape;434;p2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3007704" y="1536455"/>
            <a:ext cx="3091500" cy="3091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23"/>
          <p:cNvGrpSpPr/>
          <p:nvPr/>
        </p:nvGrpSpPr>
        <p:grpSpPr>
          <a:xfrm>
            <a:off x="3597358" y="1185287"/>
            <a:ext cx="1912578" cy="1912578"/>
            <a:chOff x="3611776" y="414352"/>
            <a:chExt cx="2166000" cy="2166000"/>
          </a:xfrm>
        </p:grpSpPr>
        <p:sp>
          <p:nvSpPr>
            <p:cNvPr id="437" name="Google Shape;437;p23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FE65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4436634" y="2614434"/>
            <a:ext cx="1912578" cy="1912578"/>
            <a:chOff x="4562258" y="2032864"/>
            <a:chExt cx="2166000" cy="2166000"/>
          </a:xfrm>
        </p:grpSpPr>
        <p:sp>
          <p:nvSpPr>
            <p:cNvPr id="440" name="Google Shape;440;p23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4CC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sp>
          <p:nvSpPr>
            <p:cNvPr id="441" name="Google Shape;441;p23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2794800" y="2614434"/>
            <a:ext cx="1912578" cy="1912578"/>
            <a:chOff x="2702876" y="2032864"/>
            <a:chExt cx="2166000" cy="2166000"/>
          </a:xfrm>
        </p:grpSpPr>
        <p:sp>
          <p:nvSpPr>
            <p:cNvPr id="443" name="Google Shape;443;p23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FFD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sp>
          <p:nvSpPr>
            <p:cNvPr id="444" name="Google Shape;444;p23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</p:grpSp>
      <p:sp>
        <p:nvSpPr>
          <p:cNvPr id="445" name="Google Shape;445;p23"/>
          <p:cNvSpPr/>
          <p:nvPr/>
        </p:nvSpPr>
        <p:spPr>
          <a:xfrm>
            <a:off x="4014818" y="2537888"/>
            <a:ext cx="1082400" cy="108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51" name="Google Shape;451;p24"/>
          <p:cNvGraphicFramePr/>
          <p:nvPr/>
        </p:nvGraphicFramePr>
        <p:xfrm>
          <a:off x="1774250" y="123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{3DBC85BF-9517-4F97-80DA-68B6660F2E1B}</a:tableStyleId>
              </a:tblPr>
              <a:tblGrid>
                <a:gridCol w="1398875"/>
                <a:gridCol w="1398875"/>
                <a:gridCol w="1398875"/>
                <a:gridCol w="1398875"/>
              </a:tblGrid>
              <a:tr h="66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C3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A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C3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B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C3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C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C3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F1ED"/>
                    </a:solidFill>
                  </a:tcPr>
                </a:tc>
              </a:tr>
              <a:tr h="66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Yellow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C3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C3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20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C3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7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CC3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F1ED"/>
                    </a:solidFill>
                  </a:tcPr>
                </a:tc>
              </a:tr>
              <a:tr h="66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Blue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30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15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F1ED"/>
                    </a:solidFill>
                  </a:tcPr>
                </a:tc>
              </a:tr>
              <a:tr h="66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Orange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C3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5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C3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24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C3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16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CC3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F1ED"/>
                    </a:solidFill>
                  </a:tcPr>
                </a:tc>
              </a:tr>
            </a:tbl>
          </a:graphicData>
        </a:graphic>
      </p:graphicFrame>
      <p:sp>
        <p:nvSpPr>
          <p:cNvPr id="452" name="Google Shape;452;p2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C3F8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5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B5C"/>
                </a:solidFill>
              </a:rPr>
              <a:t>Maps</a:t>
            </a:r>
            <a:endParaRPr>
              <a:solidFill>
                <a:srgbClr val="FFDB5C"/>
              </a:solidFill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1991725" y="1815300"/>
            <a:ext cx="7644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our office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460" name="Google Shape;460;p2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1182575" y="2234775"/>
            <a:ext cx="120900" cy="120900"/>
          </a:xfrm>
          <a:prstGeom prst="ellipse">
            <a:avLst/>
          </a:prstGeom>
          <a:solidFill>
            <a:srgbClr val="7B77C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5"/>
          <p:cNvSpPr/>
          <p:nvPr/>
        </p:nvSpPr>
        <p:spPr>
          <a:xfrm>
            <a:off x="2955175" y="3737350"/>
            <a:ext cx="120900" cy="120900"/>
          </a:xfrm>
          <a:prstGeom prst="ellipse">
            <a:avLst/>
          </a:prstGeom>
          <a:solidFill>
            <a:srgbClr val="7B77C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5"/>
          <p:cNvSpPr/>
          <p:nvPr/>
        </p:nvSpPr>
        <p:spPr>
          <a:xfrm>
            <a:off x="3908375" y="2017800"/>
            <a:ext cx="120900" cy="120900"/>
          </a:xfrm>
          <a:prstGeom prst="ellipse">
            <a:avLst/>
          </a:prstGeom>
          <a:solidFill>
            <a:srgbClr val="7B77C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5"/>
          <p:cNvSpPr/>
          <p:nvPr/>
        </p:nvSpPr>
        <p:spPr>
          <a:xfrm>
            <a:off x="6789100" y="2511300"/>
            <a:ext cx="120900" cy="120900"/>
          </a:xfrm>
          <a:prstGeom prst="ellipse">
            <a:avLst/>
          </a:prstGeom>
          <a:solidFill>
            <a:srgbClr val="7B77C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5"/>
          <p:cNvSpPr/>
          <p:nvPr/>
        </p:nvSpPr>
        <p:spPr>
          <a:xfrm>
            <a:off x="4622900" y="4148000"/>
            <a:ext cx="120900" cy="120900"/>
          </a:xfrm>
          <a:prstGeom prst="ellipse">
            <a:avLst/>
          </a:prstGeom>
          <a:solidFill>
            <a:srgbClr val="7B77C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5"/>
          <p:cNvSpPr/>
          <p:nvPr/>
        </p:nvSpPr>
        <p:spPr>
          <a:xfrm>
            <a:off x="7391850" y="4207300"/>
            <a:ext cx="120900" cy="120900"/>
          </a:xfrm>
          <a:prstGeom prst="ellipse">
            <a:avLst/>
          </a:prstGeom>
          <a:solidFill>
            <a:srgbClr val="7B77C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B5C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B77C8"/>
                </a:solidFill>
              </a:rPr>
              <a:t>89,526,124</a:t>
            </a:r>
            <a:endParaRPr sz="9600">
              <a:solidFill>
                <a:srgbClr val="7B77C8"/>
              </a:solidFill>
            </a:endParaRPr>
          </a:p>
        </p:txBody>
      </p:sp>
      <p:sp>
        <p:nvSpPr>
          <p:cNvPr id="472" name="Google Shape;472;p26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E6594"/>
                </a:solidFill>
              </a:rPr>
              <a:t>Whoa! That’s a big number, aren’t you proud?</a:t>
            </a:r>
            <a:endParaRPr>
              <a:solidFill>
                <a:srgbClr val="FE6594"/>
              </a:solidFill>
            </a:endParaRPr>
          </a:p>
        </p:txBody>
      </p:sp>
      <p:sp>
        <p:nvSpPr>
          <p:cNvPr id="473" name="Google Shape;473;p2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"/>
          <p:cNvSpPr txBox="1"/>
          <p:nvPr>
            <p:ph idx="4294967295" type="ctrTitle"/>
          </p:nvPr>
        </p:nvSpPr>
        <p:spPr>
          <a:xfrm>
            <a:off x="1878225" y="495600"/>
            <a:ext cx="53877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8FF1ED"/>
                </a:solidFill>
              </a:rPr>
              <a:t>89,526,124$</a:t>
            </a:r>
            <a:endParaRPr sz="4800">
              <a:solidFill>
                <a:srgbClr val="8FF1ED"/>
              </a:solidFill>
            </a:endParaRPr>
          </a:p>
        </p:txBody>
      </p:sp>
      <p:sp>
        <p:nvSpPr>
          <p:cNvPr id="479" name="Google Shape;479;p27"/>
          <p:cNvSpPr txBox="1"/>
          <p:nvPr>
            <p:ph idx="4294967295" type="subTitle"/>
          </p:nvPr>
        </p:nvSpPr>
        <p:spPr>
          <a:xfrm>
            <a:off x="1878225" y="1182708"/>
            <a:ext cx="53877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480" name="Google Shape;480;p27"/>
          <p:cNvSpPr txBox="1"/>
          <p:nvPr>
            <p:ph idx="4294967295" type="ctrTitle"/>
          </p:nvPr>
        </p:nvSpPr>
        <p:spPr>
          <a:xfrm>
            <a:off x="1878225" y="3124493"/>
            <a:ext cx="53877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7B77C8"/>
                </a:solidFill>
              </a:rPr>
              <a:t>100%</a:t>
            </a:r>
            <a:endParaRPr sz="4800">
              <a:solidFill>
                <a:srgbClr val="7B77C8"/>
              </a:solidFill>
            </a:endParaRPr>
          </a:p>
        </p:txBody>
      </p:sp>
      <p:sp>
        <p:nvSpPr>
          <p:cNvPr id="481" name="Google Shape;481;p27"/>
          <p:cNvSpPr txBox="1"/>
          <p:nvPr>
            <p:ph idx="4294967295" type="subTitle"/>
          </p:nvPr>
        </p:nvSpPr>
        <p:spPr>
          <a:xfrm>
            <a:off x="1878225" y="3811601"/>
            <a:ext cx="53877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482" name="Google Shape;482;p27"/>
          <p:cNvSpPr txBox="1"/>
          <p:nvPr>
            <p:ph idx="4294967295" type="ctrTitle"/>
          </p:nvPr>
        </p:nvSpPr>
        <p:spPr>
          <a:xfrm>
            <a:off x="1878225" y="1810047"/>
            <a:ext cx="53877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CC3F8"/>
                </a:solidFill>
              </a:rPr>
              <a:t>185,244 users</a:t>
            </a:r>
            <a:endParaRPr sz="4800">
              <a:solidFill>
                <a:srgbClr val="4CC3F8"/>
              </a:solidFill>
            </a:endParaRPr>
          </a:p>
        </p:txBody>
      </p:sp>
      <p:sp>
        <p:nvSpPr>
          <p:cNvPr id="483" name="Google Shape;483;p27"/>
          <p:cNvSpPr txBox="1"/>
          <p:nvPr>
            <p:ph idx="4294967295" type="subTitle"/>
          </p:nvPr>
        </p:nvSpPr>
        <p:spPr>
          <a:xfrm>
            <a:off x="1878225" y="2497155"/>
            <a:ext cx="53877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484" name="Google Shape;484;p2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90" name="Google Shape;490;p2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1" name="Google Shape;491;p28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492" name="Google Shape;492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tempus</a:t>
              </a:r>
              <a:endParaRPr sz="12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cxnSp>
          <p:nvCxnSpPr>
            <p:cNvPr id="493" name="Google Shape;493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FFDB5C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494" name="Google Shape;494;p28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495" name="Google Shape;495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tempus</a:t>
              </a:r>
              <a:endParaRPr sz="12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cxnSp>
          <p:nvCxnSpPr>
            <p:cNvPr id="496" name="Google Shape;496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E659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497" name="Google Shape;497;p28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498" name="Google Shape;498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tempus</a:t>
              </a:r>
              <a:endParaRPr sz="12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cxnSp>
          <p:nvCxnSpPr>
            <p:cNvPr id="499" name="Google Shape;499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EB79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500" name="Google Shape;500;p28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501" name="Google Shape;501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FE65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FEB7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FFD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4" name="Google Shape;504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505" name="Google Shape;505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FFDB5C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FFDB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508" name="Google Shape;508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FE659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FE65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0" name="Google Shape;510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511" name="Google Shape;511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FEB79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FEB7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3" name="Google Shape;513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Pacifico"/>
                  <a:ea typeface="Pacifico"/>
                  <a:cs typeface="Pacifico"/>
                  <a:sym typeface="Pacifico"/>
                </a:rPr>
                <a:t>03 </a:t>
              </a:r>
              <a:endParaRPr b="1" sz="16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  <p:sp>
          <p:nvSpPr>
            <p:cNvPr id="514" name="Google Shape;514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Pacifico"/>
                  <a:ea typeface="Pacifico"/>
                  <a:cs typeface="Pacifico"/>
                  <a:sym typeface="Pacifico"/>
                </a:rPr>
                <a:t>01 </a:t>
              </a:r>
              <a:endParaRPr sz="16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  <p:sp>
          <p:nvSpPr>
            <p:cNvPr id="515" name="Google Shape;515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Pacifico"/>
                  <a:ea typeface="Pacifico"/>
                  <a:cs typeface="Pacifico"/>
                  <a:sym typeface="Pacifico"/>
                </a:rPr>
                <a:t>02 </a:t>
              </a:r>
              <a:endParaRPr sz="16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21" name="Google Shape;521;p29"/>
          <p:cNvSpPr txBox="1"/>
          <p:nvPr>
            <p:ph idx="1" type="body"/>
          </p:nvPr>
        </p:nvSpPr>
        <p:spPr>
          <a:xfrm>
            <a:off x="1507075" y="1200150"/>
            <a:ext cx="1955100" cy="148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22" name="Google Shape;522;p29"/>
          <p:cNvSpPr txBox="1"/>
          <p:nvPr>
            <p:ph idx="2" type="body"/>
          </p:nvPr>
        </p:nvSpPr>
        <p:spPr>
          <a:xfrm>
            <a:off x="3562362" y="1200150"/>
            <a:ext cx="1955100" cy="148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23" name="Google Shape;523;p29"/>
          <p:cNvSpPr txBox="1"/>
          <p:nvPr>
            <p:ph idx="3" type="body"/>
          </p:nvPr>
        </p:nvSpPr>
        <p:spPr>
          <a:xfrm>
            <a:off x="5617649" y="1200150"/>
            <a:ext cx="1955100" cy="148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4" name="Google Shape;524;p2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29"/>
          <p:cNvSpPr txBox="1"/>
          <p:nvPr>
            <p:ph idx="1" type="body"/>
          </p:nvPr>
        </p:nvSpPr>
        <p:spPr>
          <a:xfrm>
            <a:off x="1507075" y="2822600"/>
            <a:ext cx="1955100" cy="148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26" name="Google Shape;526;p29"/>
          <p:cNvSpPr txBox="1"/>
          <p:nvPr>
            <p:ph idx="2" type="body"/>
          </p:nvPr>
        </p:nvSpPr>
        <p:spPr>
          <a:xfrm>
            <a:off x="3562362" y="2822600"/>
            <a:ext cx="1955100" cy="148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27" name="Google Shape;527;p29"/>
          <p:cNvSpPr txBox="1"/>
          <p:nvPr>
            <p:ph idx="3" type="body"/>
          </p:nvPr>
        </p:nvSpPr>
        <p:spPr>
          <a:xfrm>
            <a:off x="5617649" y="2822600"/>
            <a:ext cx="1955100" cy="148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0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533" name="Google Shape;533;p3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4" name="Google Shape;534;p30" title="Chart"/>
          <p:cNvPicPr preferRelativeResize="0"/>
          <p:nvPr/>
        </p:nvPicPr>
        <p:blipFill rotWithShape="1">
          <a:blip r:embed="rId4">
            <a:alphaModFix/>
          </a:blip>
          <a:srcRect b="9037" l="0" r="0" t="9249"/>
          <a:stretch/>
        </p:blipFill>
        <p:spPr>
          <a:xfrm>
            <a:off x="1980175" y="278025"/>
            <a:ext cx="5183650" cy="370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56" name="Google Shape;356;p13"/>
          <p:cNvSpPr txBox="1"/>
          <p:nvPr>
            <p:ph idx="2" type="body"/>
          </p:nvPr>
        </p:nvSpPr>
        <p:spPr>
          <a:xfrm>
            <a:off x="4661574" y="1200150"/>
            <a:ext cx="2975400" cy="224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57" name="Google Shape;357;p13"/>
          <p:cNvSpPr txBox="1"/>
          <p:nvPr>
            <p:ph idx="1" type="body"/>
          </p:nvPr>
        </p:nvSpPr>
        <p:spPr>
          <a:xfrm>
            <a:off x="1507025" y="1200150"/>
            <a:ext cx="2975400" cy="224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358" name="Google Shape;358;p13"/>
          <p:cNvSpPr txBox="1"/>
          <p:nvPr>
            <p:ph idx="2" type="body"/>
          </p:nvPr>
        </p:nvSpPr>
        <p:spPr>
          <a:xfrm>
            <a:off x="1507025" y="3448725"/>
            <a:ext cx="61299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CC3F8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4CC3F8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4CC3F8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CC3F8"/>
                </a:solidFill>
              </a:rPr>
              <a:t>This template is free to use under </a:t>
            </a:r>
            <a:r>
              <a:rPr lang="en" sz="1200" u="sng">
                <a:solidFill>
                  <a:srgbClr val="4CC3F8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4CC3F8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4CC3F8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CC3F8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CC3F8"/>
              </a:solidFill>
            </a:endParaRPr>
          </a:p>
        </p:txBody>
      </p:sp>
      <p:sp>
        <p:nvSpPr>
          <p:cNvPr id="359" name="Google Shape;359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B77C8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"/>
          <p:cNvSpPr txBox="1"/>
          <p:nvPr>
            <p:ph idx="4294967295" type="body"/>
          </p:nvPr>
        </p:nvSpPr>
        <p:spPr>
          <a:xfrm>
            <a:off x="1084300" y="444300"/>
            <a:ext cx="3280800" cy="425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Mobile</a:t>
            </a: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 project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40" name="Google Shape;540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41" name="Google Shape;541;p3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43" name="Google Shape;543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B794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52" name="Google Shape;552;p3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53" name="Google Shape;553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554" name="Google Shape;554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32"/>
          <p:cNvSpPr txBox="1"/>
          <p:nvPr>
            <p:ph idx="4294967295" type="body"/>
          </p:nvPr>
        </p:nvSpPr>
        <p:spPr>
          <a:xfrm>
            <a:off x="1084300" y="444300"/>
            <a:ext cx="3280800" cy="425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Tablet</a:t>
            </a: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 project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3"/>
          <p:cNvSpPr/>
          <p:nvPr/>
        </p:nvSpPr>
        <p:spPr>
          <a:xfrm>
            <a:off x="3873825" y="859801"/>
            <a:ext cx="4398045" cy="342392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3"/>
          <p:cNvSpPr/>
          <p:nvPr/>
        </p:nvSpPr>
        <p:spPr>
          <a:xfrm>
            <a:off x="4057867" y="1041625"/>
            <a:ext cx="4029900" cy="25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65" name="Google Shape;565;p3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66" name="Google Shape;566;p33"/>
          <p:cNvSpPr txBox="1"/>
          <p:nvPr>
            <p:ph idx="4294967295" type="body"/>
          </p:nvPr>
        </p:nvSpPr>
        <p:spPr>
          <a:xfrm>
            <a:off x="1084300" y="444300"/>
            <a:ext cx="2307600" cy="425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Desktop</a:t>
            </a: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 project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4"/>
          <p:cNvSpPr txBox="1"/>
          <p:nvPr>
            <p:ph idx="4294967295" type="ctrTitle"/>
          </p:nvPr>
        </p:nvSpPr>
        <p:spPr>
          <a:xfrm>
            <a:off x="2140050" y="973750"/>
            <a:ext cx="4863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572" name="Google Shape;572;p34"/>
          <p:cNvSpPr txBox="1"/>
          <p:nvPr>
            <p:ph idx="4294967295" type="subTitle"/>
          </p:nvPr>
        </p:nvSpPr>
        <p:spPr>
          <a:xfrm>
            <a:off x="2140050" y="2173325"/>
            <a:ext cx="48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573" name="Google Shape;573;p34"/>
          <p:cNvSpPr txBox="1"/>
          <p:nvPr>
            <p:ph idx="4294967295" type="body"/>
          </p:nvPr>
        </p:nvSpPr>
        <p:spPr>
          <a:xfrm>
            <a:off x="2140050" y="2997802"/>
            <a:ext cx="4863900" cy="16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574" name="Google Shape;574;p3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5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0" name="Google Shape;580;p35"/>
          <p:cNvSpPr txBox="1"/>
          <p:nvPr>
            <p:ph idx="1" type="body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﹡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4CC3F8"/>
                </a:solidFill>
                <a:hlinkClick r:id="rId3"/>
              </a:rPr>
              <a:t>SlidesCarnival</a:t>
            </a:r>
            <a:endParaRPr sz="2400">
              <a:solidFill>
                <a:srgbClr val="4CC3F8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 sz="2400"/>
              <a:t>Photographs by </a:t>
            </a:r>
            <a:r>
              <a:rPr lang="en" sz="2400" u="sng">
                <a:solidFill>
                  <a:srgbClr val="4CC3F8"/>
                </a:solidFill>
                <a:hlinkClick r:id="rId4"/>
              </a:rPr>
              <a:t>Unsplash</a:t>
            </a:r>
            <a:endParaRPr sz="2400">
              <a:solidFill>
                <a:srgbClr val="4CC3F8"/>
              </a:solidFill>
            </a:endParaRPr>
          </a:p>
        </p:txBody>
      </p:sp>
      <p:sp>
        <p:nvSpPr>
          <p:cNvPr id="581" name="Google Shape;581;p3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6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87" name="Google Shape;587;p36"/>
          <p:cNvSpPr txBox="1"/>
          <p:nvPr>
            <p:ph idx="1" type="body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﹡"/>
            </a:pPr>
            <a:r>
              <a:rPr lang="en" sz="1400"/>
              <a:t>Titles: Pacifico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﹡"/>
            </a:pPr>
            <a:r>
              <a:rPr lang="en" sz="1400"/>
              <a:t>Body copy: Roboto Slab Light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CC3F8"/>
                </a:solidFill>
                <a:hlinkClick r:id="rId3"/>
              </a:rPr>
              <a:t>https://www.fontsquirrel.com/fonts/pacifico</a:t>
            </a:r>
            <a:endParaRPr sz="1400">
              <a:solidFill>
                <a:srgbClr val="4CC3F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CC3F8"/>
                </a:solidFill>
                <a:hlinkClick r:id="rId4"/>
              </a:rPr>
              <a:t>https://www.fontsquirrel.com/fonts/roboto-slab</a:t>
            </a:r>
            <a:endParaRPr sz="1400">
              <a:solidFill>
                <a:srgbClr val="4CC3F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Fucsia </a:t>
            </a:r>
            <a:r>
              <a:rPr b="1" lang="en" sz="1400">
                <a:solidFill>
                  <a:srgbClr val="FE6594"/>
                </a:solidFill>
              </a:rPr>
              <a:t>#fe6594</a:t>
            </a:r>
            <a:r>
              <a:rPr b="1" lang="en" sz="1400"/>
              <a:t> · </a:t>
            </a:r>
            <a:r>
              <a:rPr lang="en" sz="1400"/>
              <a:t>Purple</a:t>
            </a:r>
            <a:r>
              <a:rPr lang="en" sz="1400"/>
              <a:t> </a:t>
            </a:r>
            <a:r>
              <a:rPr b="1" lang="en" sz="1400">
                <a:solidFill>
                  <a:srgbClr val="7B77C8"/>
                </a:solidFill>
              </a:rPr>
              <a:t>#7b77c8</a:t>
            </a:r>
            <a:r>
              <a:rPr b="1" lang="en" sz="1400"/>
              <a:t> · </a:t>
            </a:r>
            <a:r>
              <a:rPr lang="en" sz="1400"/>
              <a:t>Sky blue </a:t>
            </a:r>
            <a:r>
              <a:rPr b="1" lang="en" sz="1400">
                <a:solidFill>
                  <a:srgbClr val="4CC3F8"/>
                </a:solidFill>
              </a:rPr>
              <a:t>#4cc3f8</a:t>
            </a:r>
            <a:r>
              <a:rPr b="1" lang="en" sz="1400"/>
              <a:t> · </a:t>
            </a:r>
            <a:r>
              <a:rPr lang="en" sz="1400"/>
              <a:t>Aqua </a:t>
            </a:r>
            <a:r>
              <a:rPr b="1" lang="en" sz="1400">
                <a:solidFill>
                  <a:srgbClr val="8FF1ED"/>
                </a:solidFill>
              </a:rPr>
              <a:t>#8ff1ed</a:t>
            </a:r>
            <a:r>
              <a:rPr b="1" lang="en" sz="1400"/>
              <a:t> · </a:t>
            </a:r>
            <a:r>
              <a:rPr lang="en" sz="1400"/>
              <a:t>Salmon </a:t>
            </a:r>
            <a:r>
              <a:rPr b="1" lang="en" sz="1400">
                <a:solidFill>
                  <a:srgbClr val="FEB794"/>
                </a:solidFill>
              </a:rPr>
              <a:t>#feb794</a:t>
            </a:r>
            <a:r>
              <a:rPr b="1" lang="en" sz="1400"/>
              <a:t> · </a:t>
            </a:r>
            <a:r>
              <a:rPr lang="en" sz="1400"/>
              <a:t>Sun yellow </a:t>
            </a:r>
            <a:r>
              <a:rPr b="1" lang="en" sz="1400">
                <a:solidFill>
                  <a:srgbClr val="FFDB5C"/>
                </a:solidFill>
              </a:rPr>
              <a:t>#ffdb5c</a:t>
            </a:r>
            <a:r>
              <a:rPr b="1" lang="en" sz="1400"/>
              <a:t> · </a:t>
            </a:r>
            <a:r>
              <a:rPr lang="en" sz="1400"/>
              <a:t>Gray </a:t>
            </a:r>
            <a:r>
              <a:rPr b="1" lang="en" sz="1400"/>
              <a:t>#627281</a:t>
            </a:r>
            <a:endParaRPr b="1" sz="1400"/>
          </a:p>
        </p:txBody>
      </p:sp>
      <p:sp>
        <p:nvSpPr>
          <p:cNvPr id="588" name="Google Shape;588;p36"/>
          <p:cNvSpPr txBox="1"/>
          <p:nvPr/>
        </p:nvSpPr>
        <p:spPr>
          <a:xfrm>
            <a:off x="1507075" y="4247850"/>
            <a:ext cx="6129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B77C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7B77C8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B77C8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B77C8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9" name="Google Shape;589;p3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7"/>
          <p:cNvSpPr/>
          <p:nvPr/>
        </p:nvSpPr>
        <p:spPr>
          <a:xfrm>
            <a:off x="1183384" y="578325"/>
            <a:ext cx="323836" cy="4154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7"/>
          <p:cNvSpPr/>
          <p:nvPr/>
        </p:nvSpPr>
        <p:spPr>
          <a:xfrm>
            <a:off x="1681301" y="636364"/>
            <a:ext cx="345491" cy="292506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7"/>
          <p:cNvSpPr/>
          <p:nvPr/>
        </p:nvSpPr>
        <p:spPr>
          <a:xfrm>
            <a:off x="2194439" y="637273"/>
            <a:ext cx="335326" cy="296198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7"/>
          <p:cNvSpPr/>
          <p:nvPr/>
        </p:nvSpPr>
        <p:spPr>
          <a:xfrm>
            <a:off x="2736577" y="629455"/>
            <a:ext cx="273160" cy="306780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7"/>
          <p:cNvSpPr/>
          <p:nvPr/>
        </p:nvSpPr>
        <p:spPr>
          <a:xfrm>
            <a:off x="3262587" y="626691"/>
            <a:ext cx="232631" cy="30954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7"/>
          <p:cNvSpPr/>
          <p:nvPr/>
        </p:nvSpPr>
        <p:spPr>
          <a:xfrm>
            <a:off x="3706610" y="623000"/>
            <a:ext cx="359310" cy="317380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7"/>
          <p:cNvSpPr/>
          <p:nvPr/>
        </p:nvSpPr>
        <p:spPr>
          <a:xfrm>
            <a:off x="4241858" y="604108"/>
            <a:ext cx="308161" cy="35607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7"/>
          <p:cNvSpPr/>
          <p:nvPr/>
        </p:nvSpPr>
        <p:spPr>
          <a:xfrm>
            <a:off x="4725957" y="627146"/>
            <a:ext cx="358837" cy="31368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7"/>
          <p:cNvSpPr/>
          <p:nvPr/>
        </p:nvSpPr>
        <p:spPr>
          <a:xfrm>
            <a:off x="5254276" y="632673"/>
            <a:ext cx="317380" cy="302634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5768322" y="625309"/>
            <a:ext cx="308161" cy="314617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7"/>
          <p:cNvSpPr/>
          <p:nvPr/>
        </p:nvSpPr>
        <p:spPr>
          <a:xfrm>
            <a:off x="1187075" y="1092371"/>
            <a:ext cx="319217" cy="395221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7"/>
          <p:cNvSpPr/>
          <p:nvPr/>
        </p:nvSpPr>
        <p:spPr>
          <a:xfrm>
            <a:off x="1696048" y="1092371"/>
            <a:ext cx="319217" cy="395221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7"/>
          <p:cNvSpPr/>
          <p:nvPr/>
        </p:nvSpPr>
        <p:spPr>
          <a:xfrm>
            <a:off x="2196275" y="1151792"/>
            <a:ext cx="329344" cy="283287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7"/>
          <p:cNvSpPr/>
          <p:nvPr/>
        </p:nvSpPr>
        <p:spPr>
          <a:xfrm>
            <a:off x="2704793" y="1123227"/>
            <a:ext cx="328890" cy="33303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3216075" y="1144883"/>
            <a:ext cx="326126" cy="288361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3730576" y="1144883"/>
            <a:ext cx="316453" cy="291579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7"/>
          <p:cNvSpPr/>
          <p:nvPr/>
        </p:nvSpPr>
        <p:spPr>
          <a:xfrm>
            <a:off x="4247840" y="1148101"/>
            <a:ext cx="293434" cy="285143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7"/>
          <p:cNvSpPr/>
          <p:nvPr/>
        </p:nvSpPr>
        <p:spPr>
          <a:xfrm>
            <a:off x="4740703" y="1131973"/>
            <a:ext cx="325198" cy="318762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7"/>
          <p:cNvSpPr/>
          <p:nvPr/>
        </p:nvSpPr>
        <p:spPr>
          <a:xfrm>
            <a:off x="5216510" y="1096971"/>
            <a:ext cx="397057" cy="391075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7"/>
          <p:cNvSpPr/>
          <p:nvPr/>
        </p:nvSpPr>
        <p:spPr>
          <a:xfrm>
            <a:off x="5735156" y="1110790"/>
            <a:ext cx="372183" cy="355619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7"/>
          <p:cNvSpPr/>
          <p:nvPr/>
        </p:nvSpPr>
        <p:spPr>
          <a:xfrm>
            <a:off x="1161728" y="1675038"/>
            <a:ext cx="364838" cy="258887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7"/>
          <p:cNvSpPr/>
          <p:nvPr/>
        </p:nvSpPr>
        <p:spPr>
          <a:xfrm>
            <a:off x="1672556" y="1626218"/>
            <a:ext cx="362055" cy="350546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7"/>
          <p:cNvSpPr/>
          <p:nvPr/>
        </p:nvSpPr>
        <p:spPr>
          <a:xfrm>
            <a:off x="2194893" y="1641873"/>
            <a:ext cx="326126" cy="329363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7"/>
          <p:cNvSpPr/>
          <p:nvPr/>
        </p:nvSpPr>
        <p:spPr>
          <a:xfrm>
            <a:off x="2700648" y="1631745"/>
            <a:ext cx="339945" cy="339017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7"/>
          <p:cNvSpPr/>
          <p:nvPr/>
        </p:nvSpPr>
        <p:spPr>
          <a:xfrm>
            <a:off x="3220675" y="1642346"/>
            <a:ext cx="316453" cy="31783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7"/>
          <p:cNvSpPr/>
          <p:nvPr/>
        </p:nvSpPr>
        <p:spPr>
          <a:xfrm>
            <a:off x="3743921" y="1605035"/>
            <a:ext cx="288361" cy="391984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7"/>
          <p:cNvSpPr/>
          <p:nvPr/>
        </p:nvSpPr>
        <p:spPr>
          <a:xfrm>
            <a:off x="4214674" y="1682875"/>
            <a:ext cx="362055" cy="233539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"/>
          <p:cNvSpPr/>
          <p:nvPr/>
        </p:nvSpPr>
        <p:spPr>
          <a:xfrm>
            <a:off x="4738848" y="1633127"/>
            <a:ext cx="333509" cy="3371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7"/>
          <p:cNvSpPr/>
          <p:nvPr/>
        </p:nvSpPr>
        <p:spPr>
          <a:xfrm>
            <a:off x="5246912" y="1620236"/>
            <a:ext cx="335345" cy="348691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7"/>
          <p:cNvSpPr/>
          <p:nvPr/>
        </p:nvSpPr>
        <p:spPr>
          <a:xfrm>
            <a:off x="5740229" y="1630363"/>
            <a:ext cx="358837" cy="336254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7"/>
          <p:cNvSpPr/>
          <p:nvPr/>
        </p:nvSpPr>
        <p:spPr>
          <a:xfrm>
            <a:off x="1204112" y="2154991"/>
            <a:ext cx="280997" cy="306799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7"/>
          <p:cNvSpPr/>
          <p:nvPr/>
        </p:nvSpPr>
        <p:spPr>
          <a:xfrm>
            <a:off x="1700648" y="2155464"/>
            <a:ext cx="299889" cy="301706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7"/>
          <p:cNvSpPr/>
          <p:nvPr/>
        </p:nvSpPr>
        <p:spPr>
          <a:xfrm>
            <a:off x="2215621" y="2155464"/>
            <a:ext cx="299870" cy="301706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7"/>
          <p:cNvSpPr/>
          <p:nvPr/>
        </p:nvSpPr>
        <p:spPr>
          <a:xfrm>
            <a:off x="2720448" y="2155464"/>
            <a:ext cx="299416" cy="301706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7"/>
          <p:cNvSpPr/>
          <p:nvPr/>
        </p:nvSpPr>
        <p:spPr>
          <a:xfrm>
            <a:off x="3298970" y="2108480"/>
            <a:ext cx="161700" cy="398912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7"/>
          <p:cNvSpPr/>
          <p:nvPr/>
        </p:nvSpPr>
        <p:spPr>
          <a:xfrm>
            <a:off x="3817635" y="2111244"/>
            <a:ext cx="140044" cy="394293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7"/>
          <p:cNvSpPr/>
          <p:nvPr/>
        </p:nvSpPr>
        <p:spPr>
          <a:xfrm>
            <a:off x="4331208" y="2154991"/>
            <a:ext cx="127607" cy="302180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7"/>
          <p:cNvSpPr/>
          <p:nvPr/>
        </p:nvSpPr>
        <p:spPr>
          <a:xfrm>
            <a:off x="4755904" y="2150846"/>
            <a:ext cx="297106" cy="314617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7"/>
          <p:cNvSpPr/>
          <p:nvPr/>
        </p:nvSpPr>
        <p:spPr>
          <a:xfrm>
            <a:off x="5252440" y="2159137"/>
            <a:ext cx="325672" cy="300798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7"/>
          <p:cNvSpPr/>
          <p:nvPr/>
        </p:nvSpPr>
        <p:spPr>
          <a:xfrm>
            <a:off x="5767394" y="2108007"/>
            <a:ext cx="299416" cy="35931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7"/>
          <p:cNvSpPr/>
          <p:nvPr/>
        </p:nvSpPr>
        <p:spPr>
          <a:xfrm>
            <a:off x="1289335" y="2631272"/>
            <a:ext cx="110097" cy="372202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7"/>
          <p:cNvSpPr/>
          <p:nvPr/>
        </p:nvSpPr>
        <p:spPr>
          <a:xfrm>
            <a:off x="1733813" y="2617453"/>
            <a:ext cx="238158" cy="398912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7"/>
          <p:cNvSpPr/>
          <p:nvPr/>
        </p:nvSpPr>
        <p:spPr>
          <a:xfrm>
            <a:off x="2208239" y="2617453"/>
            <a:ext cx="311853" cy="398912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7"/>
          <p:cNvSpPr/>
          <p:nvPr/>
        </p:nvSpPr>
        <p:spPr>
          <a:xfrm>
            <a:off x="3187964" y="2685166"/>
            <a:ext cx="376347" cy="210047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7"/>
          <p:cNvSpPr/>
          <p:nvPr/>
        </p:nvSpPr>
        <p:spPr>
          <a:xfrm>
            <a:off x="2686355" y="2641399"/>
            <a:ext cx="365292" cy="345491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7"/>
          <p:cNvSpPr/>
          <p:nvPr/>
        </p:nvSpPr>
        <p:spPr>
          <a:xfrm>
            <a:off x="3723666" y="2650164"/>
            <a:ext cx="323362" cy="326126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7"/>
          <p:cNvSpPr/>
          <p:nvPr/>
        </p:nvSpPr>
        <p:spPr>
          <a:xfrm>
            <a:off x="4231257" y="2652928"/>
            <a:ext cx="327508" cy="326126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4695101" y="2652928"/>
            <a:ext cx="426531" cy="345018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5284223" y="2639109"/>
            <a:ext cx="256577" cy="35698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7"/>
          <p:cNvSpPr/>
          <p:nvPr/>
        </p:nvSpPr>
        <p:spPr>
          <a:xfrm>
            <a:off x="5795505" y="2657073"/>
            <a:ext cx="250576" cy="343163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7"/>
          <p:cNvSpPr/>
          <p:nvPr/>
        </p:nvSpPr>
        <p:spPr>
          <a:xfrm>
            <a:off x="1171874" y="3184011"/>
            <a:ext cx="362055" cy="286524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7"/>
          <p:cNvSpPr/>
          <p:nvPr/>
        </p:nvSpPr>
        <p:spPr>
          <a:xfrm>
            <a:off x="1677155" y="3205193"/>
            <a:ext cx="352855" cy="239540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7"/>
          <p:cNvSpPr/>
          <p:nvPr/>
        </p:nvSpPr>
        <p:spPr>
          <a:xfrm>
            <a:off x="2196275" y="3195066"/>
            <a:ext cx="334872" cy="26165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7"/>
          <p:cNvSpPr/>
          <p:nvPr/>
        </p:nvSpPr>
        <p:spPr>
          <a:xfrm>
            <a:off x="2702938" y="3188156"/>
            <a:ext cx="337200" cy="274087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7"/>
          <p:cNvSpPr/>
          <p:nvPr/>
        </p:nvSpPr>
        <p:spPr>
          <a:xfrm>
            <a:off x="3229894" y="3166046"/>
            <a:ext cx="304470" cy="307234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7"/>
          <p:cNvSpPr/>
          <p:nvPr/>
        </p:nvSpPr>
        <p:spPr>
          <a:xfrm>
            <a:off x="3711229" y="3204739"/>
            <a:ext cx="344091" cy="253359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7"/>
          <p:cNvSpPr/>
          <p:nvPr/>
        </p:nvSpPr>
        <p:spPr>
          <a:xfrm>
            <a:off x="4221130" y="3204739"/>
            <a:ext cx="343636" cy="253359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7"/>
          <p:cNvSpPr/>
          <p:nvPr/>
        </p:nvSpPr>
        <p:spPr>
          <a:xfrm>
            <a:off x="4739321" y="3179865"/>
            <a:ext cx="331180" cy="29019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7"/>
          <p:cNvSpPr/>
          <p:nvPr/>
        </p:nvSpPr>
        <p:spPr>
          <a:xfrm>
            <a:off x="5231238" y="3144863"/>
            <a:ext cx="363456" cy="366201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7"/>
          <p:cNvSpPr/>
          <p:nvPr/>
        </p:nvSpPr>
        <p:spPr>
          <a:xfrm>
            <a:off x="5766486" y="3165592"/>
            <a:ext cx="311380" cy="315525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7"/>
          <p:cNvSpPr/>
          <p:nvPr/>
        </p:nvSpPr>
        <p:spPr>
          <a:xfrm>
            <a:off x="1166801" y="3661200"/>
            <a:ext cx="354691" cy="345472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7"/>
          <p:cNvSpPr/>
          <p:nvPr/>
        </p:nvSpPr>
        <p:spPr>
          <a:xfrm>
            <a:off x="1660118" y="3716930"/>
            <a:ext cx="378184" cy="23124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7"/>
          <p:cNvSpPr/>
          <p:nvPr/>
        </p:nvSpPr>
        <p:spPr>
          <a:xfrm>
            <a:off x="2257987" y="3637707"/>
            <a:ext cx="222049" cy="378638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7"/>
          <p:cNvSpPr/>
          <p:nvPr/>
        </p:nvSpPr>
        <p:spPr>
          <a:xfrm>
            <a:off x="2735195" y="3674091"/>
            <a:ext cx="278687" cy="349637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7"/>
          <p:cNvSpPr/>
          <p:nvPr/>
        </p:nvSpPr>
        <p:spPr>
          <a:xfrm>
            <a:off x="3222985" y="3700820"/>
            <a:ext cx="313689" cy="272687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3730102" y="3676400"/>
            <a:ext cx="314617" cy="315071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4237712" y="3672255"/>
            <a:ext cx="316907" cy="324290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7"/>
          <p:cNvSpPr/>
          <p:nvPr/>
        </p:nvSpPr>
        <p:spPr>
          <a:xfrm>
            <a:off x="4722265" y="3675473"/>
            <a:ext cx="365747" cy="309089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7"/>
          <p:cNvSpPr/>
          <p:nvPr/>
        </p:nvSpPr>
        <p:spPr>
          <a:xfrm>
            <a:off x="5246912" y="3669037"/>
            <a:ext cx="333035" cy="328890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7"/>
          <p:cNvSpPr/>
          <p:nvPr/>
        </p:nvSpPr>
        <p:spPr>
          <a:xfrm>
            <a:off x="5764176" y="3653363"/>
            <a:ext cx="319217" cy="357001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7"/>
          <p:cNvSpPr/>
          <p:nvPr/>
        </p:nvSpPr>
        <p:spPr>
          <a:xfrm>
            <a:off x="1142400" y="4228685"/>
            <a:ext cx="410876" cy="231703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7"/>
          <p:cNvSpPr/>
          <p:nvPr/>
        </p:nvSpPr>
        <p:spPr>
          <a:xfrm>
            <a:off x="1685920" y="4167409"/>
            <a:ext cx="331199" cy="348710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2182001" y="4147608"/>
            <a:ext cx="364346" cy="375874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7"/>
          <p:cNvSpPr/>
          <p:nvPr/>
        </p:nvSpPr>
        <p:spPr>
          <a:xfrm>
            <a:off x="2709393" y="4179391"/>
            <a:ext cx="321526" cy="325672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7"/>
          <p:cNvSpPr/>
          <p:nvPr/>
        </p:nvSpPr>
        <p:spPr>
          <a:xfrm>
            <a:off x="3186128" y="4180319"/>
            <a:ext cx="386475" cy="322435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7"/>
          <p:cNvSpPr/>
          <p:nvPr/>
        </p:nvSpPr>
        <p:spPr>
          <a:xfrm>
            <a:off x="3738394" y="4152681"/>
            <a:ext cx="298034" cy="36067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7"/>
          <p:cNvSpPr/>
          <p:nvPr/>
        </p:nvSpPr>
        <p:spPr>
          <a:xfrm>
            <a:off x="4184273" y="4148535"/>
            <a:ext cx="427932" cy="388311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7"/>
          <p:cNvSpPr/>
          <p:nvPr/>
        </p:nvSpPr>
        <p:spPr>
          <a:xfrm>
            <a:off x="4698773" y="4142535"/>
            <a:ext cx="420095" cy="402130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7"/>
          <p:cNvSpPr/>
          <p:nvPr/>
        </p:nvSpPr>
        <p:spPr>
          <a:xfrm>
            <a:off x="5227092" y="4238813"/>
            <a:ext cx="373584" cy="216502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7"/>
          <p:cNvSpPr/>
          <p:nvPr/>
        </p:nvSpPr>
        <p:spPr>
          <a:xfrm>
            <a:off x="5786286" y="4199192"/>
            <a:ext cx="278687" cy="305871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7"/>
          <p:cNvSpPr/>
          <p:nvPr/>
        </p:nvSpPr>
        <p:spPr>
          <a:xfrm>
            <a:off x="6350992" y="2778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7"/>
          <p:cNvSpPr/>
          <p:nvPr/>
        </p:nvSpPr>
        <p:spPr>
          <a:xfrm>
            <a:off x="7244612" y="27785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7"/>
          <p:cNvSpPr/>
          <p:nvPr/>
        </p:nvSpPr>
        <p:spPr>
          <a:xfrm>
            <a:off x="6535708" y="2989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7"/>
          <p:cNvSpPr/>
          <p:nvPr/>
        </p:nvSpPr>
        <p:spPr>
          <a:xfrm>
            <a:off x="7689847" y="32868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9" name="Google Shape;679;p37"/>
          <p:cNvSpPr txBox="1"/>
          <p:nvPr>
            <p:ph idx="1" type="body"/>
          </p:nvPr>
        </p:nvSpPr>
        <p:spPr>
          <a:xfrm>
            <a:off x="6248575" y="1213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﹡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﹡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﹡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4CC3F8"/>
                </a:solidFill>
                <a:highlight>
                  <a:srgbClr val="FFDB5C"/>
                </a:highlight>
                <a:latin typeface="Roboto Slab Light"/>
                <a:ea typeface="Roboto Slab Light"/>
                <a:cs typeface="Roboto Slab Light"/>
                <a:sym typeface="Roboto Slab Light"/>
              </a:rPr>
              <a:t> and many more...</a:t>
            </a:r>
            <a:endParaRPr sz="2400">
              <a:solidFill>
                <a:srgbClr val="4CC3F8"/>
              </a:solidFill>
              <a:highlight>
                <a:srgbClr val="FFDB5C"/>
              </a:highlight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685" name="Google Shape;685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E6594"/>
                </a:solidFill>
              </a:rPr>
              <a:t>😉</a:t>
            </a:r>
            <a:endParaRPr sz="9600">
              <a:solidFill>
                <a:srgbClr val="FE6594"/>
              </a:solidFill>
            </a:endParaRPr>
          </a:p>
        </p:txBody>
      </p:sp>
      <p:sp>
        <p:nvSpPr>
          <p:cNvPr id="686" name="Google Shape;686;p3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7" name="Google Shape;687;p38"/>
          <p:cNvSpPr txBox="1"/>
          <p:nvPr>
            <p:ph idx="1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"/>
          <p:cNvSpPr txBox="1"/>
          <p:nvPr>
            <p:ph idx="4294967295" type="ctrTitle"/>
          </p:nvPr>
        </p:nvSpPr>
        <p:spPr>
          <a:xfrm>
            <a:off x="1275150" y="1933875"/>
            <a:ext cx="6593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65" name="Google Shape;365;p14"/>
          <p:cNvSpPr txBox="1"/>
          <p:nvPr>
            <p:ph idx="4294967295" type="subTitle"/>
          </p:nvPr>
        </p:nvSpPr>
        <p:spPr>
          <a:xfrm>
            <a:off x="1275150" y="2970844"/>
            <a:ext cx="6593700" cy="14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CC3F8"/>
                </a:solidFill>
              </a:rPr>
              <a:t>I am Jayden Smith</a:t>
            </a:r>
            <a:endParaRPr b="1">
              <a:solidFill>
                <a:srgbClr val="4CC3F8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366" name="Google Shape;366;p14"/>
          <p:cNvPicPr preferRelativeResize="0"/>
          <p:nvPr/>
        </p:nvPicPr>
        <p:blipFill rotWithShape="1">
          <a:blip r:embed="rId3">
            <a:alphaModFix/>
          </a:blip>
          <a:srcRect b="15521" l="15521" r="15521" t="15521"/>
          <a:stretch/>
        </p:blipFill>
        <p:spPr>
          <a:xfrm rot="8100000">
            <a:off x="3979091" y="502216"/>
            <a:ext cx="1185818" cy="1185818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pic>
      <p:sp>
        <p:nvSpPr>
          <p:cNvPr id="367" name="Google Shape;367;p1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/>
          <p:nvPr>
            <p:ph type="ctrTitle"/>
          </p:nvPr>
        </p:nvSpPr>
        <p:spPr>
          <a:xfrm>
            <a:off x="1575125" y="1507150"/>
            <a:ext cx="5993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73" name="Google Shape;373;p15"/>
          <p:cNvSpPr txBox="1"/>
          <p:nvPr>
            <p:ph idx="1" type="subTitle"/>
          </p:nvPr>
        </p:nvSpPr>
        <p:spPr>
          <a:xfrm>
            <a:off x="1575125" y="2763852"/>
            <a:ext cx="59937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/>
          <p:nvPr>
            <p:ph idx="1" type="body"/>
          </p:nvPr>
        </p:nvSpPr>
        <p:spPr>
          <a:xfrm>
            <a:off x="2201675" y="2161800"/>
            <a:ext cx="47406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79" name="Google Shape;379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5" name="Google Shape;385;p17"/>
          <p:cNvSpPr txBox="1"/>
          <p:nvPr>
            <p:ph idx="1" type="body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86" name="Google Shape;386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/>
          <p:cNvSpPr txBox="1"/>
          <p:nvPr>
            <p:ph idx="4294967295" type="ctrTitle"/>
          </p:nvPr>
        </p:nvSpPr>
        <p:spPr>
          <a:xfrm>
            <a:off x="1566225" y="2269150"/>
            <a:ext cx="6011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DB5C"/>
                </a:solidFill>
              </a:rPr>
              <a:t>B</a:t>
            </a:r>
            <a:r>
              <a:rPr lang="en" sz="9600">
                <a:solidFill>
                  <a:srgbClr val="FFDB5C"/>
                </a:solidFill>
              </a:rPr>
              <a:t>ig</a:t>
            </a:r>
            <a:r>
              <a:rPr lang="en" sz="9600">
                <a:solidFill>
                  <a:srgbClr val="FFDB5C"/>
                </a:solidFill>
              </a:rPr>
              <a:t> concept</a:t>
            </a:r>
            <a:endParaRPr sz="9600">
              <a:solidFill>
                <a:srgbClr val="FFDB5C"/>
              </a:solidFill>
            </a:endParaRPr>
          </a:p>
        </p:txBody>
      </p:sp>
      <p:sp>
        <p:nvSpPr>
          <p:cNvPr id="392" name="Google Shape;392;p18"/>
          <p:cNvSpPr txBox="1"/>
          <p:nvPr>
            <p:ph idx="4294967295" type="subTitle"/>
          </p:nvPr>
        </p:nvSpPr>
        <p:spPr>
          <a:xfrm>
            <a:off x="1566225" y="3487751"/>
            <a:ext cx="60117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6594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FE6594"/>
              </a:solidFill>
            </a:endParaRPr>
          </a:p>
        </p:txBody>
      </p:sp>
      <p:sp>
        <p:nvSpPr>
          <p:cNvPr id="393" name="Google Shape;393;p18"/>
          <p:cNvSpPr/>
          <p:nvPr/>
        </p:nvSpPr>
        <p:spPr>
          <a:xfrm>
            <a:off x="4661192" y="550683"/>
            <a:ext cx="1650040" cy="1671967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94" name="Google Shape;394;p18"/>
          <p:cNvSpPr/>
          <p:nvPr/>
        </p:nvSpPr>
        <p:spPr>
          <a:xfrm rot="1473020">
            <a:off x="3160942" y="1385502"/>
            <a:ext cx="964714" cy="939700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95" name="Google Shape;395;p18"/>
          <p:cNvSpPr/>
          <p:nvPr/>
        </p:nvSpPr>
        <p:spPr>
          <a:xfrm>
            <a:off x="4342058" y="390900"/>
            <a:ext cx="422363" cy="410429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96" name="Google Shape;396;p18"/>
          <p:cNvSpPr/>
          <p:nvPr/>
        </p:nvSpPr>
        <p:spPr>
          <a:xfrm rot="2487004">
            <a:off x="4070451" y="2253159"/>
            <a:ext cx="300493" cy="2920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97" name="Google Shape;397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9"/>
          <p:cNvSpPr txBox="1"/>
          <p:nvPr>
            <p:ph idx="1" type="body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403" name="Google Shape;403;p19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4" name="Google Shape;404;p19"/>
          <p:cNvSpPr txBox="1"/>
          <p:nvPr>
            <p:ph idx="2" type="body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05" name="Google Shape;405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1507076" y="1200150"/>
            <a:ext cx="19551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3562363" y="1200150"/>
            <a:ext cx="19551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13" name="Google Shape;413;p20"/>
          <p:cNvSpPr txBox="1"/>
          <p:nvPr>
            <p:ph idx="3" type="body"/>
          </p:nvPr>
        </p:nvSpPr>
        <p:spPr>
          <a:xfrm>
            <a:off x="5617649" y="1200150"/>
            <a:ext cx="19551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rtens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