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Inconsolata" panose="020B0604020202020204" charset="0"/>
      <p:regular r:id="rId31"/>
      <p:bold r:id="rId32"/>
    </p:embeddedFont>
    <p:embeddedFont>
      <p:font typeface="Pangolin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A4FAF-C8A2-4BDC-8019-93B36680EA1F}">
  <a:tblStyle styleId="{602A4FAF-C8A2-4BDC-8019-93B36680E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consolat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hyperlink" Target="https://www.urbanfonts.com/fonts/Pangolin.fon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5" descr="DeathtoStock_CreativeSpace4-11.4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 idx="4294967295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explain your ideas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1742191" y="1354525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Gray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03562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White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44873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Black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144325" y="1041800"/>
            <a:ext cx="1131192" cy="1357521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compare data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984500" y="163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{602A4FAF-C8A2-4BDC-8019-93B36680EA1F}</a:tableStyleId>
              </a:tblPr>
              <a:tblGrid>
                <a:gridCol w="12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A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C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Yellow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7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Blue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Orange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24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16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7" name="Google Shape;157;p28" descr="Death_to_stock_communicate_hands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1372425" y="980975"/>
            <a:ext cx="7047309" cy="335718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4294967295"/>
          </p:nvPr>
        </p:nvSpPr>
        <p:spPr>
          <a:xfrm>
            <a:off x="1006725" y="1659550"/>
            <a:ext cx="478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4294967295"/>
          </p:nvPr>
        </p:nvSpPr>
        <p:spPr>
          <a:xfrm>
            <a:off x="1006725" y="2763852"/>
            <a:ext cx="478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9" name="Google Shape;179;p30" descr="DeathtoStock_Clementine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ctrTitle" idx="4294967295"/>
          </p:nvPr>
        </p:nvSpPr>
        <p:spPr>
          <a:xfrm>
            <a:off x="990600" y="876600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294967295"/>
          </p:nvPr>
        </p:nvSpPr>
        <p:spPr>
          <a:xfrm>
            <a:off x="990600" y="1487508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ctrTitle" idx="4294967295"/>
          </p:nvPr>
        </p:nvSpPr>
        <p:spPr>
          <a:xfrm>
            <a:off x="990600" y="3200693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4294967295"/>
          </p:nvPr>
        </p:nvSpPr>
        <p:spPr>
          <a:xfrm>
            <a:off x="990600" y="3811601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8" name="Google Shape;188;p31"/>
          <p:cNvSpPr txBox="1">
            <a:spLocks noGrp="1"/>
          </p:cNvSpPr>
          <p:nvPr>
            <p:ph type="ctrTitle" idx="4294967295"/>
          </p:nvPr>
        </p:nvSpPr>
        <p:spPr>
          <a:xfrm>
            <a:off x="990600" y="2038647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4294967295"/>
          </p:nvPr>
        </p:nvSpPr>
        <p:spPr>
          <a:xfrm>
            <a:off x="990600" y="2649555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1" name="Google Shape;191;p31" descr="Death_to_stock_communicate_hands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first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second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last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3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0" name="Google Shape;220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38" y="506150"/>
            <a:ext cx="416953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00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990000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</a:rPr>
              <a:t>This template is free to use under </a:t>
            </a:r>
            <a:r>
              <a:rPr lang="en" sz="1200" u="sng">
                <a:solidFill>
                  <a:srgbClr val="99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99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990000"/>
              </a:solidFill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7" name="Google Shape;67;p17" descr="Death_to_stock_communicate_hands_5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5689649" y="738351"/>
            <a:ext cx="1751444" cy="3514424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5744050" y="668100"/>
            <a:ext cx="1748368" cy="367931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5332100" y="640646"/>
            <a:ext cx="2705164" cy="38255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72" name="Google Shape;272;p40" descr="Death_to_stock_communicate_hands_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Titles: Inconsolata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Body copy: Pangolin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https://www.fontsquirrel.com/fonts/inconsolata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https://www.urbanfonts.com/fonts/Pangolin.font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66375" y="4000946"/>
            <a:ext cx="7573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  <a:latin typeface="Pangolin"/>
                <a:ea typeface="Pangolin"/>
                <a:cs typeface="Pangolin"/>
                <a:sym typeface="Pangol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81" name="Google Shape;281;p41" descr="Death_to_stock_communicate_hands_1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937425" y="745725"/>
            <a:ext cx="296507" cy="380431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1393310" y="798865"/>
            <a:ext cx="316335" cy="267822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1863130" y="799697"/>
            <a:ext cx="307028" cy="27120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359502" y="792539"/>
            <a:ext cx="250108" cy="28089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2841108" y="790009"/>
            <a:ext cx="212999" cy="2834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3247649" y="786629"/>
            <a:ext cx="328988" cy="29059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3737713" y="769331"/>
            <a:ext cx="282156" cy="326024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4180945" y="790425"/>
            <a:ext cx="328555" cy="287217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4664665" y="795486"/>
            <a:ext cx="290597" cy="277095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135317" y="788744"/>
            <a:ext cx="282156" cy="288066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940805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1406812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1864811" y="1270786"/>
            <a:ext cx="301551" cy="259381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2330402" y="1244632"/>
            <a:ext cx="301135" cy="304931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2798523" y="1264459"/>
            <a:ext cx="298604" cy="264026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3269591" y="1264459"/>
            <a:ext cx="289747" cy="26697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3743189" y="1267406"/>
            <a:ext cx="268671" cy="26107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2"/>
          <p:cNvSpPr/>
          <p:nvPr/>
        </p:nvSpPr>
        <p:spPr>
          <a:xfrm>
            <a:off x="4194447" y="1252639"/>
            <a:ext cx="297755" cy="2918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4630088" y="1220592"/>
            <a:ext cx="363549" cy="35807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104951" y="1233244"/>
            <a:ext cx="340774" cy="32560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917597" y="1749864"/>
            <a:ext cx="334049" cy="23703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1385303" y="1705164"/>
            <a:ext cx="331501" cy="320963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1863546" y="1719498"/>
            <a:ext cx="298604" cy="30156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2326606" y="1710226"/>
            <a:ext cx="311257" cy="31040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2802735" y="1719931"/>
            <a:ext cx="289747" cy="29101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2"/>
          <p:cNvSpPr/>
          <p:nvPr/>
        </p:nvSpPr>
        <p:spPr>
          <a:xfrm>
            <a:off x="3281810" y="1685770"/>
            <a:ext cx="264026" cy="35890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2"/>
          <p:cNvSpPr/>
          <p:nvPr/>
        </p:nvSpPr>
        <p:spPr>
          <a:xfrm>
            <a:off x="3712824" y="1757040"/>
            <a:ext cx="331501" cy="21383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4192748" y="1711491"/>
            <a:ext cx="305364" cy="30872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4657923" y="1699688"/>
            <a:ext cx="307045" cy="319265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5109596" y="1708960"/>
            <a:ext cx="328555" cy="307877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956404" y="2189304"/>
            <a:ext cx="257284" cy="280908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411023" y="2189737"/>
            <a:ext cx="274581" cy="27624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1882524" y="2189737"/>
            <a:ext cx="274564" cy="27624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2344736" y="2189737"/>
            <a:ext cx="274148" cy="27624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2874420" y="2146719"/>
            <a:ext cx="148054" cy="365248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3349301" y="2149249"/>
            <a:ext cx="128226" cy="36101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3819520" y="2189304"/>
            <a:ext cx="116838" cy="276679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208364" y="2185508"/>
            <a:ext cx="272034" cy="288066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4662984" y="2193100"/>
            <a:ext cx="298188" cy="2754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5134468" y="2146286"/>
            <a:ext cx="274148" cy="3289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1034433" y="2625381"/>
            <a:ext cx="100806" cy="34079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1441389" y="2612729"/>
            <a:ext cx="218060" cy="365248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1875765" y="2612729"/>
            <a:ext cx="285536" cy="365248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2772785" y="2674726"/>
            <a:ext cx="344587" cy="19232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2313521" y="2634654"/>
            <a:ext cx="334465" cy="316335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3263265" y="2642679"/>
            <a:ext cx="296074" cy="298604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3728007" y="2645209"/>
            <a:ext cx="299870" cy="298604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4152694" y="2645209"/>
            <a:ext cx="390536" cy="315902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4692084" y="2632557"/>
            <a:ext cx="234925" cy="326856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5160206" y="2649005"/>
            <a:ext cx="229430" cy="314204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926887" y="3131463"/>
            <a:ext cx="331501" cy="262345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389514" y="3150858"/>
            <a:ext cx="323078" cy="21932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1864811" y="3141585"/>
            <a:ext cx="306612" cy="23957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2328704" y="3135259"/>
            <a:ext cx="308744" cy="25095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2811176" y="3115015"/>
            <a:ext cx="278776" cy="281306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3251878" y="3150442"/>
            <a:ext cx="315053" cy="23197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3718734" y="3150442"/>
            <a:ext cx="314637" cy="23197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4193181" y="3127667"/>
            <a:ext cx="303232" cy="26570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4643572" y="3095620"/>
            <a:ext cx="332784" cy="33529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5133636" y="3114599"/>
            <a:ext cx="285102" cy="28889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922242" y="3568373"/>
            <a:ext cx="324759" cy="316318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1373915" y="3619398"/>
            <a:ext cx="346269" cy="211734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1921314" y="3546863"/>
            <a:ext cx="203310" cy="346685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2358237" y="3580176"/>
            <a:ext cx="255169" cy="320131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2804850" y="3604649"/>
            <a:ext cx="287217" cy="24967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3269158" y="3582290"/>
            <a:ext cx="288066" cy="288482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3733917" y="3578495"/>
            <a:ext cx="290163" cy="29692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4177565" y="3581441"/>
            <a:ext cx="334881" cy="28300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4657923" y="3575548"/>
            <a:ext cx="304931" cy="30113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2"/>
          <p:cNvSpPr/>
          <p:nvPr/>
        </p:nvSpPr>
        <p:spPr>
          <a:xfrm>
            <a:off x="5131522" y="3561197"/>
            <a:ext cx="292278" cy="326874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899901" y="4087956"/>
            <a:ext cx="376202" cy="212150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1397539" y="4031852"/>
            <a:ext cx="303249" cy="319282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1851743" y="4013723"/>
            <a:ext cx="333599" cy="34415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2334614" y="4042823"/>
            <a:ext cx="294393" cy="298188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2771104" y="4043673"/>
            <a:ext cx="353860" cy="29522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3276749" y="4018368"/>
            <a:ext cx="272883" cy="330236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684989" y="4014572"/>
            <a:ext cx="391818" cy="35554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156056" y="4009078"/>
            <a:ext cx="384643" cy="36819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4639777" y="4097229"/>
            <a:ext cx="342057" cy="19823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5151765" y="4060953"/>
            <a:ext cx="255169" cy="280059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5902517" y="23652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6796137" y="2365219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6087233" y="2576083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7241372" y="287348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e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9" name="Google Shape;379;p4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5" name="Google Shape;75;p18" descr="Death_to_stock_photography_Vibrant-(10-of-10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6" name="Google Shape;96;p21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1070800" y="3057996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>
            <a:off x="6814287" y="1610574"/>
            <a:ext cx="1465647" cy="148511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22"/>
          <p:cNvSpPr/>
          <p:nvPr/>
        </p:nvSpPr>
        <p:spPr>
          <a:xfrm rot="1473029">
            <a:off x="5481677" y="2352112"/>
            <a:ext cx="856929" cy="83471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6530815" y="1468646"/>
            <a:ext cx="375163" cy="3645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2487027">
            <a:off x="6289570" y="3122809"/>
            <a:ext cx="266888" cy="25934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Pangolin</vt:lpstr>
      <vt:lpstr>Inconsolata</vt:lpstr>
      <vt:lpstr>Arial</vt:lpstr>
      <vt:lpstr>Jaques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Split your content</vt:lpstr>
      <vt:lpstr>In two or three columns</vt:lpstr>
      <vt:lpstr>A picture is worth a thousand words</vt:lpstr>
      <vt:lpstr>Want big impact? Use big image.</vt:lpstr>
      <vt:lpstr>Charts explain your ideas</vt:lpstr>
      <vt:lpstr>And tables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thu thuat</cp:lastModifiedBy>
  <cp:revision>1</cp:revision>
  <dcterms:modified xsi:type="dcterms:W3CDTF">2019-01-08T09:49:09Z</dcterms:modified>
</cp:coreProperties>
</file>