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Chivo Light"/>
      <p:regular r:id="rId34"/>
      <p:bold r:id="rId35"/>
      <p:italic r:id="rId36"/>
      <p:boldItalic r:id="rId37"/>
    </p:embeddedFont>
    <p:embeddedFont>
      <p:font typeface="Shadows Into Light Two"/>
      <p:regular r:id="rId38"/>
    </p:embeddedFont>
    <p:embeddedFont>
      <p:font typeface="Chiv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A7E3E2A-DD21-4EEC-A2D8-07E339847F08}">
  <a:tblStyle styleId="{2A7E3E2A-DD21-4EEC-A2D8-07E339847F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hivo-bold.fntdata"/><Relationship Id="rId20" Type="http://schemas.openxmlformats.org/officeDocument/2006/relationships/slide" Target="slides/slide15.xml"/><Relationship Id="rId42" Type="http://schemas.openxmlformats.org/officeDocument/2006/relationships/font" Target="fonts/Chivo-boldItalic.fntdata"/><Relationship Id="rId41" Type="http://schemas.openxmlformats.org/officeDocument/2006/relationships/font" Target="fonts/Chiv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hivoLight-bold.fntdata"/><Relationship Id="rId12" Type="http://schemas.openxmlformats.org/officeDocument/2006/relationships/slide" Target="slides/slide7.xml"/><Relationship Id="rId34" Type="http://schemas.openxmlformats.org/officeDocument/2006/relationships/font" Target="fonts/ChivoLight-regular.fntdata"/><Relationship Id="rId15" Type="http://schemas.openxmlformats.org/officeDocument/2006/relationships/slide" Target="slides/slide10.xml"/><Relationship Id="rId37" Type="http://schemas.openxmlformats.org/officeDocument/2006/relationships/font" Target="fonts/ChivoLight-boldItalic.fntdata"/><Relationship Id="rId14" Type="http://schemas.openxmlformats.org/officeDocument/2006/relationships/slide" Target="slides/slide9.xml"/><Relationship Id="rId36" Type="http://schemas.openxmlformats.org/officeDocument/2006/relationships/font" Target="fonts/ChivoLight-italic.fntdata"/><Relationship Id="rId17" Type="http://schemas.openxmlformats.org/officeDocument/2006/relationships/slide" Target="slides/slide12.xml"/><Relationship Id="rId39" Type="http://schemas.openxmlformats.org/officeDocument/2006/relationships/font" Target="fonts/Chivo-regular.fntdata"/><Relationship Id="rId16" Type="http://schemas.openxmlformats.org/officeDocument/2006/relationships/slide" Target="slides/slide11.xml"/><Relationship Id="rId38" Type="http://schemas.openxmlformats.org/officeDocument/2006/relationships/font" Target="fonts/ShadowsIntoLightTw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9f19a6fc4_0_2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9f19a6fc4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-679074">
            <a:off x="7424169" y="1110641"/>
            <a:ext cx="265609" cy="349478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389031" y="-184381"/>
            <a:ext cx="971249" cy="98362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519519" y="94934"/>
            <a:ext cx="419672" cy="42501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8336996">
            <a:off x="4243138" y="-22224"/>
            <a:ext cx="467049" cy="473000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3778801">
            <a:off x="8116057" y="3817380"/>
            <a:ext cx="580177" cy="58740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6668499">
            <a:off x="5293109" y="3771186"/>
            <a:ext cx="892234" cy="662795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-3835491">
            <a:off x="5235980" y="3951326"/>
            <a:ext cx="467040" cy="423284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rot="-6648350">
            <a:off x="8451648" y="629713"/>
            <a:ext cx="922830" cy="757732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rot="-2488733">
            <a:off x="6365042" y="2437342"/>
            <a:ext cx="993792" cy="738164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617181" y="4283744"/>
            <a:ext cx="971249" cy="98362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1676400" y="1412350"/>
            <a:ext cx="4637700" cy="23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" name="Google Shape;21;p2"/>
          <p:cNvSpPr/>
          <p:nvPr/>
        </p:nvSpPr>
        <p:spPr>
          <a:xfrm rot="-10736906">
            <a:off x="8409586" y="2375711"/>
            <a:ext cx="825227" cy="747788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 rot="-9528265">
            <a:off x="8474418" y="2733034"/>
            <a:ext cx="419693" cy="42504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73523" y="349101"/>
            <a:ext cx="467067" cy="478170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5760012" y="159538"/>
            <a:ext cx="971255" cy="1011985"/>
          </a:xfrm>
          <a:custGeom>
            <a:rect b="b" l="l" r="r" t="t"/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 rot="3741321">
            <a:off x="5765601" y="-92132"/>
            <a:ext cx="547361" cy="560373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-267953" y="1365498"/>
            <a:ext cx="1131662" cy="1025467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331131" y="2051184"/>
            <a:ext cx="419672" cy="42501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 rot="10592599">
            <a:off x="3091737" y="4454947"/>
            <a:ext cx="1090400" cy="809981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 rot="-7924870">
            <a:off x="339964" y="3032930"/>
            <a:ext cx="841224" cy="624898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 rot="-1232320">
            <a:off x="908097" y="2912232"/>
            <a:ext cx="341366" cy="349481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 rot="5969070">
            <a:off x="976107" y="4357729"/>
            <a:ext cx="825137" cy="8356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 rot="1319022">
            <a:off x="-115268" y="1393270"/>
            <a:ext cx="747678" cy="1170967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2220874" y="-212399"/>
            <a:ext cx="1016948" cy="1039666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 rot="-10076712">
            <a:off x="8276016" y="2450651"/>
            <a:ext cx="930331" cy="696680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 rot="-9290225">
            <a:off x="5567287" y="240208"/>
            <a:ext cx="943922" cy="1037964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rot="831654">
            <a:off x="2857171" y="4159157"/>
            <a:ext cx="1190515" cy="1068860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rot="-1232584">
            <a:off x="956194" y="3077566"/>
            <a:ext cx="267636" cy="288754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rot="-2062504">
            <a:off x="499387" y="2832699"/>
            <a:ext cx="348730" cy="893729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734338" y="402317"/>
            <a:ext cx="556340" cy="424970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 rot="-7406387">
            <a:off x="1005078" y="4425379"/>
            <a:ext cx="609879" cy="937524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461285" y="4408739"/>
            <a:ext cx="953706" cy="858029"/>
          </a:xfrm>
          <a:custGeom>
            <a:rect b="b" l="l" r="r" t="t"/>
            <a:pathLst>
              <a:path extrusionOk="0" h="31612" w="35137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42" name="Google Shape;42;p2"/>
          <p:cNvSpPr/>
          <p:nvPr/>
        </p:nvSpPr>
        <p:spPr>
          <a:xfrm rot="3778908">
            <a:off x="8250490" y="3581090"/>
            <a:ext cx="405505" cy="713678"/>
          </a:xfrm>
          <a:custGeom>
            <a:rect b="b" l="l" r="r" t="t"/>
            <a:pathLst>
              <a:path extrusionOk="0" h="26294" w="1494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43" name="Google Shape;43;p2"/>
          <p:cNvSpPr/>
          <p:nvPr/>
        </p:nvSpPr>
        <p:spPr>
          <a:xfrm rot="8336858">
            <a:off x="4172244" y="-119327"/>
            <a:ext cx="588749" cy="690936"/>
          </a:xfrm>
          <a:custGeom>
            <a:rect b="b" l="l" r="r" t="t"/>
            <a:pathLst>
              <a:path extrusionOk="0" h="25457" w="21692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44" name="Google Shape;44;p2"/>
          <p:cNvSpPr/>
          <p:nvPr/>
        </p:nvSpPr>
        <p:spPr>
          <a:xfrm rot="-2801891">
            <a:off x="8349992" y="393255"/>
            <a:ext cx="742845" cy="1166149"/>
          </a:xfrm>
          <a:custGeom>
            <a:rect b="b" l="l" r="r" t="t"/>
            <a:pathLst>
              <a:path extrusionOk="0" h="42965" w="27369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6400478" y="2182183"/>
            <a:ext cx="872604" cy="952077"/>
          </a:xfrm>
          <a:custGeom>
            <a:rect b="b" l="l" r="r" t="t"/>
            <a:pathLst>
              <a:path extrusionOk="0" h="35077" w="32149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46" name="Google Shape;46;p2"/>
          <p:cNvSpPr/>
          <p:nvPr/>
        </p:nvSpPr>
        <p:spPr>
          <a:xfrm rot="-3835551">
            <a:off x="5103883" y="3888224"/>
            <a:ext cx="1036432" cy="603375"/>
          </a:xfrm>
          <a:custGeom>
            <a:rect b="b" l="l" r="r" t="t"/>
            <a:pathLst>
              <a:path extrusionOk="0" h="22230" w="38185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47" name="Google Shape;47;p2"/>
          <p:cNvSpPr/>
          <p:nvPr/>
        </p:nvSpPr>
        <p:spPr>
          <a:xfrm rot="788743">
            <a:off x="7507728" y="1267182"/>
            <a:ext cx="341357" cy="34947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 rot="788424">
            <a:off x="7600966" y="1268367"/>
            <a:ext cx="222930" cy="240520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/>
          <p:nvPr/>
        </p:nvSpPr>
        <p:spPr>
          <a:xfrm rot="-3998065">
            <a:off x="7374395" y="1063551"/>
            <a:ext cx="267634" cy="288752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"/>
          <p:cNvSpPr/>
          <p:nvPr/>
        </p:nvSpPr>
        <p:spPr>
          <a:xfrm rot="575490">
            <a:off x="8469081" y="3874407"/>
            <a:ext cx="345878" cy="608736"/>
          </a:xfrm>
          <a:custGeom>
            <a:rect b="b" l="l" r="r" t="t"/>
            <a:pathLst>
              <a:path extrusionOk="0" h="26294" w="1494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11"/>
          <p:cNvSpPr/>
          <p:nvPr/>
        </p:nvSpPr>
        <p:spPr>
          <a:xfrm rot="-6974255">
            <a:off x="8132622" y="3724110"/>
            <a:ext cx="213588" cy="281025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1"/>
          <p:cNvSpPr/>
          <p:nvPr/>
        </p:nvSpPr>
        <p:spPr>
          <a:xfrm>
            <a:off x="2732253" y="-212411"/>
            <a:ext cx="781013" cy="79096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1"/>
          <p:cNvSpPr/>
          <p:nvPr/>
        </p:nvSpPr>
        <p:spPr>
          <a:xfrm>
            <a:off x="2837180" y="12190"/>
            <a:ext cx="337444" cy="341744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1"/>
          <p:cNvSpPr/>
          <p:nvPr/>
        </p:nvSpPr>
        <p:spPr>
          <a:xfrm rot="4358823">
            <a:off x="3941098" y="4889269"/>
            <a:ext cx="375550" cy="380336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1"/>
          <p:cNvSpPr/>
          <p:nvPr/>
        </p:nvSpPr>
        <p:spPr>
          <a:xfrm rot="1151692">
            <a:off x="8434472" y="4226868"/>
            <a:ext cx="357870" cy="362297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1"/>
          <p:cNvSpPr/>
          <p:nvPr/>
        </p:nvSpPr>
        <p:spPr>
          <a:xfrm rot="-10153158">
            <a:off x="4729339" y="4449252"/>
            <a:ext cx="717468" cy="532972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1"/>
          <p:cNvSpPr/>
          <p:nvPr/>
        </p:nvSpPr>
        <p:spPr>
          <a:xfrm rot="943073">
            <a:off x="4813520" y="4340916"/>
            <a:ext cx="375504" cy="340343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1"/>
          <p:cNvSpPr/>
          <p:nvPr/>
        </p:nvSpPr>
        <p:spPr>
          <a:xfrm rot="-6648331">
            <a:off x="8563948" y="1186838"/>
            <a:ext cx="742053" cy="609292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1"/>
          <p:cNvSpPr/>
          <p:nvPr/>
        </p:nvSpPr>
        <p:spPr>
          <a:xfrm rot="2711984">
            <a:off x="4808509" y="-109436"/>
            <a:ext cx="799096" cy="593523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1"/>
          <p:cNvSpPr/>
          <p:nvPr/>
        </p:nvSpPr>
        <p:spPr>
          <a:xfrm>
            <a:off x="6790083" y="4541690"/>
            <a:ext cx="781013" cy="79096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1"/>
          <p:cNvSpPr/>
          <p:nvPr/>
        </p:nvSpPr>
        <p:spPr>
          <a:xfrm rot="-5990705">
            <a:off x="8271773" y="2605766"/>
            <a:ext cx="663539" cy="601272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1"/>
          <p:cNvSpPr/>
          <p:nvPr/>
        </p:nvSpPr>
        <p:spPr>
          <a:xfrm rot="-4782675">
            <a:off x="8259070" y="2656361"/>
            <a:ext cx="337456" cy="34175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1"/>
          <p:cNvSpPr/>
          <p:nvPr/>
        </p:nvSpPr>
        <p:spPr>
          <a:xfrm>
            <a:off x="1059765" y="251069"/>
            <a:ext cx="375578" cy="384506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7199212" y="126020"/>
            <a:ext cx="780996" cy="813747"/>
          </a:xfrm>
          <a:custGeom>
            <a:rect b="b" l="l" r="r" t="t"/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1"/>
          <p:cNvSpPr/>
          <p:nvPr/>
        </p:nvSpPr>
        <p:spPr>
          <a:xfrm rot="3741390">
            <a:off x="7203695" y="-76352"/>
            <a:ext cx="440145" cy="450608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-174209" y="985454"/>
            <a:ext cx="910004" cy="824609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307522" y="1536823"/>
            <a:ext cx="337444" cy="341744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1"/>
          <p:cNvSpPr/>
          <p:nvPr/>
        </p:nvSpPr>
        <p:spPr>
          <a:xfrm rot="10592571">
            <a:off x="1931803" y="4671974"/>
            <a:ext cx="876846" cy="651353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1"/>
          <p:cNvSpPr/>
          <p:nvPr/>
        </p:nvSpPr>
        <p:spPr>
          <a:xfrm rot="-7924689">
            <a:off x="127751" y="2727519"/>
            <a:ext cx="676415" cy="502513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1"/>
          <p:cNvSpPr/>
          <p:nvPr/>
        </p:nvSpPr>
        <p:spPr>
          <a:xfrm rot="-1232342">
            <a:off x="584556" y="2630487"/>
            <a:ext cx="274505" cy="281030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1"/>
          <p:cNvSpPr/>
          <p:nvPr/>
        </p:nvSpPr>
        <p:spPr>
          <a:xfrm rot="5968943">
            <a:off x="379973" y="3976490"/>
            <a:ext cx="663471" cy="67193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1"/>
          <p:cNvSpPr/>
          <p:nvPr/>
        </p:nvSpPr>
        <p:spPr>
          <a:xfrm rot="1319053">
            <a:off x="-51439" y="1007787"/>
            <a:ext cx="601219" cy="941593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2597036" y="-234941"/>
            <a:ext cx="817717" cy="835985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1"/>
          <p:cNvSpPr/>
          <p:nvPr/>
        </p:nvSpPr>
        <p:spPr>
          <a:xfrm rot="-5330471">
            <a:off x="8178192" y="2569786"/>
            <a:ext cx="748134" cy="56024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1"/>
          <p:cNvSpPr/>
          <p:nvPr/>
        </p:nvSpPr>
        <p:spPr>
          <a:xfrm rot="-9290112">
            <a:off x="7044262" y="190893"/>
            <a:ext cx="759011" cy="834631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1"/>
          <p:cNvSpPr/>
          <p:nvPr/>
        </p:nvSpPr>
        <p:spPr>
          <a:xfrm rot="831478">
            <a:off x="1743246" y="4434137"/>
            <a:ext cx="957279" cy="859458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1"/>
          <p:cNvSpPr/>
          <p:nvPr/>
        </p:nvSpPr>
        <p:spPr>
          <a:xfrm rot="-1232764">
            <a:off x="623232" y="2763432"/>
            <a:ext cx="215203" cy="232183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1"/>
          <p:cNvSpPr/>
          <p:nvPr/>
        </p:nvSpPr>
        <p:spPr>
          <a:xfrm rot="-2062359">
            <a:off x="255900" y="2566548"/>
            <a:ext cx="280423" cy="71867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1"/>
          <p:cNvSpPr/>
          <p:nvPr/>
        </p:nvSpPr>
        <p:spPr>
          <a:xfrm>
            <a:off x="947845" y="293861"/>
            <a:ext cx="447347" cy="341714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1"/>
          <p:cNvSpPr/>
          <p:nvPr/>
        </p:nvSpPr>
        <p:spPr>
          <a:xfrm rot="-7406442">
            <a:off x="403221" y="4030923"/>
            <a:ext cx="490399" cy="753856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1"/>
          <p:cNvSpPr/>
          <p:nvPr/>
        </p:nvSpPr>
        <p:spPr>
          <a:xfrm>
            <a:off x="6664726" y="4642200"/>
            <a:ext cx="766865" cy="689932"/>
          </a:xfrm>
          <a:custGeom>
            <a:rect b="b" l="l" r="r" t="t"/>
            <a:pathLst>
              <a:path extrusionOk="0" h="31612" w="35137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93" name="Google Shape;293;p11"/>
          <p:cNvSpPr/>
          <p:nvPr/>
        </p:nvSpPr>
        <p:spPr>
          <a:xfrm rot="1151678">
            <a:off x="8450738" y="3960294"/>
            <a:ext cx="326039" cy="573820"/>
          </a:xfrm>
          <a:custGeom>
            <a:rect b="b" l="l" r="r" t="t"/>
            <a:pathLst>
              <a:path extrusionOk="0" h="26294" w="1494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94" name="Google Shape;294;p11"/>
          <p:cNvSpPr/>
          <p:nvPr/>
        </p:nvSpPr>
        <p:spPr>
          <a:xfrm rot="4358289">
            <a:off x="3897685" y="4812891"/>
            <a:ext cx="473413" cy="555582"/>
          </a:xfrm>
          <a:custGeom>
            <a:rect b="b" l="l" r="r" t="t"/>
            <a:pathLst>
              <a:path extrusionOk="0" h="25457" w="21692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95" name="Google Shape;295;p11"/>
          <p:cNvSpPr/>
          <p:nvPr/>
        </p:nvSpPr>
        <p:spPr>
          <a:xfrm rot="-2801932">
            <a:off x="8482195" y="996713"/>
            <a:ext cx="597297" cy="937661"/>
          </a:xfrm>
          <a:custGeom>
            <a:rect b="b" l="l" r="r" t="t"/>
            <a:pathLst>
              <a:path extrusionOk="0" h="42965" w="27369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96" name="Google Shape;296;p11"/>
          <p:cNvSpPr/>
          <p:nvPr/>
        </p:nvSpPr>
        <p:spPr>
          <a:xfrm rot="5200625">
            <a:off x="4975084" y="-222517"/>
            <a:ext cx="701626" cy="765527"/>
          </a:xfrm>
          <a:custGeom>
            <a:rect b="b" l="l" r="r" t="t"/>
            <a:pathLst>
              <a:path extrusionOk="0" h="35077" w="32149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97" name="Google Shape;297;p11"/>
          <p:cNvSpPr/>
          <p:nvPr/>
        </p:nvSpPr>
        <p:spPr>
          <a:xfrm rot="942660">
            <a:off x="4585376" y="4393088"/>
            <a:ext cx="833403" cy="485179"/>
          </a:xfrm>
          <a:custGeom>
            <a:rect b="b" l="l" r="r" t="t"/>
            <a:pathLst>
              <a:path extrusionOk="0" h="22230" w="38185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98" name="Google Shape;298;p11"/>
          <p:cNvSpPr/>
          <p:nvPr/>
        </p:nvSpPr>
        <p:spPr>
          <a:xfrm rot="-5506349">
            <a:off x="8198666" y="3597357"/>
            <a:ext cx="274487" cy="28101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1"/>
          <p:cNvSpPr/>
          <p:nvPr/>
        </p:nvSpPr>
        <p:spPr>
          <a:xfrm rot="-5506848">
            <a:off x="8197826" y="3625742"/>
            <a:ext cx="179267" cy="193412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1"/>
          <p:cNvSpPr/>
          <p:nvPr/>
        </p:nvSpPr>
        <p:spPr>
          <a:xfrm rot="-10292983">
            <a:off x="8081725" y="3802439"/>
            <a:ext cx="215214" cy="232195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color background 1">
  <p:cSld name="BLANK_1">
    <p:bg>
      <p:bgPr>
        <a:solidFill>
          <a:srgbClr val="FFA105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12"/>
          <p:cNvSpPr/>
          <p:nvPr/>
        </p:nvSpPr>
        <p:spPr>
          <a:xfrm rot="1319053">
            <a:off x="-51439" y="1007787"/>
            <a:ext cx="601219" cy="941593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2597036" y="-234941"/>
            <a:ext cx="817717" cy="835985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2"/>
          <p:cNvSpPr/>
          <p:nvPr/>
        </p:nvSpPr>
        <p:spPr>
          <a:xfrm rot="-5330471">
            <a:off x="8178192" y="2569786"/>
            <a:ext cx="748134" cy="56024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2"/>
          <p:cNvSpPr/>
          <p:nvPr/>
        </p:nvSpPr>
        <p:spPr>
          <a:xfrm rot="-9290112">
            <a:off x="7044262" y="190893"/>
            <a:ext cx="759011" cy="834631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2"/>
          <p:cNvSpPr/>
          <p:nvPr/>
        </p:nvSpPr>
        <p:spPr>
          <a:xfrm rot="831478">
            <a:off x="1743246" y="4434137"/>
            <a:ext cx="957279" cy="859458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2"/>
          <p:cNvSpPr/>
          <p:nvPr/>
        </p:nvSpPr>
        <p:spPr>
          <a:xfrm rot="-1232764">
            <a:off x="623232" y="2763432"/>
            <a:ext cx="215203" cy="232183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2"/>
          <p:cNvSpPr/>
          <p:nvPr/>
        </p:nvSpPr>
        <p:spPr>
          <a:xfrm rot="-2062359">
            <a:off x="255900" y="2566548"/>
            <a:ext cx="280423" cy="71867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2"/>
          <p:cNvSpPr/>
          <p:nvPr/>
        </p:nvSpPr>
        <p:spPr>
          <a:xfrm>
            <a:off x="947845" y="293861"/>
            <a:ext cx="447347" cy="341714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2"/>
          <p:cNvSpPr/>
          <p:nvPr/>
        </p:nvSpPr>
        <p:spPr>
          <a:xfrm rot="-7406442">
            <a:off x="403221" y="4030923"/>
            <a:ext cx="490399" cy="753856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2"/>
          <p:cNvSpPr/>
          <p:nvPr/>
        </p:nvSpPr>
        <p:spPr>
          <a:xfrm>
            <a:off x="6664726" y="4642200"/>
            <a:ext cx="766865" cy="689932"/>
          </a:xfrm>
          <a:custGeom>
            <a:rect b="b" l="l" r="r" t="t"/>
            <a:pathLst>
              <a:path extrusionOk="0" h="31612" w="35137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313" name="Google Shape;313;p12"/>
          <p:cNvSpPr/>
          <p:nvPr/>
        </p:nvSpPr>
        <p:spPr>
          <a:xfrm rot="1151678">
            <a:off x="8450738" y="3960294"/>
            <a:ext cx="326039" cy="573820"/>
          </a:xfrm>
          <a:custGeom>
            <a:rect b="b" l="l" r="r" t="t"/>
            <a:pathLst>
              <a:path extrusionOk="0" h="26294" w="1494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314" name="Google Shape;314;p12"/>
          <p:cNvSpPr/>
          <p:nvPr/>
        </p:nvSpPr>
        <p:spPr>
          <a:xfrm rot="4358289">
            <a:off x="3897685" y="4812891"/>
            <a:ext cx="473413" cy="555582"/>
          </a:xfrm>
          <a:custGeom>
            <a:rect b="b" l="l" r="r" t="t"/>
            <a:pathLst>
              <a:path extrusionOk="0" h="25457" w="21692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315" name="Google Shape;315;p12"/>
          <p:cNvSpPr/>
          <p:nvPr/>
        </p:nvSpPr>
        <p:spPr>
          <a:xfrm rot="-2801932">
            <a:off x="8482195" y="996713"/>
            <a:ext cx="597297" cy="937661"/>
          </a:xfrm>
          <a:custGeom>
            <a:rect b="b" l="l" r="r" t="t"/>
            <a:pathLst>
              <a:path extrusionOk="0" h="42965" w="27369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316" name="Google Shape;316;p12"/>
          <p:cNvSpPr/>
          <p:nvPr/>
        </p:nvSpPr>
        <p:spPr>
          <a:xfrm rot="5200625">
            <a:off x="4975084" y="-222517"/>
            <a:ext cx="701626" cy="765527"/>
          </a:xfrm>
          <a:custGeom>
            <a:rect b="b" l="l" r="r" t="t"/>
            <a:pathLst>
              <a:path extrusionOk="0" h="35077" w="32149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317" name="Google Shape;317;p12"/>
          <p:cNvSpPr/>
          <p:nvPr/>
        </p:nvSpPr>
        <p:spPr>
          <a:xfrm rot="942660">
            <a:off x="4585376" y="4393088"/>
            <a:ext cx="833403" cy="485179"/>
          </a:xfrm>
          <a:custGeom>
            <a:rect b="b" l="l" r="r" t="t"/>
            <a:pathLst>
              <a:path extrusionOk="0" h="22230" w="38185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318" name="Google Shape;318;p12"/>
          <p:cNvSpPr/>
          <p:nvPr/>
        </p:nvSpPr>
        <p:spPr>
          <a:xfrm rot="-5506848">
            <a:off x="8197826" y="3625742"/>
            <a:ext cx="179267" cy="193412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2"/>
          <p:cNvSpPr/>
          <p:nvPr/>
        </p:nvSpPr>
        <p:spPr>
          <a:xfrm rot="-10292983">
            <a:off x="8081725" y="3802439"/>
            <a:ext cx="215214" cy="232195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color background 2">
  <p:cSld name="BLANK_1_1">
    <p:bg>
      <p:bgPr>
        <a:solidFill>
          <a:srgbClr val="FF7B59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13"/>
          <p:cNvSpPr/>
          <p:nvPr/>
        </p:nvSpPr>
        <p:spPr>
          <a:xfrm rot="1318871">
            <a:off x="7856215" y="832860"/>
            <a:ext cx="615466" cy="963905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3"/>
          <p:cNvSpPr/>
          <p:nvPr/>
        </p:nvSpPr>
        <p:spPr>
          <a:xfrm>
            <a:off x="8230655" y="-153538"/>
            <a:ext cx="837106" cy="855807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3"/>
          <p:cNvSpPr/>
          <p:nvPr/>
        </p:nvSpPr>
        <p:spPr>
          <a:xfrm rot="-548659">
            <a:off x="8625706" y="4038279"/>
            <a:ext cx="765854" cy="57351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3"/>
          <p:cNvSpPr/>
          <p:nvPr/>
        </p:nvSpPr>
        <p:spPr>
          <a:xfrm rot="-9290062">
            <a:off x="8508191" y="1702057"/>
            <a:ext cx="776981" cy="854390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3"/>
          <p:cNvSpPr/>
          <p:nvPr/>
        </p:nvSpPr>
        <p:spPr>
          <a:xfrm rot="5503490">
            <a:off x="7917205" y="4268854"/>
            <a:ext cx="979970" cy="879830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3"/>
          <p:cNvSpPr/>
          <p:nvPr/>
        </p:nvSpPr>
        <p:spPr>
          <a:xfrm>
            <a:off x="8231962" y="2681110"/>
            <a:ext cx="220297" cy="237680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3"/>
          <p:cNvSpPr/>
          <p:nvPr/>
        </p:nvSpPr>
        <p:spPr>
          <a:xfrm rot="-830047">
            <a:off x="7861089" y="2356302"/>
            <a:ext cx="287064" cy="73569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3"/>
          <p:cNvSpPr/>
          <p:nvPr/>
        </p:nvSpPr>
        <p:spPr>
          <a:xfrm>
            <a:off x="7633712" y="-65921"/>
            <a:ext cx="457954" cy="349817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3"/>
          <p:cNvSpPr/>
          <p:nvPr/>
        </p:nvSpPr>
        <p:spPr>
          <a:xfrm rot="8224608">
            <a:off x="8316423" y="3153271"/>
            <a:ext cx="501993" cy="771678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EDEEF8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 rot="2523318">
            <a:off x="218693" y="-460740"/>
            <a:ext cx="5327395" cy="5454036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 txBox="1"/>
          <p:nvPr>
            <p:ph type="ctrTitle"/>
          </p:nvPr>
        </p:nvSpPr>
        <p:spPr>
          <a:xfrm>
            <a:off x="685800" y="1583350"/>
            <a:ext cx="4437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3"/>
          <p:cNvSpPr txBox="1"/>
          <p:nvPr>
            <p:ph idx="1" type="subTitle"/>
          </p:nvPr>
        </p:nvSpPr>
        <p:spPr>
          <a:xfrm>
            <a:off x="685800" y="2840051"/>
            <a:ext cx="4437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3"/>
          <p:cNvSpPr/>
          <p:nvPr/>
        </p:nvSpPr>
        <p:spPr>
          <a:xfrm rot="6668499">
            <a:off x="5293109" y="3771186"/>
            <a:ext cx="892234" cy="662795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rot="-3835491">
            <a:off x="5235980" y="3951326"/>
            <a:ext cx="467040" cy="423284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 rot="-6648350">
            <a:off x="8451648" y="629713"/>
            <a:ext cx="922830" cy="757732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 rot="-2488733">
            <a:off x="8249054" y="3830167"/>
            <a:ext cx="993792" cy="738164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 rot="-10736906">
            <a:off x="8409586" y="2375711"/>
            <a:ext cx="825227" cy="747788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 rot="-9528265">
            <a:off x="8474418" y="2733034"/>
            <a:ext cx="419693" cy="42504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 rot="10491037">
            <a:off x="6391016" y="2371566"/>
            <a:ext cx="971233" cy="1011962"/>
          </a:xfrm>
          <a:custGeom>
            <a:rect b="b" l="l" r="r" t="t"/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 rot="-7367623">
            <a:off x="6851320" y="3054382"/>
            <a:ext cx="547355" cy="560366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 rot="-10076712">
            <a:off x="8276016" y="2450651"/>
            <a:ext cx="930331" cy="696680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 rot="1200934">
            <a:off x="6601793" y="2246758"/>
            <a:ext cx="943967" cy="1038014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 rot="-2801891">
            <a:off x="8349992" y="393255"/>
            <a:ext cx="742845" cy="1166149"/>
          </a:xfrm>
          <a:custGeom>
            <a:rect b="b" l="l" r="r" t="t"/>
            <a:pathLst>
              <a:path extrusionOk="0" h="42965" w="27369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8284491" y="3575008"/>
            <a:ext cx="872604" cy="952077"/>
          </a:xfrm>
          <a:custGeom>
            <a:rect b="b" l="l" r="r" t="t"/>
            <a:pathLst>
              <a:path extrusionOk="0" h="35077" w="32149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67" name="Google Shape;67;p3"/>
          <p:cNvSpPr/>
          <p:nvPr/>
        </p:nvSpPr>
        <p:spPr>
          <a:xfrm rot="-3835551">
            <a:off x="5103883" y="3888224"/>
            <a:ext cx="1036432" cy="603375"/>
          </a:xfrm>
          <a:custGeom>
            <a:rect b="b" l="l" r="r" t="t"/>
            <a:pathLst>
              <a:path extrusionOk="0" h="22230" w="38185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6582643" y="4211269"/>
            <a:ext cx="971249" cy="98362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713131" y="4490584"/>
            <a:ext cx="419672" cy="42501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6414486" y="4183251"/>
            <a:ext cx="1016948" cy="1039666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7377098" y="1171526"/>
            <a:ext cx="467067" cy="478170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"/>
          <p:cNvSpPr/>
          <p:nvPr/>
        </p:nvSpPr>
        <p:spPr>
          <a:xfrm>
            <a:off x="7237913" y="1224742"/>
            <a:ext cx="556340" cy="424970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"/>
          <p:cNvSpPr/>
          <p:nvPr/>
        </p:nvSpPr>
        <p:spPr>
          <a:xfrm rot="-7924870">
            <a:off x="7177227" y="-141770"/>
            <a:ext cx="841224" cy="624898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"/>
          <p:cNvSpPr/>
          <p:nvPr/>
        </p:nvSpPr>
        <p:spPr>
          <a:xfrm rot="-1232320">
            <a:off x="7745360" y="-262468"/>
            <a:ext cx="341366" cy="349481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"/>
          <p:cNvSpPr/>
          <p:nvPr/>
        </p:nvSpPr>
        <p:spPr>
          <a:xfrm rot="-1232584">
            <a:off x="7793456" y="-97134"/>
            <a:ext cx="267636" cy="288754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rot="-2062504">
            <a:off x="7336649" y="-342001"/>
            <a:ext cx="348730" cy="893729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>
            <a:off x="5668109" y="395336"/>
            <a:ext cx="1131662" cy="1025467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>
            <a:off x="6267194" y="1081021"/>
            <a:ext cx="419672" cy="42501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1319022">
            <a:off x="5820795" y="423107"/>
            <a:ext cx="747678" cy="1170967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/>
          <p:nvPr/>
        </p:nvSpPr>
        <p:spPr>
          <a:xfrm rot="-497398">
            <a:off x="4288489" y="588387"/>
            <a:ext cx="569648" cy="583189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 txBox="1"/>
          <p:nvPr>
            <p:ph idx="1" type="body"/>
          </p:nvPr>
        </p:nvSpPr>
        <p:spPr>
          <a:xfrm>
            <a:off x="2087675" y="1247400"/>
            <a:ext cx="4968600" cy="303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31800" lvl="0" marL="457200" rtl="0" algn="ctr">
              <a:spcBef>
                <a:spcPts val="600"/>
              </a:spcBef>
              <a:spcAft>
                <a:spcPts val="0"/>
              </a:spcAft>
              <a:buSzPts val="3200"/>
              <a:buFont typeface="Shadows Into Light Two"/>
              <a:buChar char="༝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1pPr>
            <a:lvl2pPr indent="-431800" lvl="1" marL="914400" rtl="0" algn="ctr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○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2pPr>
            <a:lvl3pPr indent="-431800" lvl="2" marL="1371600" rtl="0" algn="ctr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■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3pPr>
            <a:lvl4pPr indent="-431800" lvl="3" marL="1828800" rtl="0" algn="ctr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●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4pPr>
            <a:lvl5pPr indent="-431800" lvl="4" marL="2286000" rtl="0" algn="ctr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○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5pPr>
            <a:lvl6pPr indent="-431800" lvl="5" marL="2743200" rtl="0" algn="ctr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■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6pPr>
            <a:lvl7pPr indent="-431800" lvl="6" marL="3200400" rtl="0" algn="ctr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●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7pPr>
            <a:lvl8pPr indent="-431800" lvl="7" marL="3657600" rtl="0" algn="ctr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○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8pPr>
            <a:lvl9pPr indent="-431800" lvl="8" marL="4114800" algn="ctr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■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9pPr>
          </a:lstStyle>
          <a:p/>
        </p:txBody>
      </p:sp>
      <p:sp>
        <p:nvSpPr>
          <p:cNvPr id="83" name="Google Shape;83;p4"/>
          <p:cNvSpPr txBox="1"/>
          <p:nvPr/>
        </p:nvSpPr>
        <p:spPr>
          <a:xfrm>
            <a:off x="3593400" y="324175"/>
            <a:ext cx="19572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65677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sz="9600">
              <a:solidFill>
                <a:srgbClr val="65677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84" name="Google Shape;8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4"/>
          <p:cNvSpPr/>
          <p:nvPr/>
        </p:nvSpPr>
        <p:spPr>
          <a:xfrm rot="-6974255">
            <a:off x="8132622" y="3724110"/>
            <a:ext cx="213588" cy="281025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2579853" y="-136211"/>
            <a:ext cx="781013" cy="79096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2684780" y="88390"/>
            <a:ext cx="337444" cy="341744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"/>
          <p:cNvSpPr/>
          <p:nvPr/>
        </p:nvSpPr>
        <p:spPr>
          <a:xfrm rot="4358823">
            <a:off x="3941098" y="4889269"/>
            <a:ext cx="375550" cy="380336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"/>
          <p:cNvSpPr/>
          <p:nvPr/>
        </p:nvSpPr>
        <p:spPr>
          <a:xfrm rot="1151692">
            <a:off x="8434472" y="4226868"/>
            <a:ext cx="357870" cy="362297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"/>
          <p:cNvSpPr/>
          <p:nvPr/>
        </p:nvSpPr>
        <p:spPr>
          <a:xfrm rot="-10153158">
            <a:off x="4729339" y="4449252"/>
            <a:ext cx="717468" cy="532972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"/>
          <p:cNvSpPr/>
          <p:nvPr/>
        </p:nvSpPr>
        <p:spPr>
          <a:xfrm rot="943073">
            <a:off x="4813520" y="4340916"/>
            <a:ext cx="375504" cy="340343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"/>
          <p:cNvSpPr/>
          <p:nvPr/>
        </p:nvSpPr>
        <p:spPr>
          <a:xfrm rot="-6648331">
            <a:off x="8563948" y="1186838"/>
            <a:ext cx="742053" cy="609292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rot="2711984">
            <a:off x="4884709" y="-109436"/>
            <a:ext cx="799096" cy="593523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>
            <a:off x="6790083" y="4541690"/>
            <a:ext cx="781013" cy="79096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rot="-5990705">
            <a:off x="8271773" y="2605766"/>
            <a:ext cx="663539" cy="601272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"/>
          <p:cNvSpPr/>
          <p:nvPr/>
        </p:nvSpPr>
        <p:spPr>
          <a:xfrm rot="-4782675">
            <a:off x="8259070" y="2656361"/>
            <a:ext cx="337456" cy="34175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"/>
          <p:cNvSpPr/>
          <p:nvPr/>
        </p:nvSpPr>
        <p:spPr>
          <a:xfrm>
            <a:off x="1059765" y="251069"/>
            <a:ext cx="375578" cy="384506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"/>
          <p:cNvSpPr/>
          <p:nvPr/>
        </p:nvSpPr>
        <p:spPr>
          <a:xfrm>
            <a:off x="7054212" y="316389"/>
            <a:ext cx="780996" cy="813747"/>
          </a:xfrm>
          <a:custGeom>
            <a:rect b="b" l="l" r="r" t="t"/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"/>
          <p:cNvSpPr/>
          <p:nvPr/>
        </p:nvSpPr>
        <p:spPr>
          <a:xfrm rot="3741390">
            <a:off x="7058695" y="114017"/>
            <a:ext cx="440145" cy="450608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"/>
          <p:cNvSpPr/>
          <p:nvPr/>
        </p:nvSpPr>
        <p:spPr>
          <a:xfrm>
            <a:off x="-174209" y="985454"/>
            <a:ext cx="910004" cy="824609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307522" y="1536823"/>
            <a:ext cx="337444" cy="341744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"/>
          <p:cNvSpPr/>
          <p:nvPr/>
        </p:nvSpPr>
        <p:spPr>
          <a:xfrm rot="10592571">
            <a:off x="1931803" y="4671974"/>
            <a:ext cx="876846" cy="651353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"/>
          <p:cNvSpPr/>
          <p:nvPr/>
        </p:nvSpPr>
        <p:spPr>
          <a:xfrm rot="-7924689">
            <a:off x="127751" y="2727519"/>
            <a:ext cx="676415" cy="502513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"/>
          <p:cNvSpPr/>
          <p:nvPr/>
        </p:nvSpPr>
        <p:spPr>
          <a:xfrm rot="-1232342">
            <a:off x="584556" y="2630487"/>
            <a:ext cx="274505" cy="281030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"/>
          <p:cNvSpPr/>
          <p:nvPr/>
        </p:nvSpPr>
        <p:spPr>
          <a:xfrm rot="5968943">
            <a:off x="379973" y="3976490"/>
            <a:ext cx="663471" cy="67193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"/>
          <p:cNvSpPr/>
          <p:nvPr/>
        </p:nvSpPr>
        <p:spPr>
          <a:xfrm rot="1319053">
            <a:off x="-51439" y="1007787"/>
            <a:ext cx="601219" cy="941593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"/>
          <p:cNvSpPr/>
          <p:nvPr/>
        </p:nvSpPr>
        <p:spPr>
          <a:xfrm>
            <a:off x="2444636" y="-158741"/>
            <a:ext cx="817717" cy="835985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"/>
          <p:cNvSpPr/>
          <p:nvPr/>
        </p:nvSpPr>
        <p:spPr>
          <a:xfrm rot="-5330471">
            <a:off x="8178192" y="2569786"/>
            <a:ext cx="748134" cy="56024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"/>
          <p:cNvSpPr/>
          <p:nvPr/>
        </p:nvSpPr>
        <p:spPr>
          <a:xfrm rot="-9290112">
            <a:off x="6899262" y="381262"/>
            <a:ext cx="759011" cy="834631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"/>
          <p:cNvSpPr/>
          <p:nvPr/>
        </p:nvSpPr>
        <p:spPr>
          <a:xfrm rot="831478">
            <a:off x="1743246" y="4434137"/>
            <a:ext cx="957279" cy="859458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"/>
          <p:cNvSpPr/>
          <p:nvPr/>
        </p:nvSpPr>
        <p:spPr>
          <a:xfrm rot="-1232764">
            <a:off x="623232" y="2763432"/>
            <a:ext cx="215203" cy="232183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"/>
          <p:cNvSpPr/>
          <p:nvPr/>
        </p:nvSpPr>
        <p:spPr>
          <a:xfrm rot="-2062359">
            <a:off x="255900" y="2566548"/>
            <a:ext cx="280423" cy="71867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"/>
          <p:cNvSpPr/>
          <p:nvPr/>
        </p:nvSpPr>
        <p:spPr>
          <a:xfrm>
            <a:off x="947845" y="293861"/>
            <a:ext cx="447347" cy="341714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"/>
          <p:cNvSpPr/>
          <p:nvPr/>
        </p:nvSpPr>
        <p:spPr>
          <a:xfrm rot="-7406442">
            <a:off x="403221" y="4030923"/>
            <a:ext cx="490399" cy="753856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>
            <a:off x="6664726" y="4642200"/>
            <a:ext cx="766865" cy="689932"/>
          </a:xfrm>
          <a:custGeom>
            <a:rect b="b" l="l" r="r" t="t"/>
            <a:pathLst>
              <a:path extrusionOk="0" h="31612" w="35137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116" name="Google Shape;116;p4"/>
          <p:cNvSpPr/>
          <p:nvPr/>
        </p:nvSpPr>
        <p:spPr>
          <a:xfrm rot="1151678">
            <a:off x="8450738" y="3960294"/>
            <a:ext cx="326039" cy="573820"/>
          </a:xfrm>
          <a:custGeom>
            <a:rect b="b" l="l" r="r" t="t"/>
            <a:pathLst>
              <a:path extrusionOk="0" h="26294" w="1494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117" name="Google Shape;117;p4"/>
          <p:cNvSpPr/>
          <p:nvPr/>
        </p:nvSpPr>
        <p:spPr>
          <a:xfrm rot="4358289">
            <a:off x="3897685" y="4812891"/>
            <a:ext cx="473413" cy="555582"/>
          </a:xfrm>
          <a:custGeom>
            <a:rect b="b" l="l" r="r" t="t"/>
            <a:pathLst>
              <a:path extrusionOk="0" h="25457" w="21692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118" name="Google Shape;118;p4"/>
          <p:cNvSpPr/>
          <p:nvPr/>
        </p:nvSpPr>
        <p:spPr>
          <a:xfrm rot="-2801932">
            <a:off x="8482195" y="996713"/>
            <a:ext cx="597297" cy="937661"/>
          </a:xfrm>
          <a:custGeom>
            <a:rect b="b" l="l" r="r" t="t"/>
            <a:pathLst>
              <a:path extrusionOk="0" h="42965" w="27369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119" name="Google Shape;119;p4"/>
          <p:cNvSpPr/>
          <p:nvPr/>
        </p:nvSpPr>
        <p:spPr>
          <a:xfrm rot="5200625">
            <a:off x="5051284" y="-222517"/>
            <a:ext cx="701626" cy="765527"/>
          </a:xfrm>
          <a:custGeom>
            <a:rect b="b" l="l" r="r" t="t"/>
            <a:pathLst>
              <a:path extrusionOk="0" h="35077" w="32149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 rot="942660">
            <a:off x="4585376" y="4393088"/>
            <a:ext cx="833403" cy="485179"/>
          </a:xfrm>
          <a:custGeom>
            <a:rect b="b" l="l" r="r" t="t"/>
            <a:pathLst>
              <a:path extrusionOk="0" h="22230" w="38185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121" name="Google Shape;121;p4"/>
          <p:cNvSpPr/>
          <p:nvPr/>
        </p:nvSpPr>
        <p:spPr>
          <a:xfrm rot="-5506349">
            <a:off x="8198666" y="3597357"/>
            <a:ext cx="274487" cy="28101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"/>
          <p:cNvSpPr/>
          <p:nvPr/>
        </p:nvSpPr>
        <p:spPr>
          <a:xfrm rot="-5506848">
            <a:off x="8197826" y="3625742"/>
            <a:ext cx="179267" cy="193412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 rot="-10292983">
            <a:off x="8081725" y="3802439"/>
            <a:ext cx="215214" cy="232195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5"/>
          <p:cNvSpPr/>
          <p:nvPr/>
        </p:nvSpPr>
        <p:spPr>
          <a:xfrm rot="-1209093">
            <a:off x="8469092" y="4079246"/>
            <a:ext cx="679239" cy="615500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8683513" y="4020672"/>
            <a:ext cx="345449" cy="3498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"/>
          <p:cNvSpPr/>
          <p:nvPr/>
        </p:nvSpPr>
        <p:spPr>
          <a:xfrm>
            <a:off x="7062483" y="-109725"/>
            <a:ext cx="384463" cy="39360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8514400" y="1635650"/>
            <a:ext cx="799508" cy="833036"/>
          </a:xfrm>
          <a:custGeom>
            <a:rect b="b" l="l" r="r" t="t"/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"/>
          <p:cNvSpPr/>
          <p:nvPr/>
        </p:nvSpPr>
        <p:spPr>
          <a:xfrm rot="3741344">
            <a:off x="8518998" y="1428487"/>
            <a:ext cx="450561" cy="46127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7044713" y="810002"/>
            <a:ext cx="931540" cy="844124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"/>
          <p:cNvSpPr/>
          <p:nvPr/>
        </p:nvSpPr>
        <p:spPr>
          <a:xfrm>
            <a:off x="7537849" y="1374425"/>
            <a:ext cx="345449" cy="3498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"/>
          <p:cNvSpPr/>
          <p:nvPr/>
        </p:nvSpPr>
        <p:spPr>
          <a:xfrm rot="-6335216">
            <a:off x="6865825" y="4552660"/>
            <a:ext cx="897579" cy="666691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"/>
          <p:cNvSpPr/>
          <p:nvPr/>
        </p:nvSpPr>
        <p:spPr>
          <a:xfrm>
            <a:off x="7911874" y="-130475"/>
            <a:ext cx="799495" cy="809683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rot="-6692267">
            <a:off x="6791890" y="2390364"/>
            <a:ext cx="692490" cy="514359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7317552" y="2396424"/>
            <a:ext cx="281001" cy="287681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7663638" y="3147400"/>
            <a:ext cx="679244" cy="68789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rot="1318871">
            <a:off x="7170415" y="832860"/>
            <a:ext cx="615466" cy="963905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7773455" y="-153538"/>
            <a:ext cx="837106" cy="855807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rot="-548659">
            <a:off x="8473306" y="4038279"/>
            <a:ext cx="765854" cy="57351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rot="-9290062">
            <a:off x="8355791" y="1702057"/>
            <a:ext cx="776981" cy="854390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"/>
          <p:cNvSpPr/>
          <p:nvPr/>
        </p:nvSpPr>
        <p:spPr>
          <a:xfrm rot="5503490">
            <a:off x="6926605" y="4268854"/>
            <a:ext cx="979970" cy="879830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7317562" y="2528710"/>
            <a:ext cx="220297" cy="237680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 rot="-830047">
            <a:off x="6946689" y="2203902"/>
            <a:ext cx="287064" cy="73569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"/>
          <p:cNvSpPr/>
          <p:nvPr/>
        </p:nvSpPr>
        <p:spPr>
          <a:xfrm>
            <a:off x="6947912" y="-65921"/>
            <a:ext cx="457954" cy="349817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 rot="8224608">
            <a:off x="7859223" y="3153271"/>
            <a:ext cx="501993" cy="771678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"/>
          <p:cNvSpPr txBox="1"/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8" name="Google Shape;148;p5"/>
          <p:cNvSpPr txBox="1"/>
          <p:nvPr>
            <p:ph idx="1" type="body"/>
          </p:nvPr>
        </p:nvSpPr>
        <p:spPr>
          <a:xfrm>
            <a:off x="457200" y="1428750"/>
            <a:ext cx="5984700" cy="3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༝"/>
              <a:defRPr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 background">
  <p:cSld name="TITLE_AND_BODY_1">
    <p:bg>
      <p:bgPr>
        <a:solidFill>
          <a:srgbClr val="96B5F5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/>
          <p:nvPr/>
        </p:nvSpPr>
        <p:spPr>
          <a:xfrm>
            <a:off x="0" y="-124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6"/>
          <p:cNvSpPr/>
          <p:nvPr/>
        </p:nvSpPr>
        <p:spPr>
          <a:xfrm rot="1318871">
            <a:off x="7856215" y="832860"/>
            <a:ext cx="615466" cy="963905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8230655" y="-153538"/>
            <a:ext cx="837106" cy="855807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"/>
          <p:cNvSpPr/>
          <p:nvPr/>
        </p:nvSpPr>
        <p:spPr>
          <a:xfrm rot="-548659">
            <a:off x="8625706" y="4038279"/>
            <a:ext cx="765854" cy="57351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"/>
          <p:cNvSpPr/>
          <p:nvPr/>
        </p:nvSpPr>
        <p:spPr>
          <a:xfrm rot="-9290062">
            <a:off x="8508191" y="1702057"/>
            <a:ext cx="776981" cy="854390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"/>
          <p:cNvSpPr/>
          <p:nvPr/>
        </p:nvSpPr>
        <p:spPr>
          <a:xfrm rot="5503490">
            <a:off x="7917205" y="4268854"/>
            <a:ext cx="979970" cy="879830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8231962" y="2681110"/>
            <a:ext cx="220297" cy="237680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"/>
          <p:cNvSpPr/>
          <p:nvPr/>
        </p:nvSpPr>
        <p:spPr>
          <a:xfrm rot="-830047">
            <a:off x="7861089" y="2356302"/>
            <a:ext cx="287064" cy="73569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"/>
          <p:cNvSpPr/>
          <p:nvPr/>
        </p:nvSpPr>
        <p:spPr>
          <a:xfrm>
            <a:off x="7633712" y="-65921"/>
            <a:ext cx="457954" cy="349817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"/>
          <p:cNvSpPr/>
          <p:nvPr/>
        </p:nvSpPr>
        <p:spPr>
          <a:xfrm rot="8224608">
            <a:off x="8316423" y="3153271"/>
            <a:ext cx="501993" cy="771678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"/>
          <p:cNvSpPr txBox="1"/>
          <p:nvPr>
            <p:ph type="title"/>
          </p:nvPr>
        </p:nvSpPr>
        <p:spPr>
          <a:xfrm>
            <a:off x="457200" y="663175"/>
            <a:ext cx="3599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6"/>
          <p:cNvSpPr txBox="1"/>
          <p:nvPr>
            <p:ph idx="1" type="body"/>
          </p:nvPr>
        </p:nvSpPr>
        <p:spPr>
          <a:xfrm>
            <a:off x="457200" y="1428750"/>
            <a:ext cx="3599700" cy="3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༝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/>
          <p:nvPr/>
        </p:nvSpPr>
        <p:spPr>
          <a:xfrm rot="-1209093">
            <a:off x="8469092" y="4079246"/>
            <a:ext cx="679239" cy="615500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8683513" y="4020672"/>
            <a:ext cx="345449" cy="3498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7062483" y="-109725"/>
            <a:ext cx="384463" cy="39360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514400" y="1635650"/>
            <a:ext cx="799508" cy="833036"/>
          </a:xfrm>
          <a:custGeom>
            <a:rect b="b" l="l" r="r" t="t"/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 rot="3741344">
            <a:off x="8518998" y="1428487"/>
            <a:ext cx="450561" cy="46127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044713" y="810002"/>
            <a:ext cx="931540" cy="844124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537849" y="1374425"/>
            <a:ext cx="345449" cy="3498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"/>
          <p:cNvSpPr/>
          <p:nvPr/>
        </p:nvSpPr>
        <p:spPr>
          <a:xfrm rot="-6335216">
            <a:off x="6865825" y="4552660"/>
            <a:ext cx="897579" cy="666691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7911874" y="-130475"/>
            <a:ext cx="799495" cy="809683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"/>
          <p:cNvSpPr/>
          <p:nvPr/>
        </p:nvSpPr>
        <p:spPr>
          <a:xfrm rot="-6692267">
            <a:off x="6791890" y="2390364"/>
            <a:ext cx="692490" cy="514359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"/>
          <p:cNvSpPr/>
          <p:nvPr/>
        </p:nvSpPr>
        <p:spPr>
          <a:xfrm>
            <a:off x="7317552" y="2396424"/>
            <a:ext cx="281001" cy="287681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"/>
          <p:cNvSpPr/>
          <p:nvPr/>
        </p:nvSpPr>
        <p:spPr>
          <a:xfrm>
            <a:off x="7663638" y="3147400"/>
            <a:ext cx="679244" cy="68789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"/>
          <p:cNvSpPr/>
          <p:nvPr/>
        </p:nvSpPr>
        <p:spPr>
          <a:xfrm rot="1318871">
            <a:off x="7170415" y="832860"/>
            <a:ext cx="615466" cy="963905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"/>
          <p:cNvSpPr/>
          <p:nvPr/>
        </p:nvSpPr>
        <p:spPr>
          <a:xfrm>
            <a:off x="7773455" y="-153538"/>
            <a:ext cx="837106" cy="855807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"/>
          <p:cNvSpPr/>
          <p:nvPr/>
        </p:nvSpPr>
        <p:spPr>
          <a:xfrm rot="-548659">
            <a:off x="8473306" y="4038279"/>
            <a:ext cx="765854" cy="57351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"/>
          <p:cNvSpPr/>
          <p:nvPr/>
        </p:nvSpPr>
        <p:spPr>
          <a:xfrm rot="-9290062">
            <a:off x="8355791" y="1702057"/>
            <a:ext cx="776981" cy="854390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"/>
          <p:cNvSpPr/>
          <p:nvPr/>
        </p:nvSpPr>
        <p:spPr>
          <a:xfrm rot="5503490">
            <a:off x="6926605" y="4268854"/>
            <a:ext cx="979970" cy="879830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"/>
          <p:cNvSpPr/>
          <p:nvPr/>
        </p:nvSpPr>
        <p:spPr>
          <a:xfrm>
            <a:off x="7317562" y="2528710"/>
            <a:ext cx="220297" cy="237680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"/>
          <p:cNvSpPr/>
          <p:nvPr/>
        </p:nvSpPr>
        <p:spPr>
          <a:xfrm rot="-830047">
            <a:off x="6946689" y="2203902"/>
            <a:ext cx="287064" cy="73569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"/>
          <p:cNvSpPr/>
          <p:nvPr/>
        </p:nvSpPr>
        <p:spPr>
          <a:xfrm>
            <a:off x="6947912" y="-65921"/>
            <a:ext cx="457954" cy="349817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"/>
          <p:cNvSpPr/>
          <p:nvPr/>
        </p:nvSpPr>
        <p:spPr>
          <a:xfrm rot="8224608">
            <a:off x="7859223" y="3153271"/>
            <a:ext cx="501993" cy="771678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"/>
          <p:cNvSpPr txBox="1"/>
          <p:nvPr>
            <p:ph type="title"/>
          </p:nvPr>
        </p:nvSpPr>
        <p:spPr>
          <a:xfrm>
            <a:off x="457200" y="434575"/>
            <a:ext cx="6405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457200" y="1430050"/>
            <a:ext cx="3167700" cy="323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༝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87" name="Google Shape;187;p7"/>
          <p:cNvSpPr txBox="1"/>
          <p:nvPr>
            <p:ph idx="2" type="body"/>
          </p:nvPr>
        </p:nvSpPr>
        <p:spPr>
          <a:xfrm>
            <a:off x="3815603" y="1430050"/>
            <a:ext cx="3167700" cy="323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༝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88" name="Google Shape;188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/>
          <p:nvPr/>
        </p:nvSpPr>
        <p:spPr>
          <a:xfrm rot="-1209093">
            <a:off x="8469092" y="4079246"/>
            <a:ext cx="679239" cy="615500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"/>
          <p:cNvSpPr/>
          <p:nvPr/>
        </p:nvSpPr>
        <p:spPr>
          <a:xfrm>
            <a:off x="8683513" y="4020672"/>
            <a:ext cx="345449" cy="3498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7062483" y="-109725"/>
            <a:ext cx="384463" cy="39360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8514400" y="1635650"/>
            <a:ext cx="799508" cy="833036"/>
          </a:xfrm>
          <a:custGeom>
            <a:rect b="b" l="l" r="r" t="t"/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 rot="3741344">
            <a:off x="8518998" y="1428487"/>
            <a:ext cx="450561" cy="46127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7044713" y="810002"/>
            <a:ext cx="931540" cy="844124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7537849" y="1374425"/>
            <a:ext cx="345449" cy="3498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"/>
          <p:cNvSpPr/>
          <p:nvPr/>
        </p:nvSpPr>
        <p:spPr>
          <a:xfrm rot="-6335216">
            <a:off x="6865825" y="4552660"/>
            <a:ext cx="897579" cy="666691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7911874" y="-130475"/>
            <a:ext cx="799495" cy="809683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"/>
          <p:cNvSpPr/>
          <p:nvPr/>
        </p:nvSpPr>
        <p:spPr>
          <a:xfrm rot="-6692267">
            <a:off x="6791890" y="2390364"/>
            <a:ext cx="692490" cy="514359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7317552" y="2396424"/>
            <a:ext cx="281001" cy="287681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7663638" y="3147400"/>
            <a:ext cx="679244" cy="68789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"/>
          <p:cNvSpPr/>
          <p:nvPr/>
        </p:nvSpPr>
        <p:spPr>
          <a:xfrm rot="1318871">
            <a:off x="7170415" y="832860"/>
            <a:ext cx="615466" cy="963905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7773455" y="-153538"/>
            <a:ext cx="837106" cy="855807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"/>
          <p:cNvSpPr/>
          <p:nvPr/>
        </p:nvSpPr>
        <p:spPr>
          <a:xfrm rot="-548659">
            <a:off x="8473306" y="4038279"/>
            <a:ext cx="765854" cy="57351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"/>
          <p:cNvSpPr/>
          <p:nvPr/>
        </p:nvSpPr>
        <p:spPr>
          <a:xfrm rot="-9290062">
            <a:off x="8355791" y="1702057"/>
            <a:ext cx="776981" cy="854390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"/>
          <p:cNvSpPr/>
          <p:nvPr/>
        </p:nvSpPr>
        <p:spPr>
          <a:xfrm rot="5503490">
            <a:off x="6926605" y="4268854"/>
            <a:ext cx="979970" cy="879830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"/>
          <p:cNvSpPr/>
          <p:nvPr/>
        </p:nvSpPr>
        <p:spPr>
          <a:xfrm>
            <a:off x="7317562" y="2528710"/>
            <a:ext cx="220297" cy="237680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8"/>
          <p:cNvSpPr/>
          <p:nvPr/>
        </p:nvSpPr>
        <p:spPr>
          <a:xfrm rot="-830047">
            <a:off x="6946689" y="2203902"/>
            <a:ext cx="287064" cy="73569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8"/>
          <p:cNvSpPr/>
          <p:nvPr/>
        </p:nvSpPr>
        <p:spPr>
          <a:xfrm>
            <a:off x="6947912" y="-65921"/>
            <a:ext cx="457954" cy="349817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8"/>
          <p:cNvSpPr/>
          <p:nvPr/>
        </p:nvSpPr>
        <p:spPr>
          <a:xfrm rot="8224608">
            <a:off x="7859223" y="3153271"/>
            <a:ext cx="501993" cy="771678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8"/>
          <p:cNvSpPr txBox="1"/>
          <p:nvPr>
            <p:ph type="title"/>
          </p:nvPr>
        </p:nvSpPr>
        <p:spPr>
          <a:xfrm>
            <a:off x="457200" y="434575"/>
            <a:ext cx="628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2" name="Google Shape;212;p8"/>
          <p:cNvSpPr txBox="1"/>
          <p:nvPr>
            <p:ph idx="1" type="body"/>
          </p:nvPr>
        </p:nvSpPr>
        <p:spPr>
          <a:xfrm>
            <a:off x="457200" y="1440500"/>
            <a:ext cx="2026800" cy="322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༝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3" name="Google Shape;213;p8"/>
          <p:cNvSpPr txBox="1"/>
          <p:nvPr>
            <p:ph idx="2" type="body"/>
          </p:nvPr>
        </p:nvSpPr>
        <p:spPr>
          <a:xfrm>
            <a:off x="2587877" y="1440500"/>
            <a:ext cx="2026800" cy="322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༝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4" name="Google Shape;214;p8"/>
          <p:cNvSpPr txBox="1"/>
          <p:nvPr>
            <p:ph idx="3" type="body"/>
          </p:nvPr>
        </p:nvSpPr>
        <p:spPr>
          <a:xfrm>
            <a:off x="4718554" y="1440500"/>
            <a:ext cx="2026800" cy="322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༝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5" name="Google Shape;215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/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9"/>
          <p:cNvSpPr/>
          <p:nvPr/>
        </p:nvSpPr>
        <p:spPr>
          <a:xfrm rot="-1209093">
            <a:off x="8469092" y="4079246"/>
            <a:ext cx="679239" cy="615500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8683513" y="4020672"/>
            <a:ext cx="345449" cy="3498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7062483" y="-109725"/>
            <a:ext cx="384463" cy="39360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8514400" y="1635650"/>
            <a:ext cx="799508" cy="833036"/>
          </a:xfrm>
          <a:custGeom>
            <a:rect b="b" l="l" r="r" t="t"/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"/>
          <p:cNvSpPr/>
          <p:nvPr/>
        </p:nvSpPr>
        <p:spPr>
          <a:xfrm rot="3741344">
            <a:off x="8518998" y="1428487"/>
            <a:ext cx="450561" cy="46127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7044713" y="810002"/>
            <a:ext cx="931540" cy="844124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7537849" y="1374425"/>
            <a:ext cx="345449" cy="3498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9"/>
          <p:cNvSpPr/>
          <p:nvPr/>
        </p:nvSpPr>
        <p:spPr>
          <a:xfrm rot="-6335216">
            <a:off x="6865825" y="4552660"/>
            <a:ext cx="897579" cy="666691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7911874" y="-130475"/>
            <a:ext cx="799495" cy="809683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9"/>
          <p:cNvSpPr/>
          <p:nvPr/>
        </p:nvSpPr>
        <p:spPr>
          <a:xfrm rot="-6692267">
            <a:off x="6791890" y="2390364"/>
            <a:ext cx="692490" cy="514359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7317552" y="2396424"/>
            <a:ext cx="281001" cy="287681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9"/>
          <p:cNvSpPr/>
          <p:nvPr/>
        </p:nvSpPr>
        <p:spPr>
          <a:xfrm>
            <a:off x="7663638" y="3147400"/>
            <a:ext cx="679244" cy="68789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9"/>
          <p:cNvSpPr/>
          <p:nvPr/>
        </p:nvSpPr>
        <p:spPr>
          <a:xfrm rot="1318871">
            <a:off x="7170415" y="832860"/>
            <a:ext cx="615466" cy="963905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9"/>
          <p:cNvSpPr/>
          <p:nvPr/>
        </p:nvSpPr>
        <p:spPr>
          <a:xfrm>
            <a:off x="7773455" y="-153538"/>
            <a:ext cx="837106" cy="855807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9"/>
          <p:cNvSpPr/>
          <p:nvPr/>
        </p:nvSpPr>
        <p:spPr>
          <a:xfrm rot="-548659">
            <a:off x="8473306" y="4038279"/>
            <a:ext cx="765854" cy="57351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9"/>
          <p:cNvSpPr/>
          <p:nvPr/>
        </p:nvSpPr>
        <p:spPr>
          <a:xfrm rot="-9290062">
            <a:off x="8355791" y="1702057"/>
            <a:ext cx="776981" cy="854390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9"/>
          <p:cNvSpPr/>
          <p:nvPr/>
        </p:nvSpPr>
        <p:spPr>
          <a:xfrm rot="5503490">
            <a:off x="6926605" y="4268854"/>
            <a:ext cx="979970" cy="879830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7317562" y="2528710"/>
            <a:ext cx="220297" cy="237680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9"/>
          <p:cNvSpPr/>
          <p:nvPr/>
        </p:nvSpPr>
        <p:spPr>
          <a:xfrm rot="-830047">
            <a:off x="6946689" y="2203902"/>
            <a:ext cx="287064" cy="73569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9"/>
          <p:cNvSpPr/>
          <p:nvPr/>
        </p:nvSpPr>
        <p:spPr>
          <a:xfrm>
            <a:off x="6947912" y="-65921"/>
            <a:ext cx="457954" cy="349817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9"/>
          <p:cNvSpPr/>
          <p:nvPr/>
        </p:nvSpPr>
        <p:spPr>
          <a:xfrm rot="8224608">
            <a:off x="7859223" y="3153271"/>
            <a:ext cx="501993" cy="771678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"/>
          <p:cNvSpPr txBox="1"/>
          <p:nvPr>
            <p:ph idx="1" type="body"/>
          </p:nvPr>
        </p:nvSpPr>
        <p:spPr>
          <a:xfrm>
            <a:off x="457200" y="4025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42" name="Google Shape;242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10"/>
          <p:cNvSpPr/>
          <p:nvPr/>
        </p:nvSpPr>
        <p:spPr>
          <a:xfrm rot="1319053">
            <a:off x="-51439" y="1007787"/>
            <a:ext cx="601219" cy="941593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0"/>
          <p:cNvSpPr/>
          <p:nvPr/>
        </p:nvSpPr>
        <p:spPr>
          <a:xfrm>
            <a:off x="2422711" y="-353816"/>
            <a:ext cx="817717" cy="835985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0"/>
          <p:cNvSpPr/>
          <p:nvPr/>
        </p:nvSpPr>
        <p:spPr>
          <a:xfrm rot="-5330471">
            <a:off x="8178192" y="2569786"/>
            <a:ext cx="748134" cy="56024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0"/>
          <p:cNvSpPr/>
          <p:nvPr/>
        </p:nvSpPr>
        <p:spPr>
          <a:xfrm rot="-9290112">
            <a:off x="7123487" y="47393"/>
            <a:ext cx="759011" cy="834631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0"/>
          <p:cNvSpPr/>
          <p:nvPr/>
        </p:nvSpPr>
        <p:spPr>
          <a:xfrm rot="3192611">
            <a:off x="1743260" y="4434123"/>
            <a:ext cx="957223" cy="859408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0"/>
          <p:cNvSpPr/>
          <p:nvPr/>
        </p:nvSpPr>
        <p:spPr>
          <a:xfrm rot="-1232764">
            <a:off x="623232" y="2763432"/>
            <a:ext cx="215203" cy="232183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0"/>
          <p:cNvSpPr/>
          <p:nvPr/>
        </p:nvSpPr>
        <p:spPr>
          <a:xfrm rot="-2062359">
            <a:off x="255900" y="2566548"/>
            <a:ext cx="280423" cy="71867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0"/>
          <p:cNvSpPr/>
          <p:nvPr/>
        </p:nvSpPr>
        <p:spPr>
          <a:xfrm>
            <a:off x="589320" y="190936"/>
            <a:ext cx="447347" cy="341714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0"/>
          <p:cNvSpPr/>
          <p:nvPr/>
        </p:nvSpPr>
        <p:spPr>
          <a:xfrm rot="-7406442">
            <a:off x="403221" y="4030923"/>
            <a:ext cx="490399" cy="753856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0"/>
          <p:cNvSpPr/>
          <p:nvPr/>
        </p:nvSpPr>
        <p:spPr>
          <a:xfrm>
            <a:off x="6664726" y="4642200"/>
            <a:ext cx="766865" cy="689932"/>
          </a:xfrm>
          <a:custGeom>
            <a:rect b="b" l="l" r="r" t="t"/>
            <a:pathLst>
              <a:path extrusionOk="0" h="31612" w="35137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53" name="Google Shape;253;p10"/>
          <p:cNvSpPr/>
          <p:nvPr/>
        </p:nvSpPr>
        <p:spPr>
          <a:xfrm rot="1151678">
            <a:off x="8450738" y="3960294"/>
            <a:ext cx="326039" cy="573820"/>
          </a:xfrm>
          <a:custGeom>
            <a:rect b="b" l="l" r="r" t="t"/>
            <a:pathLst>
              <a:path extrusionOk="0" h="26294" w="1494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54" name="Google Shape;254;p10"/>
          <p:cNvSpPr/>
          <p:nvPr/>
        </p:nvSpPr>
        <p:spPr>
          <a:xfrm rot="4358289">
            <a:off x="3897685" y="4812891"/>
            <a:ext cx="473413" cy="555582"/>
          </a:xfrm>
          <a:custGeom>
            <a:rect b="b" l="l" r="r" t="t"/>
            <a:pathLst>
              <a:path extrusionOk="0" h="25457" w="21692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55" name="Google Shape;255;p10"/>
          <p:cNvSpPr/>
          <p:nvPr/>
        </p:nvSpPr>
        <p:spPr>
          <a:xfrm rot="-2801932">
            <a:off x="8482195" y="996713"/>
            <a:ext cx="597297" cy="937661"/>
          </a:xfrm>
          <a:custGeom>
            <a:rect b="b" l="l" r="r" t="t"/>
            <a:pathLst>
              <a:path extrusionOk="0" h="42965" w="27369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56" name="Google Shape;256;p10"/>
          <p:cNvSpPr/>
          <p:nvPr/>
        </p:nvSpPr>
        <p:spPr>
          <a:xfrm rot="5200625">
            <a:off x="4975084" y="-222517"/>
            <a:ext cx="701626" cy="765527"/>
          </a:xfrm>
          <a:custGeom>
            <a:rect b="b" l="l" r="r" t="t"/>
            <a:pathLst>
              <a:path extrusionOk="0" h="35077" w="32149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57" name="Google Shape;257;p10"/>
          <p:cNvSpPr/>
          <p:nvPr/>
        </p:nvSpPr>
        <p:spPr>
          <a:xfrm rot="942660">
            <a:off x="4813976" y="4545488"/>
            <a:ext cx="833403" cy="485179"/>
          </a:xfrm>
          <a:custGeom>
            <a:rect b="b" l="l" r="r" t="t"/>
            <a:pathLst>
              <a:path extrusionOk="0" h="22230" w="38185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58" name="Google Shape;258;p10"/>
          <p:cNvSpPr/>
          <p:nvPr/>
        </p:nvSpPr>
        <p:spPr>
          <a:xfrm rot="-5506848">
            <a:off x="8197826" y="3625742"/>
            <a:ext cx="179267" cy="193412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0"/>
          <p:cNvSpPr/>
          <p:nvPr/>
        </p:nvSpPr>
        <p:spPr>
          <a:xfrm rot="-10292983">
            <a:off x="8081725" y="3802439"/>
            <a:ext cx="215214" cy="232195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28750"/>
            <a:ext cx="5984700" cy="3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Clr>
                <a:srgbClr val="FFA105"/>
              </a:buClr>
              <a:buSzPts val="2600"/>
              <a:buFont typeface="Chivo Light"/>
              <a:buChar char="༝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○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■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●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○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■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●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○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■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lvl="1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lvl="2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lvl="3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lvl="4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lvl="5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lvl="6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lvl="7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lvl="8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hyperlink" Target="http://www.google.com/sheets/abou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1001fonts.com/shadows-into-light-two-font.html" TargetMode="External"/><Relationship Id="rId4" Type="http://schemas.openxmlformats.org/officeDocument/2006/relationships/hyperlink" Target="https://www.fontsquirrel.com/fonts/chivo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 txBox="1"/>
          <p:nvPr>
            <p:ph type="ctrTitle"/>
          </p:nvPr>
        </p:nvSpPr>
        <p:spPr>
          <a:xfrm>
            <a:off x="1676400" y="1412350"/>
            <a:ext cx="4637700" cy="23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"/>
          <p:cNvSpPr txBox="1"/>
          <p:nvPr>
            <p:ph type="title"/>
          </p:nvPr>
        </p:nvSpPr>
        <p:spPr>
          <a:xfrm>
            <a:off x="457200" y="663175"/>
            <a:ext cx="3599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405" name="Google Shape;405;p23"/>
          <p:cNvSpPr txBox="1"/>
          <p:nvPr>
            <p:ph idx="1" type="body"/>
          </p:nvPr>
        </p:nvSpPr>
        <p:spPr>
          <a:xfrm>
            <a:off x="457200" y="1428750"/>
            <a:ext cx="3599700" cy="3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406" name="Google Shape;406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4"/>
          <p:cNvSpPr txBox="1"/>
          <p:nvPr>
            <p:ph idx="4294967295" type="title"/>
          </p:nvPr>
        </p:nvSpPr>
        <p:spPr>
          <a:xfrm>
            <a:off x="2194950" y="1881750"/>
            <a:ext cx="4754100" cy="1380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</a:rPr>
              <a:t>Want big impact?</a:t>
            </a:r>
            <a:endParaRPr b="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 big image.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2" name="Google Shape;412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25"/>
          <p:cNvGrpSpPr/>
          <p:nvPr/>
        </p:nvGrpSpPr>
        <p:grpSpPr>
          <a:xfrm>
            <a:off x="524417" y="950603"/>
            <a:ext cx="4036590" cy="3941676"/>
            <a:chOff x="2256567" y="677103"/>
            <a:chExt cx="4036590" cy="3941676"/>
          </a:xfrm>
        </p:grpSpPr>
        <p:sp>
          <p:nvSpPr>
            <p:cNvPr id="418" name="Google Shape;418;p25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D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19" name="Google Shape;419;p25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C2ED2D">
                <a:alpha val="73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20" name="Google Shape;420;p25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D0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21" name="Google Shape;421;p25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C2ED2D">
                <a:alpha val="73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22" name="Google Shape;422;p25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23" name="Google Shape;423;p25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D0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</p:grpSp>
      <p:grpSp>
        <p:nvGrpSpPr>
          <p:cNvPr id="424" name="Google Shape;424;p25"/>
          <p:cNvGrpSpPr/>
          <p:nvPr/>
        </p:nvGrpSpPr>
        <p:grpSpPr>
          <a:xfrm>
            <a:off x="2715044" y="2089266"/>
            <a:ext cx="2440200" cy="2440200"/>
            <a:chOff x="4447194" y="1815766"/>
            <a:chExt cx="2440200" cy="2440200"/>
          </a:xfrm>
        </p:grpSpPr>
        <p:sp>
          <p:nvSpPr>
            <p:cNvPr id="425" name="Google Shape;425;p25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96B5F5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26" name="Google Shape;426;p25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Lorem ipsum congue tempus</a:t>
              </a:r>
              <a:endParaRPr sz="12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</p:grpSp>
      <p:grpSp>
        <p:nvGrpSpPr>
          <p:cNvPr id="427" name="Google Shape;427;p25"/>
          <p:cNvGrpSpPr/>
          <p:nvPr/>
        </p:nvGrpSpPr>
        <p:grpSpPr>
          <a:xfrm>
            <a:off x="1834787" y="1647553"/>
            <a:ext cx="1423800" cy="1423800"/>
            <a:chOff x="3490737" y="1374053"/>
            <a:chExt cx="1423800" cy="1423800"/>
          </a:xfrm>
        </p:grpSpPr>
        <p:sp>
          <p:nvSpPr>
            <p:cNvPr id="428" name="Google Shape;428;p25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AAED97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29" name="Google Shape;429;p25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Lorem ipsum tempus</a:t>
              </a:r>
              <a:endParaRPr sz="10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</p:grpSp>
      <p:grpSp>
        <p:nvGrpSpPr>
          <p:cNvPr id="430" name="Google Shape;430;p25"/>
          <p:cNvGrpSpPr/>
          <p:nvPr/>
        </p:nvGrpSpPr>
        <p:grpSpPr>
          <a:xfrm>
            <a:off x="1493603" y="3211789"/>
            <a:ext cx="1498800" cy="1498800"/>
            <a:chOff x="644203" y="3718814"/>
            <a:chExt cx="1498800" cy="1498800"/>
          </a:xfrm>
        </p:grpSpPr>
        <p:sp>
          <p:nvSpPr>
            <p:cNvPr id="431" name="Google Shape;431;p25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FFA105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32" name="Google Shape;432;p25"/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Lorem ipsum congue tempus</a:t>
              </a:r>
              <a:endParaRPr sz="10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</p:grpSp>
      <p:sp>
        <p:nvSpPr>
          <p:cNvPr id="433" name="Google Shape;433;p25"/>
          <p:cNvSpPr txBox="1"/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434" name="Google Shape;434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6"/>
          <p:cNvSpPr txBox="1"/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40" name="Google Shape;440;p26"/>
          <p:cNvGraphicFramePr/>
          <p:nvPr/>
        </p:nvGraphicFramePr>
        <p:xfrm>
          <a:off x="4572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{2A7E3E2A-DD21-4EEC-A2D8-07E339847F08}</a:tableStyleId>
              </a:tblPr>
              <a:tblGrid>
                <a:gridCol w="1424200"/>
                <a:gridCol w="1424200"/>
                <a:gridCol w="1424200"/>
                <a:gridCol w="1424200"/>
              </a:tblGrid>
              <a:tr h="78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65677F"/>
                        </a:solidFill>
                        <a:latin typeface="Chivo Light"/>
                        <a:ea typeface="Chivo Light"/>
                        <a:cs typeface="Chivo Light"/>
                        <a:sym typeface="Chiv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5677F"/>
                          </a:solidFill>
                          <a:latin typeface="Chivo Light"/>
                          <a:ea typeface="Chivo Light"/>
                          <a:cs typeface="Chivo Light"/>
                          <a:sym typeface="Chivo Light"/>
                        </a:rPr>
                        <a:t>A</a:t>
                      </a:r>
                      <a:endParaRPr sz="1800">
                        <a:solidFill>
                          <a:srgbClr val="65677F"/>
                        </a:solidFill>
                        <a:latin typeface="Chivo Light"/>
                        <a:ea typeface="Chivo Light"/>
                        <a:cs typeface="Chivo Light"/>
                        <a:sym typeface="Chiv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5677F"/>
                          </a:solidFill>
                          <a:latin typeface="Chivo Light"/>
                          <a:ea typeface="Chivo Light"/>
                          <a:cs typeface="Chivo Light"/>
                          <a:sym typeface="Chivo Light"/>
                        </a:rPr>
                        <a:t>B</a:t>
                      </a:r>
                      <a:endParaRPr sz="1800">
                        <a:solidFill>
                          <a:srgbClr val="65677F"/>
                        </a:solidFill>
                        <a:latin typeface="Chivo Light"/>
                        <a:ea typeface="Chivo Light"/>
                        <a:cs typeface="Chivo Light"/>
                        <a:sym typeface="Chiv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5677F"/>
                          </a:solidFill>
                          <a:latin typeface="Chivo Light"/>
                          <a:ea typeface="Chivo Light"/>
                          <a:cs typeface="Chivo Light"/>
                          <a:sym typeface="Chivo Light"/>
                        </a:rPr>
                        <a:t>C</a:t>
                      </a:r>
                      <a:endParaRPr sz="1800">
                        <a:solidFill>
                          <a:srgbClr val="65677F"/>
                        </a:solidFill>
                        <a:latin typeface="Chivo Light"/>
                        <a:ea typeface="Chivo Light"/>
                        <a:cs typeface="Chivo Light"/>
                        <a:sym typeface="Chiv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5677F"/>
                          </a:solidFill>
                          <a:latin typeface="Chivo Light"/>
                          <a:ea typeface="Chivo Light"/>
                          <a:cs typeface="Chivo Light"/>
                          <a:sym typeface="Chivo Light"/>
                        </a:rPr>
                        <a:t>Yellow</a:t>
                      </a:r>
                      <a:endParaRPr sz="1800">
                        <a:solidFill>
                          <a:srgbClr val="65677F"/>
                        </a:solidFill>
                        <a:latin typeface="Chivo Light"/>
                        <a:ea typeface="Chivo Light"/>
                        <a:cs typeface="Chivo Light"/>
                        <a:sym typeface="Chiv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E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5677F"/>
                          </a:solidFill>
                          <a:latin typeface="Chivo Light"/>
                          <a:ea typeface="Chivo Light"/>
                          <a:cs typeface="Chivo Light"/>
                          <a:sym typeface="Chivo Light"/>
                        </a:rPr>
                        <a:t>10</a:t>
                      </a:r>
                      <a:endParaRPr sz="1800">
                        <a:solidFill>
                          <a:srgbClr val="65677F"/>
                        </a:solidFill>
                        <a:latin typeface="Chivo Light"/>
                        <a:ea typeface="Chivo Light"/>
                        <a:cs typeface="Chivo Light"/>
                        <a:sym typeface="Chiv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E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5677F"/>
                          </a:solidFill>
                          <a:latin typeface="Chivo Light"/>
                          <a:ea typeface="Chivo Light"/>
                          <a:cs typeface="Chivo Light"/>
                          <a:sym typeface="Chivo Light"/>
                        </a:rPr>
                        <a:t>20</a:t>
                      </a:r>
                      <a:endParaRPr sz="1800">
                        <a:solidFill>
                          <a:srgbClr val="65677F"/>
                        </a:solidFill>
                        <a:latin typeface="Chivo Light"/>
                        <a:ea typeface="Chivo Light"/>
                        <a:cs typeface="Chivo Light"/>
                        <a:sym typeface="Chiv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E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5677F"/>
                          </a:solidFill>
                          <a:latin typeface="Chivo Light"/>
                          <a:ea typeface="Chivo Light"/>
                          <a:cs typeface="Chivo Light"/>
                          <a:sym typeface="Chivo Light"/>
                        </a:rPr>
                        <a:t>7</a:t>
                      </a:r>
                      <a:endParaRPr sz="1800">
                        <a:solidFill>
                          <a:srgbClr val="65677F"/>
                        </a:solidFill>
                        <a:latin typeface="Chivo Light"/>
                        <a:ea typeface="Chivo Light"/>
                        <a:cs typeface="Chivo Light"/>
                        <a:sym typeface="Chiv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EF8"/>
                    </a:solidFill>
                  </a:tcPr>
                </a:tc>
              </a:tr>
              <a:tr h="78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5677F"/>
                          </a:solidFill>
                          <a:latin typeface="Chivo Light"/>
                          <a:ea typeface="Chivo Light"/>
                          <a:cs typeface="Chivo Light"/>
                          <a:sym typeface="Chivo Light"/>
                        </a:rPr>
                        <a:t>Blue</a:t>
                      </a:r>
                      <a:endParaRPr sz="1800">
                        <a:solidFill>
                          <a:srgbClr val="65677F"/>
                        </a:solidFill>
                        <a:latin typeface="Chivo Light"/>
                        <a:ea typeface="Chivo Light"/>
                        <a:cs typeface="Chivo Light"/>
                        <a:sym typeface="Chiv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5677F"/>
                          </a:solidFill>
                          <a:latin typeface="Chivo Light"/>
                          <a:ea typeface="Chivo Light"/>
                          <a:cs typeface="Chivo Light"/>
                          <a:sym typeface="Chivo Light"/>
                        </a:rPr>
                        <a:t>30</a:t>
                      </a:r>
                      <a:endParaRPr sz="1800">
                        <a:solidFill>
                          <a:srgbClr val="65677F"/>
                        </a:solidFill>
                        <a:latin typeface="Chivo Light"/>
                        <a:ea typeface="Chivo Light"/>
                        <a:cs typeface="Chivo Light"/>
                        <a:sym typeface="Chiv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5677F"/>
                          </a:solidFill>
                          <a:latin typeface="Chivo Light"/>
                          <a:ea typeface="Chivo Light"/>
                          <a:cs typeface="Chivo Light"/>
                          <a:sym typeface="Chivo Light"/>
                        </a:rPr>
                        <a:t>15</a:t>
                      </a:r>
                      <a:endParaRPr sz="1800">
                        <a:solidFill>
                          <a:srgbClr val="65677F"/>
                        </a:solidFill>
                        <a:latin typeface="Chivo Light"/>
                        <a:ea typeface="Chivo Light"/>
                        <a:cs typeface="Chivo Light"/>
                        <a:sym typeface="Chiv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5677F"/>
                          </a:solidFill>
                          <a:latin typeface="Chivo Light"/>
                          <a:ea typeface="Chivo Light"/>
                          <a:cs typeface="Chivo Light"/>
                          <a:sym typeface="Chivo Light"/>
                        </a:rPr>
                        <a:t>10</a:t>
                      </a:r>
                      <a:endParaRPr sz="1800">
                        <a:solidFill>
                          <a:srgbClr val="65677F"/>
                        </a:solidFill>
                        <a:latin typeface="Chivo Light"/>
                        <a:ea typeface="Chivo Light"/>
                        <a:cs typeface="Chivo Light"/>
                        <a:sym typeface="Chiv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5677F"/>
                          </a:solidFill>
                          <a:latin typeface="Chivo Light"/>
                          <a:ea typeface="Chivo Light"/>
                          <a:cs typeface="Chivo Light"/>
                          <a:sym typeface="Chivo Light"/>
                        </a:rPr>
                        <a:t>Orange</a:t>
                      </a:r>
                      <a:endParaRPr sz="1800">
                        <a:solidFill>
                          <a:srgbClr val="65677F"/>
                        </a:solidFill>
                        <a:latin typeface="Chivo Light"/>
                        <a:ea typeface="Chivo Light"/>
                        <a:cs typeface="Chivo Light"/>
                        <a:sym typeface="Chiv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E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5677F"/>
                          </a:solidFill>
                          <a:latin typeface="Chivo Light"/>
                          <a:ea typeface="Chivo Light"/>
                          <a:cs typeface="Chivo Light"/>
                          <a:sym typeface="Chivo Light"/>
                        </a:rPr>
                        <a:t>5</a:t>
                      </a:r>
                      <a:endParaRPr sz="1800">
                        <a:solidFill>
                          <a:srgbClr val="65677F"/>
                        </a:solidFill>
                        <a:latin typeface="Chivo Light"/>
                        <a:ea typeface="Chivo Light"/>
                        <a:cs typeface="Chivo Light"/>
                        <a:sym typeface="Chiv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E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5677F"/>
                          </a:solidFill>
                          <a:latin typeface="Chivo Light"/>
                          <a:ea typeface="Chivo Light"/>
                          <a:cs typeface="Chivo Light"/>
                          <a:sym typeface="Chivo Light"/>
                        </a:rPr>
                        <a:t>24</a:t>
                      </a:r>
                      <a:endParaRPr sz="1800">
                        <a:solidFill>
                          <a:srgbClr val="65677F"/>
                        </a:solidFill>
                        <a:latin typeface="Chivo Light"/>
                        <a:ea typeface="Chivo Light"/>
                        <a:cs typeface="Chivo Light"/>
                        <a:sym typeface="Chiv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E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5677F"/>
                          </a:solidFill>
                          <a:latin typeface="Chivo Light"/>
                          <a:ea typeface="Chivo Light"/>
                          <a:cs typeface="Chivo Light"/>
                          <a:sym typeface="Chivo Light"/>
                        </a:rPr>
                        <a:t>16</a:t>
                      </a:r>
                      <a:endParaRPr sz="1800">
                        <a:solidFill>
                          <a:srgbClr val="65677F"/>
                        </a:solidFill>
                        <a:latin typeface="Chivo Light"/>
                        <a:ea typeface="Chivo Light"/>
                        <a:cs typeface="Chivo Light"/>
                        <a:sym typeface="Chiv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6B5F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EF8"/>
                    </a:solidFill>
                  </a:tcPr>
                </a:tc>
              </a:tr>
            </a:tbl>
          </a:graphicData>
        </a:graphic>
      </p:graphicFrame>
      <p:sp>
        <p:nvSpPr>
          <p:cNvPr id="441" name="Google Shape;441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6B5F5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7"/>
          <p:cNvSpPr/>
          <p:nvPr/>
        </p:nvSpPr>
        <p:spPr>
          <a:xfrm>
            <a:off x="514725" y="1122224"/>
            <a:ext cx="7474506" cy="356069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7"/>
          <p:cNvSpPr txBox="1"/>
          <p:nvPr>
            <p:ph idx="4294967295"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27"/>
          <p:cNvSpPr/>
          <p:nvPr/>
        </p:nvSpPr>
        <p:spPr>
          <a:xfrm>
            <a:off x="1873375" y="1921400"/>
            <a:ext cx="658500" cy="1851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D4E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rPr>
              <a:t>our office</a:t>
            </a:r>
            <a:endParaRPr sz="800">
              <a:solidFill>
                <a:srgbClr val="65677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449" name="Google Shape;449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27"/>
          <p:cNvSpPr/>
          <p:nvPr/>
        </p:nvSpPr>
        <p:spPr>
          <a:xfrm rot="8100000">
            <a:off x="1105666" y="2206066"/>
            <a:ext cx="134067" cy="134067"/>
          </a:xfrm>
          <a:prstGeom prst="teardrop">
            <a:avLst>
              <a:gd fmla="val 100000" name="adj"/>
            </a:avLst>
          </a:prstGeom>
          <a:solidFill>
            <a:srgbClr val="FFD03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7"/>
          <p:cNvSpPr/>
          <p:nvPr/>
        </p:nvSpPr>
        <p:spPr>
          <a:xfrm rot="8100000">
            <a:off x="2629666" y="3667716"/>
            <a:ext cx="134067" cy="134067"/>
          </a:xfrm>
          <a:prstGeom prst="teardrop">
            <a:avLst>
              <a:gd fmla="val 100000" name="adj"/>
            </a:avLst>
          </a:prstGeom>
          <a:solidFill>
            <a:srgbClr val="FFD03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7"/>
          <p:cNvSpPr/>
          <p:nvPr/>
        </p:nvSpPr>
        <p:spPr>
          <a:xfrm rot="8100000">
            <a:off x="3592573" y="1985294"/>
            <a:ext cx="134067" cy="134067"/>
          </a:xfrm>
          <a:prstGeom prst="teardrop">
            <a:avLst>
              <a:gd fmla="val 100000" name="adj"/>
            </a:avLst>
          </a:prstGeom>
          <a:solidFill>
            <a:srgbClr val="FFD03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7"/>
          <p:cNvSpPr/>
          <p:nvPr/>
        </p:nvSpPr>
        <p:spPr>
          <a:xfrm rot="8100000">
            <a:off x="4184941" y="3949141"/>
            <a:ext cx="134067" cy="134067"/>
          </a:xfrm>
          <a:prstGeom prst="teardrop">
            <a:avLst>
              <a:gd fmla="val 100000" name="adj"/>
            </a:avLst>
          </a:prstGeom>
          <a:solidFill>
            <a:srgbClr val="FFD03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7"/>
          <p:cNvSpPr/>
          <p:nvPr/>
        </p:nvSpPr>
        <p:spPr>
          <a:xfrm rot="8100000">
            <a:off x="6280066" y="2464966"/>
            <a:ext cx="134067" cy="134067"/>
          </a:xfrm>
          <a:prstGeom prst="teardrop">
            <a:avLst>
              <a:gd fmla="val 100000" name="adj"/>
            </a:avLst>
          </a:prstGeom>
          <a:solidFill>
            <a:srgbClr val="FFD03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7"/>
          <p:cNvSpPr/>
          <p:nvPr/>
        </p:nvSpPr>
        <p:spPr>
          <a:xfrm rot="8100000">
            <a:off x="6863091" y="4074691"/>
            <a:ext cx="134067" cy="134067"/>
          </a:xfrm>
          <a:prstGeom prst="teardrop">
            <a:avLst>
              <a:gd fmla="val 100000" name="adj"/>
            </a:avLst>
          </a:prstGeom>
          <a:solidFill>
            <a:srgbClr val="FFD03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8"/>
          <p:cNvSpPr txBox="1"/>
          <p:nvPr>
            <p:ph idx="4294967295" type="ctrTitle"/>
          </p:nvPr>
        </p:nvSpPr>
        <p:spPr>
          <a:xfrm>
            <a:off x="2057400" y="1735750"/>
            <a:ext cx="5029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7B59"/>
                </a:solidFill>
              </a:rPr>
              <a:t>89,526,124</a:t>
            </a:r>
            <a:endParaRPr sz="9600">
              <a:solidFill>
                <a:srgbClr val="FF7B59"/>
              </a:solidFill>
            </a:endParaRPr>
          </a:p>
        </p:txBody>
      </p:sp>
      <p:sp>
        <p:nvSpPr>
          <p:cNvPr id="461" name="Google Shape;461;p28"/>
          <p:cNvSpPr txBox="1"/>
          <p:nvPr>
            <p:ph idx="4294967295" type="subTitle"/>
          </p:nvPr>
        </p:nvSpPr>
        <p:spPr>
          <a:xfrm>
            <a:off x="2057400" y="2687654"/>
            <a:ext cx="5029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462" name="Google Shape;462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 txBox="1"/>
          <p:nvPr>
            <p:ph idx="4294967295" type="ctrTitle"/>
          </p:nvPr>
        </p:nvSpPr>
        <p:spPr>
          <a:xfrm>
            <a:off x="1519675" y="571800"/>
            <a:ext cx="61047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D03C"/>
                </a:solidFill>
              </a:rPr>
              <a:t>89,526,124$</a:t>
            </a:r>
            <a:endParaRPr sz="3600">
              <a:solidFill>
                <a:srgbClr val="FFD03C"/>
              </a:solidFill>
            </a:endParaRPr>
          </a:p>
        </p:txBody>
      </p:sp>
      <p:sp>
        <p:nvSpPr>
          <p:cNvPr id="468" name="Google Shape;468;p29"/>
          <p:cNvSpPr txBox="1"/>
          <p:nvPr>
            <p:ph idx="4294967295" type="subTitle"/>
          </p:nvPr>
        </p:nvSpPr>
        <p:spPr>
          <a:xfrm>
            <a:off x="1519675" y="1182708"/>
            <a:ext cx="6104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469" name="Google Shape;469;p29"/>
          <p:cNvSpPr txBox="1"/>
          <p:nvPr>
            <p:ph idx="4294967295" type="ctrTitle"/>
          </p:nvPr>
        </p:nvSpPr>
        <p:spPr>
          <a:xfrm>
            <a:off x="1519675" y="3200693"/>
            <a:ext cx="61047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7B59"/>
                </a:solidFill>
              </a:rPr>
              <a:t>100%</a:t>
            </a:r>
            <a:endParaRPr sz="3600">
              <a:solidFill>
                <a:srgbClr val="FF7B59"/>
              </a:solidFill>
            </a:endParaRPr>
          </a:p>
        </p:txBody>
      </p:sp>
      <p:sp>
        <p:nvSpPr>
          <p:cNvPr id="470" name="Google Shape;470;p29"/>
          <p:cNvSpPr txBox="1"/>
          <p:nvPr>
            <p:ph idx="4294967295" type="subTitle"/>
          </p:nvPr>
        </p:nvSpPr>
        <p:spPr>
          <a:xfrm>
            <a:off x="1519675" y="3811601"/>
            <a:ext cx="6104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471" name="Google Shape;471;p29"/>
          <p:cNvSpPr txBox="1"/>
          <p:nvPr>
            <p:ph idx="4294967295" type="ctrTitle"/>
          </p:nvPr>
        </p:nvSpPr>
        <p:spPr>
          <a:xfrm>
            <a:off x="1519675" y="1886247"/>
            <a:ext cx="61047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A105"/>
                </a:solidFill>
              </a:rPr>
              <a:t>185,244 users</a:t>
            </a:r>
            <a:endParaRPr sz="3600">
              <a:solidFill>
                <a:srgbClr val="FFA105"/>
              </a:solidFill>
            </a:endParaRPr>
          </a:p>
        </p:txBody>
      </p:sp>
      <p:sp>
        <p:nvSpPr>
          <p:cNvPr id="472" name="Google Shape;472;p29"/>
          <p:cNvSpPr txBox="1"/>
          <p:nvPr>
            <p:ph idx="4294967295" type="subTitle"/>
          </p:nvPr>
        </p:nvSpPr>
        <p:spPr>
          <a:xfrm>
            <a:off x="1519675" y="2497155"/>
            <a:ext cx="6104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473" name="Google Shape;473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0"/>
          <p:cNvSpPr txBox="1"/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79" name="Google Shape;479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0" name="Google Shape;480;p30"/>
          <p:cNvGrpSpPr/>
          <p:nvPr/>
        </p:nvGrpSpPr>
        <p:grpSpPr>
          <a:xfrm>
            <a:off x="152411" y="1475475"/>
            <a:ext cx="2726286" cy="2547000"/>
            <a:chOff x="1293736" y="1258050"/>
            <a:chExt cx="2726286" cy="2547000"/>
          </a:xfrm>
        </p:grpSpPr>
        <p:sp>
          <p:nvSpPr>
            <p:cNvPr id="481" name="Google Shape;481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FFFD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5677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1</a:t>
              </a:r>
              <a:endParaRPr sz="12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83" name="Google Shape;483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5677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Vestibulum congue tempus</a:t>
              </a:r>
              <a:endParaRPr sz="8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84" name="Google Shape;484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Chivo Light"/>
                  <a:ea typeface="Chivo Light"/>
                  <a:cs typeface="Chivo Light"/>
                  <a:sym typeface="Chivo Light"/>
                </a:rPr>
                <a:t>Lorem ipsum dolor sit amet, consectetur adipiscing elit, sed do eiusmod tempor. Donec facilisis lacus eget mauris.</a:t>
              </a:r>
              <a:endParaRPr sz="800"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</p:grpSp>
      <p:grpSp>
        <p:nvGrpSpPr>
          <p:cNvPr id="485" name="Google Shape;485;p30"/>
          <p:cNvGrpSpPr/>
          <p:nvPr/>
        </p:nvGrpSpPr>
        <p:grpSpPr>
          <a:xfrm>
            <a:off x="2062633" y="1475475"/>
            <a:ext cx="2726286" cy="2547000"/>
            <a:chOff x="3203958" y="1258050"/>
            <a:chExt cx="2726286" cy="2547000"/>
          </a:xfrm>
        </p:grpSpPr>
        <p:sp>
          <p:nvSpPr>
            <p:cNvPr id="486" name="Google Shape;486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C2ED2D">
                <a:alpha val="73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5677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2</a:t>
              </a:r>
              <a:endParaRPr sz="12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88" name="Google Shape;488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5677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Vestibulum congue tempus</a:t>
              </a:r>
              <a:endParaRPr sz="8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89" name="Google Shape;489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Chivo Light"/>
                  <a:ea typeface="Chivo Light"/>
                  <a:cs typeface="Chivo Light"/>
                  <a:sym typeface="Chivo Light"/>
                </a:rPr>
                <a:t>Lorem ipsum dolor sit amet, consectetur adipiscing elit, sed do eiusmod tempor. Donec facilisis lacus eget mauris.</a:t>
              </a:r>
              <a:endParaRPr sz="800"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</p:grpSp>
      <p:grpSp>
        <p:nvGrpSpPr>
          <p:cNvPr id="490" name="Google Shape;490;p30"/>
          <p:cNvGrpSpPr/>
          <p:nvPr/>
        </p:nvGrpSpPr>
        <p:grpSpPr>
          <a:xfrm>
            <a:off x="3982652" y="1475475"/>
            <a:ext cx="2726286" cy="2547000"/>
            <a:chOff x="5123977" y="1258050"/>
            <a:chExt cx="2726286" cy="2547000"/>
          </a:xfrm>
        </p:grpSpPr>
        <p:sp>
          <p:nvSpPr>
            <p:cNvPr id="491" name="Google Shape;491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AAED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5677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3</a:t>
              </a:r>
              <a:endParaRPr sz="12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93" name="Google Shape;493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5677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Vestibulum congue tempus</a:t>
              </a:r>
              <a:endParaRPr sz="8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94" name="Google Shape;494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Chivo Light"/>
                  <a:ea typeface="Chivo Light"/>
                  <a:cs typeface="Chivo Light"/>
                  <a:sym typeface="Chivo Light"/>
                </a:rPr>
                <a:t>Lorem ipsum dolor sit amet, consectetur adipiscing elit, sed do eiusmod tempor. Donec facilisis lacus eget mauris.</a:t>
              </a:r>
              <a:endParaRPr sz="800"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1"/>
          <p:cNvSpPr txBox="1"/>
          <p:nvPr>
            <p:ph type="title"/>
          </p:nvPr>
        </p:nvSpPr>
        <p:spPr>
          <a:xfrm>
            <a:off x="457200" y="434575"/>
            <a:ext cx="628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00" name="Google Shape;500;p31"/>
          <p:cNvSpPr txBox="1"/>
          <p:nvPr>
            <p:ph idx="1" type="body"/>
          </p:nvPr>
        </p:nvSpPr>
        <p:spPr>
          <a:xfrm>
            <a:off x="457200" y="1364300"/>
            <a:ext cx="2026800" cy="16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01" name="Google Shape;501;p31"/>
          <p:cNvSpPr txBox="1"/>
          <p:nvPr>
            <p:ph idx="2" type="body"/>
          </p:nvPr>
        </p:nvSpPr>
        <p:spPr>
          <a:xfrm>
            <a:off x="2587876" y="1364300"/>
            <a:ext cx="2026800" cy="16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02" name="Google Shape;502;p31"/>
          <p:cNvSpPr txBox="1"/>
          <p:nvPr>
            <p:ph idx="3" type="body"/>
          </p:nvPr>
        </p:nvSpPr>
        <p:spPr>
          <a:xfrm>
            <a:off x="4718551" y="1364300"/>
            <a:ext cx="2026800" cy="16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03" name="Google Shape;503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31"/>
          <p:cNvSpPr txBox="1"/>
          <p:nvPr>
            <p:ph idx="1" type="body"/>
          </p:nvPr>
        </p:nvSpPr>
        <p:spPr>
          <a:xfrm>
            <a:off x="457200" y="3033200"/>
            <a:ext cx="2026800" cy="16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05" name="Google Shape;505;p31"/>
          <p:cNvSpPr txBox="1"/>
          <p:nvPr>
            <p:ph idx="2" type="body"/>
          </p:nvPr>
        </p:nvSpPr>
        <p:spPr>
          <a:xfrm>
            <a:off x="2587876" y="3033200"/>
            <a:ext cx="2026800" cy="16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06" name="Google Shape;506;p31"/>
          <p:cNvSpPr txBox="1"/>
          <p:nvPr>
            <p:ph idx="3" type="body"/>
          </p:nvPr>
        </p:nvSpPr>
        <p:spPr>
          <a:xfrm>
            <a:off x="4718551" y="3033200"/>
            <a:ext cx="2026800" cy="16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3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250" y="-30625"/>
            <a:ext cx="4843499" cy="42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32"/>
          <p:cNvSpPr txBox="1"/>
          <p:nvPr>
            <p:ph idx="1" type="body"/>
          </p:nvPr>
        </p:nvSpPr>
        <p:spPr>
          <a:xfrm>
            <a:off x="457200" y="3872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77F"/>
                </a:solidFill>
              </a:rPr>
              <a:t>You can insert graphs from </a:t>
            </a:r>
            <a:r>
              <a:rPr lang="en" u="sng">
                <a:solidFill>
                  <a:srgbClr val="65677F"/>
                </a:solidFill>
                <a:hlinkClick r:id="rId4"/>
              </a:rPr>
              <a:t>Google Sheets</a:t>
            </a:r>
            <a:endParaRPr>
              <a:solidFill>
                <a:srgbClr val="65677F"/>
              </a:solidFill>
            </a:endParaRPr>
          </a:p>
        </p:txBody>
      </p:sp>
      <p:sp>
        <p:nvSpPr>
          <p:cNvPr id="513" name="Google Shape;513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5"/>
          <p:cNvSpPr txBox="1"/>
          <p:nvPr>
            <p:ph type="title"/>
          </p:nvPr>
        </p:nvSpPr>
        <p:spPr>
          <a:xfrm>
            <a:off x="457200" y="434575"/>
            <a:ext cx="6405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41" name="Google Shape;341;p15"/>
          <p:cNvSpPr txBox="1"/>
          <p:nvPr>
            <p:ph idx="2" type="body"/>
          </p:nvPr>
        </p:nvSpPr>
        <p:spPr>
          <a:xfrm>
            <a:off x="3815603" y="1430050"/>
            <a:ext cx="3167700" cy="32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5677F"/>
                </a:solidFill>
              </a:rPr>
              <a:t>EDIT IN POWERPOINT®</a:t>
            </a:r>
            <a:endParaRPr sz="1200">
              <a:solidFill>
                <a:srgbClr val="65677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5677F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65677F"/>
                </a:solidFill>
              </a:rPr>
              <a:t>"Download as PowerPoint template"</a:t>
            </a:r>
            <a:r>
              <a:rPr lang="en" sz="1200">
                <a:solidFill>
                  <a:srgbClr val="65677F"/>
                </a:solidFill>
              </a:rPr>
              <a:t>. You will get a .pptx file that you can edit in PowerPoint. </a:t>
            </a:r>
            <a:endParaRPr sz="1200">
              <a:solidFill>
                <a:srgbClr val="65677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5677F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65677F"/>
                </a:solidFill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65677F"/>
                </a:solidFill>
              </a:rPr>
              <a:t>)</a:t>
            </a:r>
            <a:endParaRPr sz="1200">
              <a:solidFill>
                <a:srgbClr val="65677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65677F"/>
              </a:solidFill>
            </a:endParaRPr>
          </a:p>
        </p:txBody>
      </p:sp>
      <p:sp>
        <p:nvSpPr>
          <p:cNvPr id="342" name="Google Shape;342;p15"/>
          <p:cNvSpPr txBox="1"/>
          <p:nvPr>
            <p:ph idx="1" type="body"/>
          </p:nvPr>
        </p:nvSpPr>
        <p:spPr>
          <a:xfrm>
            <a:off x="457200" y="1430050"/>
            <a:ext cx="3167700" cy="32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5677F"/>
                </a:solidFill>
              </a:rPr>
              <a:t>EDIT IN GOOGLE SLIDES</a:t>
            </a:r>
            <a:endParaRPr sz="1200">
              <a:solidFill>
                <a:srgbClr val="65677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5677F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65677F"/>
                </a:solidFill>
              </a:rPr>
              <a:t>"Use as Google Slides Theme"</a:t>
            </a:r>
            <a:r>
              <a:rPr lang="en" sz="1200">
                <a:solidFill>
                  <a:srgbClr val="65677F"/>
                </a:solidFill>
              </a:rPr>
              <a:t>.</a:t>
            </a:r>
            <a:endParaRPr sz="1200">
              <a:solidFill>
                <a:srgbClr val="65677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5677F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65677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5677F"/>
                </a:solidFill>
              </a:rPr>
              <a:t>You have to be signed in to your Google account.</a:t>
            </a:r>
            <a:endParaRPr>
              <a:solidFill>
                <a:srgbClr val="65677F"/>
              </a:solidFill>
            </a:endParaRPr>
          </a:p>
        </p:txBody>
      </p:sp>
      <p:sp>
        <p:nvSpPr>
          <p:cNvPr id="343" name="Google Shape;343;p15"/>
          <p:cNvSpPr txBox="1"/>
          <p:nvPr>
            <p:ph idx="2" type="body"/>
          </p:nvPr>
        </p:nvSpPr>
        <p:spPr>
          <a:xfrm>
            <a:off x="457200" y="3677325"/>
            <a:ext cx="65262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7B59"/>
                </a:solidFill>
              </a:rPr>
              <a:t>More info on how to use this template at </a:t>
            </a:r>
            <a:r>
              <a:rPr b="1" lang="en" sz="1200" u="sng">
                <a:solidFill>
                  <a:srgbClr val="FF7B59"/>
                </a:solidFill>
                <a:hlinkClick r:id="rId4"/>
              </a:rPr>
              <a:t>www.slidescarnival.com/help-use-presentation-template</a:t>
            </a:r>
            <a:endParaRPr b="1" sz="1200">
              <a:solidFill>
                <a:srgbClr val="FF7B5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7B59"/>
                </a:solidFill>
              </a:rPr>
              <a:t>This template is free to use under </a:t>
            </a:r>
            <a:r>
              <a:rPr lang="en" sz="1200" u="sng">
                <a:solidFill>
                  <a:srgbClr val="FF7B59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FF7B59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FF7B5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7B5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FF7B59"/>
              </a:solidFill>
            </a:endParaRPr>
          </a:p>
        </p:txBody>
      </p:sp>
      <p:sp>
        <p:nvSpPr>
          <p:cNvPr id="344" name="Google Shape;344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3"/>
          <p:cNvSpPr txBox="1"/>
          <p:nvPr>
            <p:ph idx="4294967295" type="body"/>
          </p:nvPr>
        </p:nvSpPr>
        <p:spPr>
          <a:xfrm>
            <a:off x="609600" y="373575"/>
            <a:ext cx="2753700" cy="43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Mobile</a:t>
            </a:r>
            <a:r>
              <a:rPr lang="en" sz="1800">
                <a:solidFill>
                  <a:srgbClr val="FFFFF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 project</a:t>
            </a:r>
            <a:endParaRPr sz="1800">
              <a:solidFill>
                <a:srgbClr val="FFFFFF"/>
              </a:solidFill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19" name="Google Shape;519;p33"/>
          <p:cNvSpPr/>
          <p:nvPr/>
        </p:nvSpPr>
        <p:spPr>
          <a:xfrm>
            <a:off x="45741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Place your screenshot here</a:t>
            </a:r>
            <a:endParaRPr sz="10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520" name="Google Shape;520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521" name="Google Shape;521;p33"/>
          <p:cNvGrpSpPr/>
          <p:nvPr/>
        </p:nvGrpSpPr>
        <p:grpSpPr>
          <a:xfrm>
            <a:off x="4515000" y="373572"/>
            <a:ext cx="2119546" cy="4396359"/>
            <a:chOff x="2547150" y="238125"/>
            <a:chExt cx="2525675" cy="5238750"/>
          </a:xfrm>
        </p:grpSpPr>
        <p:sp>
          <p:nvSpPr>
            <p:cNvPr id="522" name="Google Shape;522;p33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EDE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EDE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EDE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AED97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4"/>
          <p:cNvSpPr/>
          <p:nvPr/>
        </p:nvSpPr>
        <p:spPr>
          <a:xfrm>
            <a:off x="42382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rPr>
              <a:t>Place your screenshot here</a:t>
            </a:r>
            <a:endParaRPr sz="1000">
              <a:solidFill>
                <a:srgbClr val="65677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531" name="Google Shape;531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532" name="Google Shape;532;p34"/>
          <p:cNvGrpSpPr/>
          <p:nvPr/>
        </p:nvGrpSpPr>
        <p:grpSpPr>
          <a:xfrm>
            <a:off x="4173502" y="465959"/>
            <a:ext cx="2736410" cy="4222433"/>
            <a:chOff x="2112475" y="238125"/>
            <a:chExt cx="3395050" cy="5238750"/>
          </a:xfrm>
        </p:grpSpPr>
        <p:sp>
          <p:nvSpPr>
            <p:cNvPr id="533" name="Google Shape;533;p34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EDE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EDE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EDE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7" name="Google Shape;537;p34"/>
          <p:cNvSpPr txBox="1"/>
          <p:nvPr>
            <p:ph idx="4294967295" type="body"/>
          </p:nvPr>
        </p:nvSpPr>
        <p:spPr>
          <a:xfrm>
            <a:off x="609600" y="373575"/>
            <a:ext cx="2753700" cy="43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Tablet</a:t>
            </a:r>
            <a:r>
              <a:rPr lang="en" sz="1800"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 project</a:t>
            </a:r>
            <a:endParaRPr sz="1800"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03C"/>
        </a:soli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5"/>
          <p:cNvSpPr/>
          <p:nvPr/>
        </p:nvSpPr>
        <p:spPr>
          <a:xfrm>
            <a:off x="2987325" y="773039"/>
            <a:ext cx="4595267" cy="3577467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5"/>
          <p:cNvSpPr/>
          <p:nvPr/>
        </p:nvSpPr>
        <p:spPr>
          <a:xfrm>
            <a:off x="3179625" y="963021"/>
            <a:ext cx="4210800" cy="26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rPr>
              <a:t>Place your screenshot here</a:t>
            </a:r>
            <a:endParaRPr sz="1000">
              <a:solidFill>
                <a:srgbClr val="65677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544" name="Google Shape;544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45" name="Google Shape;545;p35"/>
          <p:cNvSpPr txBox="1"/>
          <p:nvPr>
            <p:ph idx="4294967295" type="body"/>
          </p:nvPr>
        </p:nvSpPr>
        <p:spPr>
          <a:xfrm>
            <a:off x="609600" y="373575"/>
            <a:ext cx="2281800" cy="43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Desktop</a:t>
            </a:r>
            <a:r>
              <a:rPr lang="en" sz="1800">
                <a:latin typeface="Shadows Into Light Two"/>
                <a:ea typeface="Shadows Into Light Two"/>
                <a:cs typeface="Shadows Into Light Two"/>
                <a:sym typeface="Shadows Into Light Two"/>
              </a:rPr>
              <a:t> project</a:t>
            </a:r>
            <a:endParaRPr sz="1800">
              <a:latin typeface="Shadows Into Light Two"/>
              <a:ea typeface="Shadows Into Light Two"/>
              <a:cs typeface="Shadows Into Light Two"/>
              <a:sym typeface="Shadows Into Light Tw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6"/>
          <p:cNvSpPr txBox="1"/>
          <p:nvPr>
            <p:ph idx="4294967295" type="ctrTitle"/>
          </p:nvPr>
        </p:nvSpPr>
        <p:spPr>
          <a:xfrm>
            <a:off x="2140050" y="1126150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A105"/>
                </a:solidFill>
              </a:rPr>
              <a:t>Thanks!</a:t>
            </a:r>
            <a:endParaRPr sz="6000">
              <a:solidFill>
                <a:srgbClr val="FFA105"/>
              </a:solidFill>
            </a:endParaRPr>
          </a:p>
        </p:txBody>
      </p:sp>
      <p:sp>
        <p:nvSpPr>
          <p:cNvPr id="551" name="Google Shape;551;p36"/>
          <p:cNvSpPr txBox="1"/>
          <p:nvPr>
            <p:ph idx="4294967295" type="subTitle"/>
          </p:nvPr>
        </p:nvSpPr>
        <p:spPr>
          <a:xfrm>
            <a:off x="2140050" y="2249525"/>
            <a:ext cx="48639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Any questions?</a:t>
            </a:r>
            <a:endParaRPr b="1" sz="1800"/>
          </a:p>
        </p:txBody>
      </p:sp>
      <p:sp>
        <p:nvSpPr>
          <p:cNvPr id="552" name="Google Shape;552;p36"/>
          <p:cNvSpPr txBox="1"/>
          <p:nvPr>
            <p:ph idx="4294967295" type="body"/>
          </p:nvPr>
        </p:nvSpPr>
        <p:spPr>
          <a:xfrm>
            <a:off x="2140050" y="2759043"/>
            <a:ext cx="4863900" cy="15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user@mail.me</a:t>
            </a:r>
            <a:endParaRPr sz="1800"/>
          </a:p>
        </p:txBody>
      </p:sp>
      <p:sp>
        <p:nvSpPr>
          <p:cNvPr id="553" name="Google Shape;55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7"/>
          <p:cNvSpPr txBox="1"/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59" name="Google Shape;559;p37"/>
          <p:cNvSpPr txBox="1"/>
          <p:nvPr>
            <p:ph idx="1" type="body"/>
          </p:nvPr>
        </p:nvSpPr>
        <p:spPr>
          <a:xfrm>
            <a:off x="457200" y="1428750"/>
            <a:ext cx="5984700" cy="3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༝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96B5F5"/>
                </a:solidFill>
                <a:hlinkClick r:id="rId3"/>
              </a:rPr>
              <a:t>SlidesCarnival</a:t>
            </a:r>
            <a:endParaRPr sz="2400">
              <a:solidFill>
                <a:srgbClr val="96B5F5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༝"/>
            </a:pPr>
            <a:r>
              <a:rPr lang="en" sz="2400"/>
              <a:t>Photographs by </a:t>
            </a:r>
            <a:r>
              <a:rPr lang="en" sz="2400" u="sng">
                <a:solidFill>
                  <a:srgbClr val="96B5F5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560" name="Google Shape;560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8"/>
          <p:cNvSpPr txBox="1"/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66" name="Google Shape;566;p38"/>
          <p:cNvSpPr txBox="1"/>
          <p:nvPr>
            <p:ph idx="1" type="body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This presentation uses the following typographies: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༝"/>
            </a:pPr>
            <a:r>
              <a:rPr lang="en" sz="1600"/>
              <a:t>Titles: Shadows into light two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༝"/>
            </a:pPr>
            <a:r>
              <a:rPr lang="en" sz="1600"/>
              <a:t>Body copy: Chivo light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You can download the fonts on these pages: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96B5F5"/>
                </a:solidFill>
                <a:hlinkClick r:id="rId3"/>
              </a:rPr>
              <a:t>http://www.1001fonts.com/shadows-into-light-two-font.html</a:t>
            </a:r>
            <a:endParaRPr sz="1600">
              <a:solidFill>
                <a:srgbClr val="96B5F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96B5F5"/>
                </a:solidFill>
                <a:hlinkClick r:id="rId4"/>
              </a:rPr>
              <a:t>https://www.fontsquirrel.com/fonts/chivo</a:t>
            </a:r>
            <a:endParaRPr b="1" sz="1600">
              <a:solidFill>
                <a:srgbClr val="3D85C6"/>
              </a:solidFill>
            </a:endParaRPr>
          </a:p>
        </p:txBody>
      </p:sp>
      <p:sp>
        <p:nvSpPr>
          <p:cNvPr id="567" name="Google Shape;567;p38"/>
          <p:cNvSpPr txBox="1"/>
          <p:nvPr/>
        </p:nvSpPr>
        <p:spPr>
          <a:xfrm>
            <a:off x="316275" y="4247850"/>
            <a:ext cx="64014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7B59"/>
                </a:solidFill>
                <a:latin typeface="Chivo Light"/>
                <a:ea typeface="Chivo Light"/>
                <a:cs typeface="Chivo Light"/>
                <a:sym typeface="Chiv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7B59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7B59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7B59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568" name="Google Shape;568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ED2D">
            <a:alpha val="73850"/>
          </a:srgbClr>
        </a:soli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9"/>
          <p:cNvSpPr txBox="1"/>
          <p:nvPr>
            <p:ph idx="4294967295"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77F"/>
                </a:solidFill>
              </a:rPr>
              <a:t>Extra graphics</a:t>
            </a:r>
            <a:endParaRPr>
              <a:solidFill>
                <a:srgbClr val="65677F"/>
              </a:solidFill>
            </a:endParaRPr>
          </a:p>
        </p:txBody>
      </p:sp>
      <p:sp>
        <p:nvSpPr>
          <p:cNvPr id="574" name="Google Shape;574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75" name="Google Shape;575;p39"/>
          <p:cNvSpPr/>
          <p:nvPr/>
        </p:nvSpPr>
        <p:spPr>
          <a:xfrm>
            <a:off x="1915425" y="1362740"/>
            <a:ext cx="615491" cy="963945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9"/>
          <p:cNvSpPr/>
          <p:nvPr/>
        </p:nvSpPr>
        <p:spPr>
          <a:xfrm>
            <a:off x="712575" y="1428149"/>
            <a:ext cx="785048" cy="706291"/>
          </a:xfrm>
          <a:custGeom>
            <a:rect b="b" l="l" r="r" t="t"/>
            <a:pathLst>
              <a:path extrusionOk="0" h="31612" w="35137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9"/>
          <p:cNvSpPr/>
          <p:nvPr/>
        </p:nvSpPr>
        <p:spPr>
          <a:xfrm>
            <a:off x="1756930" y="2613112"/>
            <a:ext cx="837106" cy="855807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9"/>
          <p:cNvSpPr/>
          <p:nvPr/>
        </p:nvSpPr>
        <p:spPr>
          <a:xfrm>
            <a:off x="4566055" y="2613105"/>
            <a:ext cx="855807" cy="640872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9"/>
          <p:cNvSpPr/>
          <p:nvPr/>
        </p:nvSpPr>
        <p:spPr>
          <a:xfrm>
            <a:off x="2744462" y="1406110"/>
            <a:ext cx="220297" cy="237680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9"/>
          <p:cNvSpPr/>
          <p:nvPr/>
        </p:nvSpPr>
        <p:spPr>
          <a:xfrm>
            <a:off x="3175959" y="1406109"/>
            <a:ext cx="287056" cy="735671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9"/>
          <p:cNvSpPr/>
          <p:nvPr/>
        </p:nvSpPr>
        <p:spPr>
          <a:xfrm>
            <a:off x="807909" y="2613092"/>
            <a:ext cx="502014" cy="771710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9"/>
          <p:cNvSpPr/>
          <p:nvPr/>
        </p:nvSpPr>
        <p:spPr>
          <a:xfrm>
            <a:off x="608124" y="3676393"/>
            <a:ext cx="777050" cy="854467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9"/>
          <p:cNvSpPr/>
          <p:nvPr/>
        </p:nvSpPr>
        <p:spPr>
          <a:xfrm>
            <a:off x="3862009" y="1480205"/>
            <a:ext cx="333797" cy="587474"/>
          </a:xfrm>
          <a:custGeom>
            <a:rect b="b" l="l" r="r" t="t"/>
            <a:pathLst>
              <a:path extrusionOk="0" h="26294" w="1494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9"/>
          <p:cNvSpPr/>
          <p:nvPr/>
        </p:nvSpPr>
        <p:spPr>
          <a:xfrm>
            <a:off x="4250067" y="3608704"/>
            <a:ext cx="979964" cy="879825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9"/>
          <p:cNvSpPr/>
          <p:nvPr/>
        </p:nvSpPr>
        <p:spPr>
          <a:xfrm>
            <a:off x="1816335" y="3898825"/>
            <a:ext cx="718289" cy="783708"/>
          </a:xfrm>
          <a:custGeom>
            <a:rect b="b" l="l" r="r" t="t"/>
            <a:pathLst>
              <a:path extrusionOk="0" h="35077" w="32149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9"/>
          <p:cNvSpPr/>
          <p:nvPr/>
        </p:nvSpPr>
        <p:spPr>
          <a:xfrm>
            <a:off x="4598721" y="1513579"/>
            <a:ext cx="484654" cy="568773"/>
          </a:xfrm>
          <a:custGeom>
            <a:rect b="b" l="l" r="r" t="t"/>
            <a:pathLst>
              <a:path extrusionOk="0" h="25457" w="21692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9"/>
          <p:cNvSpPr/>
          <p:nvPr/>
        </p:nvSpPr>
        <p:spPr>
          <a:xfrm>
            <a:off x="3610364" y="2453566"/>
            <a:ext cx="611492" cy="959946"/>
          </a:xfrm>
          <a:custGeom>
            <a:rect b="b" l="l" r="r" t="t"/>
            <a:pathLst>
              <a:path extrusionOk="0" h="42965" w="27369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9"/>
          <p:cNvSpPr/>
          <p:nvPr/>
        </p:nvSpPr>
        <p:spPr>
          <a:xfrm>
            <a:off x="2965776" y="3991855"/>
            <a:ext cx="853148" cy="496674"/>
          </a:xfrm>
          <a:custGeom>
            <a:rect b="b" l="l" r="r" t="t"/>
            <a:pathLst>
              <a:path extrusionOk="0" h="22230" w="38185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9"/>
          <p:cNvSpPr/>
          <p:nvPr/>
        </p:nvSpPr>
        <p:spPr>
          <a:xfrm>
            <a:off x="2909412" y="2824042"/>
            <a:ext cx="457954" cy="349817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03C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0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rPr>
              <a:t>SlidesCarnival icons are editable shapes. </a:t>
            </a:r>
            <a:endParaRPr sz="900">
              <a:solidFill>
                <a:srgbClr val="65677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65677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rPr>
              <a:t>This means that you can:</a:t>
            </a:r>
            <a:endParaRPr sz="900">
              <a:solidFill>
                <a:srgbClr val="65677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900"/>
              <a:buFont typeface="Chivo Light"/>
              <a:buChar char="●"/>
            </a:pPr>
            <a:r>
              <a:rPr lang="en" sz="9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rPr>
              <a:t>Resize them without losing quality.</a:t>
            </a:r>
            <a:endParaRPr sz="900">
              <a:solidFill>
                <a:srgbClr val="65677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900"/>
              <a:buFont typeface="Chivo Light"/>
              <a:buChar char="●"/>
            </a:pPr>
            <a:r>
              <a:rPr lang="en" sz="9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rPr>
              <a:t>Change fill color and opacity.</a:t>
            </a:r>
            <a:endParaRPr sz="900">
              <a:solidFill>
                <a:srgbClr val="65677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5677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rPr>
              <a:t>Isn’t that nice? :)</a:t>
            </a:r>
            <a:endParaRPr sz="900">
              <a:solidFill>
                <a:srgbClr val="65677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5677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rPr>
              <a:t>Examples:</a:t>
            </a:r>
            <a:endParaRPr sz="900">
              <a:solidFill>
                <a:srgbClr val="65677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65677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5677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595" name="Google Shape;595;p40"/>
          <p:cNvSpPr/>
          <p:nvPr/>
        </p:nvSpPr>
        <p:spPr>
          <a:xfrm>
            <a:off x="277965" y="271963"/>
            <a:ext cx="373873" cy="479695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0"/>
          <p:cNvSpPr/>
          <p:nvPr/>
        </p:nvSpPr>
        <p:spPr>
          <a:xfrm>
            <a:off x="852801" y="338968"/>
            <a:ext cx="398876" cy="337703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0"/>
          <p:cNvSpPr/>
          <p:nvPr/>
        </p:nvSpPr>
        <p:spPr>
          <a:xfrm>
            <a:off x="1445208" y="340017"/>
            <a:ext cx="387139" cy="341965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0"/>
          <p:cNvSpPr/>
          <p:nvPr/>
        </p:nvSpPr>
        <p:spPr>
          <a:xfrm>
            <a:off x="2071095" y="330991"/>
            <a:ext cx="315368" cy="354182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0"/>
          <p:cNvSpPr/>
          <p:nvPr/>
        </p:nvSpPr>
        <p:spPr>
          <a:xfrm>
            <a:off x="2678363" y="327801"/>
            <a:ext cx="268576" cy="357373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0"/>
          <p:cNvSpPr/>
          <p:nvPr/>
        </p:nvSpPr>
        <p:spPr>
          <a:xfrm>
            <a:off x="3190980" y="323539"/>
            <a:ext cx="414830" cy="366421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0"/>
          <p:cNvSpPr/>
          <p:nvPr/>
        </p:nvSpPr>
        <p:spPr>
          <a:xfrm>
            <a:off x="3808913" y="301728"/>
            <a:ext cx="355778" cy="411093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0"/>
          <p:cNvSpPr/>
          <p:nvPr/>
        </p:nvSpPr>
        <p:spPr>
          <a:xfrm>
            <a:off x="4367795" y="328325"/>
            <a:ext cx="414283" cy="362159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0"/>
          <p:cNvSpPr/>
          <p:nvPr/>
        </p:nvSpPr>
        <p:spPr>
          <a:xfrm>
            <a:off x="4977729" y="334707"/>
            <a:ext cx="366421" cy="349396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0"/>
          <p:cNvSpPr/>
          <p:nvPr/>
        </p:nvSpPr>
        <p:spPr>
          <a:xfrm>
            <a:off x="5571185" y="326205"/>
            <a:ext cx="355778" cy="363230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0"/>
          <p:cNvSpPr/>
          <p:nvPr/>
        </p:nvSpPr>
        <p:spPr>
          <a:xfrm>
            <a:off x="282226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0"/>
          <p:cNvSpPr/>
          <p:nvPr/>
        </p:nvSpPr>
        <p:spPr>
          <a:xfrm>
            <a:off x="869825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0"/>
          <p:cNvSpPr/>
          <p:nvPr/>
        </p:nvSpPr>
        <p:spPr>
          <a:xfrm>
            <a:off x="1447327" y="934019"/>
            <a:ext cx="380233" cy="327060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0"/>
          <p:cNvSpPr/>
          <p:nvPr/>
        </p:nvSpPr>
        <p:spPr>
          <a:xfrm>
            <a:off x="2034402" y="901041"/>
            <a:ext cx="379709" cy="384495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40"/>
          <p:cNvSpPr/>
          <p:nvPr/>
        </p:nvSpPr>
        <p:spPr>
          <a:xfrm>
            <a:off x="2624667" y="926043"/>
            <a:ext cx="376518" cy="332917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40"/>
          <p:cNvSpPr/>
          <p:nvPr/>
        </p:nvSpPr>
        <p:spPr>
          <a:xfrm>
            <a:off x="3218647" y="926043"/>
            <a:ext cx="365350" cy="336633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0"/>
          <p:cNvSpPr/>
          <p:nvPr/>
        </p:nvSpPr>
        <p:spPr>
          <a:xfrm>
            <a:off x="3815818" y="929758"/>
            <a:ext cx="338774" cy="32920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0"/>
          <p:cNvSpPr/>
          <p:nvPr/>
        </p:nvSpPr>
        <p:spPr>
          <a:xfrm>
            <a:off x="4384820" y="911138"/>
            <a:ext cx="375447" cy="368016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0"/>
          <p:cNvSpPr/>
          <p:nvPr/>
        </p:nvSpPr>
        <p:spPr>
          <a:xfrm>
            <a:off x="4934129" y="870729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0"/>
          <p:cNvSpPr/>
          <p:nvPr/>
        </p:nvSpPr>
        <p:spPr>
          <a:xfrm>
            <a:off x="5532896" y="886683"/>
            <a:ext cx="429691" cy="410568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0"/>
          <p:cNvSpPr/>
          <p:nvPr/>
        </p:nvSpPr>
        <p:spPr>
          <a:xfrm>
            <a:off x="252963" y="1538097"/>
            <a:ext cx="421211" cy="298889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0"/>
          <p:cNvSpPr/>
          <p:nvPr/>
        </p:nvSpPr>
        <p:spPr>
          <a:xfrm>
            <a:off x="842704" y="1481734"/>
            <a:ext cx="417999" cy="404711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0"/>
          <p:cNvSpPr/>
          <p:nvPr/>
        </p:nvSpPr>
        <p:spPr>
          <a:xfrm>
            <a:off x="1445732" y="1499808"/>
            <a:ext cx="376518" cy="380255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0"/>
          <p:cNvSpPr/>
          <p:nvPr/>
        </p:nvSpPr>
        <p:spPr>
          <a:xfrm>
            <a:off x="2029616" y="1488116"/>
            <a:ext cx="392472" cy="391401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0"/>
          <p:cNvSpPr/>
          <p:nvPr/>
        </p:nvSpPr>
        <p:spPr>
          <a:xfrm>
            <a:off x="2629978" y="1500354"/>
            <a:ext cx="365350" cy="366945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40"/>
          <p:cNvSpPr/>
          <p:nvPr/>
        </p:nvSpPr>
        <p:spPr>
          <a:xfrm>
            <a:off x="3234055" y="1457279"/>
            <a:ext cx="332917" cy="452551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40"/>
          <p:cNvSpPr/>
          <p:nvPr/>
        </p:nvSpPr>
        <p:spPr>
          <a:xfrm>
            <a:off x="3777530" y="1547144"/>
            <a:ext cx="417999" cy="269625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0"/>
          <p:cNvSpPr/>
          <p:nvPr/>
        </p:nvSpPr>
        <p:spPr>
          <a:xfrm>
            <a:off x="4382678" y="1489711"/>
            <a:ext cx="385041" cy="389281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0"/>
          <p:cNvSpPr/>
          <p:nvPr/>
        </p:nvSpPr>
        <p:spPr>
          <a:xfrm>
            <a:off x="4969227" y="1474828"/>
            <a:ext cx="387161" cy="402569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40"/>
          <p:cNvSpPr/>
          <p:nvPr/>
        </p:nvSpPr>
        <p:spPr>
          <a:xfrm>
            <a:off x="5538753" y="1486520"/>
            <a:ext cx="414283" cy="388210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40"/>
          <p:cNvSpPr/>
          <p:nvPr/>
        </p:nvSpPr>
        <p:spPr>
          <a:xfrm>
            <a:off x="301895" y="2092193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0"/>
          <p:cNvSpPr/>
          <p:nvPr/>
        </p:nvSpPr>
        <p:spPr>
          <a:xfrm>
            <a:off x="875136" y="2092739"/>
            <a:ext cx="346227" cy="348325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40"/>
          <p:cNvSpPr/>
          <p:nvPr/>
        </p:nvSpPr>
        <p:spPr>
          <a:xfrm>
            <a:off x="1469663" y="2092739"/>
            <a:ext cx="346205" cy="348325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0"/>
          <p:cNvSpPr/>
          <p:nvPr/>
        </p:nvSpPr>
        <p:spPr>
          <a:xfrm>
            <a:off x="2052475" y="2092739"/>
            <a:ext cx="345681" cy="348325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0"/>
          <p:cNvSpPr/>
          <p:nvPr/>
        </p:nvSpPr>
        <p:spPr>
          <a:xfrm>
            <a:off x="2720367" y="2038496"/>
            <a:ext cx="186685" cy="460550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0"/>
          <p:cNvSpPr/>
          <p:nvPr/>
        </p:nvSpPr>
        <p:spPr>
          <a:xfrm>
            <a:off x="3319156" y="2041687"/>
            <a:ext cx="161683" cy="455218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40"/>
          <p:cNvSpPr/>
          <p:nvPr/>
        </p:nvSpPr>
        <p:spPr>
          <a:xfrm>
            <a:off x="3912065" y="2092193"/>
            <a:ext cx="147325" cy="348871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0"/>
          <p:cNvSpPr/>
          <p:nvPr/>
        </p:nvSpPr>
        <p:spPr>
          <a:xfrm>
            <a:off x="4402368" y="2087407"/>
            <a:ext cx="343014" cy="36323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40"/>
          <p:cNvSpPr/>
          <p:nvPr/>
        </p:nvSpPr>
        <p:spPr>
          <a:xfrm>
            <a:off x="4975609" y="2096979"/>
            <a:ext cx="375993" cy="347276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0"/>
          <p:cNvSpPr/>
          <p:nvPr/>
        </p:nvSpPr>
        <p:spPr>
          <a:xfrm>
            <a:off x="5570114" y="2037950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40"/>
          <p:cNvSpPr/>
          <p:nvPr/>
        </p:nvSpPr>
        <p:spPr>
          <a:xfrm>
            <a:off x="400284" y="2642049"/>
            <a:ext cx="127109" cy="429713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40"/>
          <p:cNvSpPr/>
          <p:nvPr/>
        </p:nvSpPr>
        <p:spPr>
          <a:xfrm>
            <a:off x="913425" y="2626095"/>
            <a:ext cx="274958" cy="460550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40"/>
          <p:cNvSpPr/>
          <p:nvPr/>
        </p:nvSpPr>
        <p:spPr>
          <a:xfrm>
            <a:off x="1461139" y="2626095"/>
            <a:ext cx="360039" cy="460550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40"/>
          <p:cNvSpPr/>
          <p:nvPr/>
        </p:nvSpPr>
        <p:spPr>
          <a:xfrm>
            <a:off x="2592213" y="2704269"/>
            <a:ext cx="434499" cy="242503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0"/>
          <p:cNvSpPr/>
          <p:nvPr/>
        </p:nvSpPr>
        <p:spPr>
          <a:xfrm>
            <a:off x="2013116" y="2653741"/>
            <a:ext cx="421736" cy="398876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40"/>
          <p:cNvSpPr/>
          <p:nvPr/>
        </p:nvSpPr>
        <p:spPr>
          <a:xfrm>
            <a:off x="3210671" y="2663860"/>
            <a:ext cx="373327" cy="376518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0"/>
          <p:cNvSpPr/>
          <p:nvPr/>
        </p:nvSpPr>
        <p:spPr>
          <a:xfrm>
            <a:off x="3796674" y="2667051"/>
            <a:ext cx="378113" cy="376518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40"/>
          <p:cNvSpPr/>
          <p:nvPr/>
        </p:nvSpPr>
        <p:spPr>
          <a:xfrm>
            <a:off x="4332172" y="2667051"/>
            <a:ext cx="492437" cy="39832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40"/>
          <p:cNvSpPr/>
          <p:nvPr/>
        </p:nvSpPr>
        <p:spPr>
          <a:xfrm>
            <a:off x="5012302" y="2651097"/>
            <a:ext cx="296223" cy="412142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40"/>
          <p:cNvSpPr/>
          <p:nvPr/>
        </p:nvSpPr>
        <p:spPr>
          <a:xfrm>
            <a:off x="5602568" y="2671837"/>
            <a:ext cx="289295" cy="396187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40"/>
          <p:cNvSpPr/>
          <p:nvPr/>
        </p:nvSpPr>
        <p:spPr>
          <a:xfrm>
            <a:off x="264677" y="3280175"/>
            <a:ext cx="417999" cy="330797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0"/>
          <p:cNvSpPr/>
          <p:nvPr/>
        </p:nvSpPr>
        <p:spPr>
          <a:xfrm>
            <a:off x="848015" y="3304630"/>
            <a:ext cx="407377" cy="276553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40"/>
          <p:cNvSpPr/>
          <p:nvPr/>
        </p:nvSpPr>
        <p:spPr>
          <a:xfrm>
            <a:off x="1447327" y="3292938"/>
            <a:ext cx="386615" cy="302080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40"/>
          <p:cNvSpPr/>
          <p:nvPr/>
        </p:nvSpPr>
        <p:spPr>
          <a:xfrm>
            <a:off x="2032260" y="3284961"/>
            <a:ext cx="389303" cy="316439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40"/>
          <p:cNvSpPr/>
          <p:nvPr/>
        </p:nvSpPr>
        <p:spPr>
          <a:xfrm>
            <a:off x="2640621" y="3259436"/>
            <a:ext cx="351516" cy="354707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40"/>
          <p:cNvSpPr/>
          <p:nvPr/>
        </p:nvSpPr>
        <p:spPr>
          <a:xfrm>
            <a:off x="3196312" y="3304106"/>
            <a:ext cx="397258" cy="292507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40"/>
          <p:cNvSpPr/>
          <p:nvPr/>
        </p:nvSpPr>
        <p:spPr>
          <a:xfrm>
            <a:off x="3784982" y="3304106"/>
            <a:ext cx="396734" cy="292507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4383224" y="3275389"/>
            <a:ext cx="382353" cy="335037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4951132" y="3234980"/>
            <a:ext cx="419616" cy="422785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5569065" y="3258911"/>
            <a:ext cx="359493" cy="364279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258820" y="3831081"/>
            <a:ext cx="409497" cy="398854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40"/>
          <p:cNvSpPr/>
          <p:nvPr/>
        </p:nvSpPr>
        <p:spPr>
          <a:xfrm>
            <a:off x="828346" y="3895420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40"/>
          <p:cNvSpPr/>
          <p:nvPr/>
        </p:nvSpPr>
        <p:spPr>
          <a:xfrm>
            <a:off x="1518573" y="3803959"/>
            <a:ext cx="256359" cy="437144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40"/>
          <p:cNvSpPr/>
          <p:nvPr/>
        </p:nvSpPr>
        <p:spPr>
          <a:xfrm>
            <a:off x="2069500" y="3845964"/>
            <a:ext cx="321749" cy="403662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40"/>
          <p:cNvSpPr/>
          <p:nvPr/>
        </p:nvSpPr>
        <p:spPr>
          <a:xfrm>
            <a:off x="2632644" y="3876822"/>
            <a:ext cx="362159" cy="314821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40"/>
          <p:cNvSpPr/>
          <p:nvPr/>
        </p:nvSpPr>
        <p:spPr>
          <a:xfrm>
            <a:off x="3218101" y="3848630"/>
            <a:ext cx="363230" cy="363755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40"/>
          <p:cNvSpPr/>
          <p:nvPr/>
        </p:nvSpPr>
        <p:spPr>
          <a:xfrm>
            <a:off x="3804127" y="3843844"/>
            <a:ext cx="365875" cy="374398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40"/>
          <p:cNvSpPr/>
          <p:nvPr/>
        </p:nvSpPr>
        <p:spPr>
          <a:xfrm>
            <a:off x="4363533" y="3847559"/>
            <a:ext cx="422260" cy="356848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40"/>
          <p:cNvSpPr/>
          <p:nvPr/>
        </p:nvSpPr>
        <p:spPr>
          <a:xfrm>
            <a:off x="4969227" y="3840129"/>
            <a:ext cx="384495" cy="379709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5566399" y="3822033"/>
            <a:ext cx="368541" cy="412163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40"/>
          <p:cNvSpPr/>
          <p:nvPr/>
        </p:nvSpPr>
        <p:spPr>
          <a:xfrm>
            <a:off x="230650" y="4486232"/>
            <a:ext cx="474363" cy="267505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858133" y="4415489"/>
            <a:ext cx="382375" cy="402591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40"/>
          <p:cNvSpPr/>
          <p:nvPr/>
        </p:nvSpPr>
        <p:spPr>
          <a:xfrm>
            <a:off x="1430849" y="4392629"/>
            <a:ext cx="420643" cy="433953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40"/>
          <p:cNvSpPr/>
          <p:nvPr/>
        </p:nvSpPr>
        <p:spPr>
          <a:xfrm>
            <a:off x="2039713" y="4429323"/>
            <a:ext cx="371207" cy="375993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40"/>
          <p:cNvSpPr/>
          <p:nvPr/>
        </p:nvSpPr>
        <p:spPr>
          <a:xfrm>
            <a:off x="2590093" y="4430394"/>
            <a:ext cx="446192" cy="372256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40"/>
          <p:cNvSpPr/>
          <p:nvPr/>
        </p:nvSpPr>
        <p:spPr>
          <a:xfrm>
            <a:off x="3227673" y="4398486"/>
            <a:ext cx="344085" cy="41640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0"/>
          <p:cNvSpPr/>
          <p:nvPr/>
        </p:nvSpPr>
        <p:spPr>
          <a:xfrm>
            <a:off x="3742432" y="4393700"/>
            <a:ext cx="494054" cy="448312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40"/>
          <p:cNvSpPr/>
          <p:nvPr/>
        </p:nvSpPr>
        <p:spPr>
          <a:xfrm>
            <a:off x="4336412" y="4386772"/>
            <a:ext cx="485006" cy="464266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40"/>
          <p:cNvSpPr/>
          <p:nvPr/>
        </p:nvSpPr>
        <p:spPr>
          <a:xfrm>
            <a:off x="4946346" y="4497924"/>
            <a:ext cx="431308" cy="249956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0"/>
          <p:cNvSpPr/>
          <p:nvPr/>
        </p:nvSpPr>
        <p:spPr>
          <a:xfrm>
            <a:off x="5591925" y="4452182"/>
            <a:ext cx="321749" cy="353133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40"/>
          <p:cNvSpPr/>
          <p:nvPr/>
        </p:nvSpPr>
        <p:spPr>
          <a:xfrm>
            <a:off x="6350992" y="1877604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40"/>
          <p:cNvSpPr/>
          <p:nvPr/>
        </p:nvSpPr>
        <p:spPr>
          <a:xfrm>
            <a:off x="6317212" y="2553019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40"/>
          <p:cNvSpPr/>
          <p:nvPr/>
        </p:nvSpPr>
        <p:spPr>
          <a:xfrm>
            <a:off x="6535708" y="2088458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40"/>
          <p:cNvSpPr/>
          <p:nvPr/>
        </p:nvSpPr>
        <p:spPr>
          <a:xfrm>
            <a:off x="6762447" y="3061280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56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1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Now you can use any emoji as an icon!</a:t>
            </a:r>
            <a:endParaRPr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685" name="Google Shape;685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FF7B59"/>
                </a:highlight>
                <a:latin typeface="Chivo Light"/>
                <a:ea typeface="Chivo Light"/>
                <a:cs typeface="Chivo Light"/>
                <a:sym typeface="Chivo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FF7B59"/>
              </a:highlight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686" name="Google Shape;686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D4E"/>
                </a:solidFill>
                <a:latin typeface="Chivo Light"/>
                <a:ea typeface="Chivo Light"/>
                <a:cs typeface="Chivo Light"/>
                <a:sym typeface="Chivo Light"/>
              </a:rPr>
              <a:t>😉</a:t>
            </a:r>
            <a:endParaRPr sz="9600">
              <a:solidFill>
                <a:srgbClr val="FFFD4E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687" name="Google Shape;687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/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50" name="Google Shape;350;p16"/>
          <p:cNvSpPr txBox="1"/>
          <p:nvPr>
            <p:ph idx="1" type="body"/>
          </p:nvPr>
        </p:nvSpPr>
        <p:spPr>
          <a:xfrm>
            <a:off x="457200" y="1428750"/>
            <a:ext cx="5984700" cy="3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༝"/>
            </a:pPr>
            <a:r>
              <a:rPr lang="en"/>
              <a:t>Here you have a list of items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༝"/>
            </a:pPr>
            <a:r>
              <a:rPr lang="en"/>
              <a:t>And some text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༝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51" name="Google Shape;351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7"/>
          <p:cNvSpPr txBox="1"/>
          <p:nvPr>
            <p:ph idx="4294967295" type="ctrTitle"/>
          </p:nvPr>
        </p:nvSpPr>
        <p:spPr>
          <a:xfrm>
            <a:off x="1275150" y="2471175"/>
            <a:ext cx="6593700" cy="89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7B59"/>
                </a:solidFill>
              </a:rPr>
              <a:t>H</a:t>
            </a:r>
            <a:r>
              <a:rPr lang="en" sz="6000">
                <a:solidFill>
                  <a:srgbClr val="FF7B59"/>
                </a:solidFill>
              </a:rPr>
              <a:t>ello</a:t>
            </a:r>
            <a:r>
              <a:rPr lang="en" sz="6000">
                <a:solidFill>
                  <a:srgbClr val="FF7B59"/>
                </a:solidFill>
              </a:rPr>
              <a:t>!</a:t>
            </a:r>
            <a:endParaRPr sz="6000">
              <a:solidFill>
                <a:srgbClr val="FF7B59"/>
              </a:solidFill>
            </a:endParaRPr>
          </a:p>
        </p:txBody>
      </p:sp>
      <p:sp>
        <p:nvSpPr>
          <p:cNvPr id="357" name="Google Shape;357;p17"/>
          <p:cNvSpPr txBox="1"/>
          <p:nvPr>
            <p:ph idx="4294967295" type="subTitle"/>
          </p:nvPr>
        </p:nvSpPr>
        <p:spPr>
          <a:xfrm>
            <a:off x="1275150" y="3111200"/>
            <a:ext cx="6593700" cy="12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I am Jayden Smith</a:t>
            </a:r>
            <a:endParaRPr b="1"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b="1" sz="1800"/>
          </a:p>
        </p:txBody>
      </p:sp>
      <p:pic>
        <p:nvPicPr>
          <p:cNvPr id="358" name="Google Shape;358;p17"/>
          <p:cNvPicPr preferRelativeResize="0"/>
          <p:nvPr/>
        </p:nvPicPr>
        <p:blipFill rotWithShape="1">
          <a:blip r:embed="rId3">
            <a:alphaModFix/>
          </a:blip>
          <a:srcRect b="16666" l="0" r="0" t="16666"/>
          <a:stretch/>
        </p:blipFill>
        <p:spPr>
          <a:xfrm>
            <a:off x="3612600" y="399975"/>
            <a:ext cx="1918800" cy="1918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59" name="Google Shape;35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 txBox="1"/>
          <p:nvPr>
            <p:ph type="ctrTitle"/>
          </p:nvPr>
        </p:nvSpPr>
        <p:spPr>
          <a:xfrm>
            <a:off x="685800" y="1583350"/>
            <a:ext cx="4437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A105"/>
                </a:solidFill>
              </a:rPr>
              <a:t>1.</a:t>
            </a:r>
            <a:endParaRPr>
              <a:solidFill>
                <a:srgbClr val="FFA10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65" name="Google Shape;365;p18"/>
          <p:cNvSpPr txBox="1"/>
          <p:nvPr>
            <p:ph idx="1" type="subTitle"/>
          </p:nvPr>
        </p:nvSpPr>
        <p:spPr>
          <a:xfrm>
            <a:off x="685800" y="2840051"/>
            <a:ext cx="4437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9"/>
          <p:cNvSpPr txBox="1"/>
          <p:nvPr>
            <p:ph idx="1" type="body"/>
          </p:nvPr>
        </p:nvSpPr>
        <p:spPr>
          <a:xfrm>
            <a:off x="2087675" y="1247400"/>
            <a:ext cx="4968600" cy="30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71" name="Google Shape;37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0"/>
          <p:cNvSpPr txBox="1"/>
          <p:nvPr>
            <p:ph idx="4294967295" type="ctrTitle"/>
          </p:nvPr>
        </p:nvSpPr>
        <p:spPr>
          <a:xfrm>
            <a:off x="1963875" y="2269150"/>
            <a:ext cx="5216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Big concept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377" name="Google Shape;377;p20"/>
          <p:cNvSpPr txBox="1"/>
          <p:nvPr>
            <p:ph idx="4294967295" type="subTitle"/>
          </p:nvPr>
        </p:nvSpPr>
        <p:spPr>
          <a:xfrm>
            <a:off x="1963875" y="3411555"/>
            <a:ext cx="521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78" name="Google Shape;378;p20"/>
          <p:cNvSpPr/>
          <p:nvPr/>
        </p:nvSpPr>
        <p:spPr>
          <a:xfrm rot="1473024">
            <a:off x="3500505" y="1504066"/>
            <a:ext cx="669785" cy="652437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379" name="Google Shape;379;p20"/>
          <p:cNvSpPr/>
          <p:nvPr/>
        </p:nvSpPr>
        <p:spPr>
          <a:xfrm>
            <a:off x="4320541" y="813525"/>
            <a:ext cx="293240" cy="284954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380" name="Google Shape;380;p20"/>
          <p:cNvSpPr/>
          <p:nvPr/>
        </p:nvSpPr>
        <p:spPr>
          <a:xfrm rot="2487194">
            <a:off x="4131961" y="2106477"/>
            <a:ext cx="208629" cy="202734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381" name="Google Shape;381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82" name="Google Shape;382;p20"/>
          <p:cNvSpPr/>
          <p:nvPr/>
        </p:nvSpPr>
        <p:spPr>
          <a:xfrm rot="838283">
            <a:off x="4613766" y="717126"/>
            <a:ext cx="1003412" cy="1214304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1"/>
          <p:cNvSpPr txBox="1"/>
          <p:nvPr>
            <p:ph idx="1" type="body"/>
          </p:nvPr>
        </p:nvSpPr>
        <p:spPr>
          <a:xfrm>
            <a:off x="457200" y="1430050"/>
            <a:ext cx="3167700" cy="32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8" name="Google Shape;388;p21"/>
          <p:cNvSpPr txBox="1"/>
          <p:nvPr>
            <p:ph type="title"/>
          </p:nvPr>
        </p:nvSpPr>
        <p:spPr>
          <a:xfrm>
            <a:off x="457200" y="434575"/>
            <a:ext cx="6405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" name="Google Shape;389;p21"/>
          <p:cNvSpPr txBox="1"/>
          <p:nvPr>
            <p:ph idx="2" type="body"/>
          </p:nvPr>
        </p:nvSpPr>
        <p:spPr>
          <a:xfrm>
            <a:off x="3815603" y="1430050"/>
            <a:ext cx="3167700" cy="32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90" name="Google Shape;390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"/>
          <p:cNvSpPr txBox="1"/>
          <p:nvPr>
            <p:ph type="title"/>
          </p:nvPr>
        </p:nvSpPr>
        <p:spPr>
          <a:xfrm>
            <a:off x="457200" y="434575"/>
            <a:ext cx="628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6" name="Google Shape;396;p22"/>
          <p:cNvSpPr txBox="1"/>
          <p:nvPr>
            <p:ph idx="1" type="body"/>
          </p:nvPr>
        </p:nvSpPr>
        <p:spPr>
          <a:xfrm>
            <a:off x="457200" y="1440500"/>
            <a:ext cx="2026800" cy="32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7" name="Google Shape;397;p22"/>
          <p:cNvSpPr txBox="1"/>
          <p:nvPr>
            <p:ph idx="2" type="body"/>
          </p:nvPr>
        </p:nvSpPr>
        <p:spPr>
          <a:xfrm>
            <a:off x="2587877" y="1440500"/>
            <a:ext cx="2026800" cy="32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8" name="Google Shape;398;p22"/>
          <p:cNvSpPr txBox="1"/>
          <p:nvPr>
            <p:ph idx="3" type="body"/>
          </p:nvPr>
        </p:nvSpPr>
        <p:spPr>
          <a:xfrm>
            <a:off x="4718554" y="1440500"/>
            <a:ext cx="2026800" cy="32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umerl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