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aleway ExtraBold"/>
      <p:bold r:id="rId38"/>
      <p:boldItalic r:id="rId39"/>
    </p:embeddedFont>
    <p:embeddedFont>
      <p:font typeface="Raleway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2C0D77-D1E0-41B4-8FE6-462AA7BC843A}">
  <a:tblStyle styleId="{592C0D77-D1E0-41B4-8FE6-462AA7BC84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Light-italic.fntdata"/><Relationship Id="rId41" Type="http://schemas.openxmlformats.org/officeDocument/2006/relationships/font" Target="fonts/Raleway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aleway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Raleway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434343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FFB600"/>
                </a:solidFill>
              </a:rPr>
              <a:t>thousand</a:t>
            </a:r>
            <a:r>
              <a:rPr lang="en" sz="3600"/>
              <a:t> words</a:t>
            </a:r>
            <a:endParaRPr sz="36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photo-1481456384069-0effc539ab7e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Want big impact?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lang="en" sz="3600">
                <a:solidFill>
                  <a:srgbClr val="FFB600"/>
                </a:solidFill>
              </a:rPr>
              <a:t>diagrams</a:t>
            </a:r>
            <a:r>
              <a:rPr lang="en" sz="3600"/>
              <a:t> to explain your ideas</a:t>
            </a:r>
            <a:endParaRPr sz="36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  <a:endParaRPr sz="3600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{592C0D77-D1E0-41B4-8FE6-462AA7BC843A}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217" name="Google Shape;217;p25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0" name="Google Shape;220;p2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89,526,124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28" name="Google Shape;228;p26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Google Shape;231;p2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2" name="Google Shape;242;p27"/>
          <p:cNvSpPr txBox="1"/>
          <p:nvPr>
            <p:ph idx="4294967295" type="ctrTitle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3" name="Google Shape;243;p27"/>
          <p:cNvSpPr txBox="1"/>
          <p:nvPr>
            <p:ph idx="4294967295" type="subTitle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Google Shape;246;p2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rgbClr val="FFB600"/>
                </a:solidFill>
              </a:rPr>
              <a:t>easy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Lorem Ipsum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 Amet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Donec Ultrices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Litora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rgbClr val="FFB600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3" name="Google Shape;283;p29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4" name="Google Shape;284;p29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7" name="Google Shape;287;p29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8" name="Google Shape;288;p29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rgbClr val="FFB600"/>
                </a:solidFill>
                <a:hlinkClick r:id="rId3"/>
              </a:rPr>
              <a:t>Google Sheets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</a:t>
            </a:r>
            <a:r>
              <a:rPr lang="en" sz="4800">
                <a:solidFill>
                  <a:srgbClr val="FFB600"/>
                </a:solidFill>
              </a:rPr>
              <a:t>use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EDIT IN POWERPOINT®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34343"/>
                </a:solidFill>
              </a:rPr>
              <a:t>"Download as PowerPoint template"</a:t>
            </a:r>
            <a:r>
              <a:rPr lang="en" sz="1200">
                <a:solidFill>
                  <a:srgbClr val="434343"/>
                </a:solidFill>
              </a:rPr>
              <a:t>. You will get a .pptx file that you can edit in PowerPoint.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34343"/>
                </a:solidFill>
              </a:rPr>
              <a:t>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B600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B600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B600"/>
                </a:solidFill>
              </a:rPr>
              <a:t>This template is free to use under </a:t>
            </a:r>
            <a:r>
              <a:rPr lang="en" sz="1200" u="sng">
                <a:solidFill>
                  <a:srgbClr val="FFB6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B6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308950" y="662225"/>
            <a:ext cx="1903227" cy="381899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Android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5342400" y="700875"/>
            <a:ext cx="1789641" cy="376616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iPhone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Google Shape;329;p3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4914875" y="715475"/>
            <a:ext cx="2625156" cy="371263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3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Tablet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Google Shape;342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3591500" y="755451"/>
            <a:ext cx="4674514" cy="36391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4"/>
          <p:cNvSpPr txBox="1"/>
          <p:nvPr>
            <p:ph idx="4294967295" type="body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Desktop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5" name="Google Shape;355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 sz="360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</a:t>
            </a:r>
            <a:r>
              <a:rPr lang="en"/>
              <a:t>Raleway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/>
              <a:t>Raleway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4" name="Google Shape;38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386" name="Google Shape;38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38100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600"/>
                </a:solidFill>
                <a:highlight>
                  <a:srgbClr val="434343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  <a:endParaRPr sz="2400">
              <a:solidFill>
                <a:srgbClr val="FFB600"/>
              </a:solidFill>
              <a:highlight>
                <a:srgbClr val="434343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34343"/>
                </a:solidFill>
              </a:rPr>
              <a:t>😉</a:t>
            </a:r>
            <a:endParaRPr sz="9600">
              <a:solidFill>
                <a:srgbClr val="434343"/>
              </a:solidFill>
            </a:endParaRPr>
          </a:p>
        </p:txBody>
      </p:sp>
      <p:sp>
        <p:nvSpPr>
          <p:cNvPr id="686" name="Google Shape;686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92633423870-43d1cd2775eb" id="82" name="Google Shape;82;p14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B600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Big concept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White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Black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FFB6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B600"/>
                </a:solidFill>
              </a:rPr>
              <a:t>three</a:t>
            </a:r>
            <a:r>
              <a:rPr lang="en"/>
              <a:t>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