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Zilla Slab Highlight"/>
      <p:regular r:id="rId34"/>
    </p:embeddedFont>
    <p:embeddedFont>
      <p:font typeface="Helvetica Neue Light"/>
      <p:regular r:id="rId35"/>
      <p:bold r:id="rId36"/>
      <p:italic r:id="rId37"/>
      <p:boldItalic r:id="rId38"/>
    </p:embeddedFont>
    <p:embeddedFont>
      <p:font typeface="Zilla Slab Light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8D7F6F-5F8B-4B48-AD44-EC5E7437622F}">
  <a:tblStyle styleId="{9A8D7F6F-5F8B-4B48-AD44-EC5E743762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ZillaSlab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34" Type="http://schemas.openxmlformats.org/officeDocument/2006/relationships/font" Target="fonts/ZillaSlabHighlight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2.xml"/><Relationship Id="rId39" Type="http://schemas.openxmlformats.org/officeDocument/2006/relationships/font" Target="fonts/ZillaSlab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09600" y="3439625"/>
            <a:ext cx="396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533400" y="3107350"/>
            <a:ext cx="40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33400" y="4211654"/>
            <a:ext cx="40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48459" y="1521000"/>
            <a:ext cx="59424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457200" y="457200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457200" y="311700"/>
            <a:ext cx="819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101631"/>
                </a:solidFill>
              </a:rPr>
              <a:t>“</a:t>
            </a:r>
            <a:endParaRPr b="1" sz="9600">
              <a:solidFill>
                <a:srgbClr val="10163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647975"/>
            <a:ext cx="41148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▫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2571775"/>
            <a:ext cx="31212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3766505" y="2571775"/>
            <a:ext cx="31212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2571775"/>
            <a:ext cx="26319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2571775"/>
            <a:ext cx="26319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2571775"/>
            <a:ext cx="26319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title">
  <p:cSld name="TITLE_ONL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04800" y="3492738"/>
            <a:ext cx="4114800" cy="140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4225" y="4275"/>
            <a:ext cx="6859500" cy="5143500"/>
          </a:xfrm>
          <a:prstGeom prst="rect">
            <a:avLst/>
          </a:prstGeom>
          <a:gradFill>
            <a:gsLst>
              <a:gs pos="0">
                <a:srgbClr val="000208">
                  <a:alpha val="0"/>
                </a:srgbClr>
              </a:gs>
              <a:gs pos="100000">
                <a:srgbClr val="000208">
                  <a:alpha val="59607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2647975"/>
            <a:ext cx="4114800" cy="213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▫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lvl="1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lvl="2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lvl="3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lvl="4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lvl="5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lvl="6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lvl="7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lvl="8" algn="r">
              <a:buNone/>
              <a:defRPr b="1" sz="1800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slide" Target="/ppt/slides/slide26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Relationship Id="rId4" Type="http://schemas.openxmlformats.org/officeDocument/2006/relationships/hyperlink" Target="https://www.fontsquirrel.com/fonts/zilla-sla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ctrTitle"/>
          </p:nvPr>
        </p:nvSpPr>
        <p:spPr>
          <a:xfrm>
            <a:off x="609600" y="3439625"/>
            <a:ext cx="396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picture is worth a thousand words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2647975"/>
            <a:ext cx="41148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complex idea can be conveyed with just a single still image, namely making it possible to absorb large amounts of data quickly.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04800" y="3492738"/>
            <a:ext cx="4114800" cy="14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5403807" y="2725201"/>
            <a:ext cx="1854000" cy="1854000"/>
          </a:xfrm>
          <a:prstGeom prst="ellipse">
            <a:avLst/>
          </a:prstGeom>
          <a:solidFill>
            <a:srgbClr val="101631">
              <a:alpha val="5000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712200" y="339149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Vestibulum congue 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782005" y="2725201"/>
            <a:ext cx="1854000" cy="1854000"/>
          </a:xfrm>
          <a:prstGeom prst="ellipse">
            <a:avLst/>
          </a:prstGeom>
          <a:solidFill>
            <a:srgbClr val="101631">
              <a:alpha val="5000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090400" y="339149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Vestibulum congue 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160202" y="2725212"/>
            <a:ext cx="1854000" cy="1854000"/>
          </a:xfrm>
          <a:prstGeom prst="ellipse">
            <a:avLst/>
          </a:prstGeom>
          <a:solidFill>
            <a:srgbClr val="101631">
              <a:alpha val="5000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2468602" y="339150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Vestibulum congue 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538400" y="2725212"/>
            <a:ext cx="1854000" cy="1854000"/>
          </a:xfrm>
          <a:prstGeom prst="ellipse">
            <a:avLst/>
          </a:prstGeom>
          <a:solidFill>
            <a:srgbClr val="101631">
              <a:alpha val="5000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830050" y="339150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Vestibulum congue 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556009" y="2724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{9A8D7F6F-5F8B-4B48-AD44-EC5E7437622F}</a:tableStyleId>
              </a:tblPr>
              <a:tblGrid>
                <a:gridCol w="1320325"/>
                <a:gridCol w="1320325"/>
                <a:gridCol w="1320325"/>
                <a:gridCol w="1320325"/>
              </a:tblGrid>
              <a:tr h="3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Zilla Slab Light"/>
                          <a:ea typeface="Zilla Slab Light"/>
                          <a:cs typeface="Zilla Slab Light"/>
                          <a:sym typeface="Zilla Slab Ligh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Zilla Slab Light"/>
                        <a:ea typeface="Zilla Slab Light"/>
                        <a:cs typeface="Zilla Slab Light"/>
                        <a:sym typeface="Zilla Sla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590925" y="561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304800" y="3492738"/>
            <a:ext cx="4114800" cy="14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985850" y="1525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our office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1226425" y="1839650"/>
            <a:ext cx="202500" cy="202500"/>
          </a:xfrm>
          <a:prstGeom prst="ellipse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2930625" y="3381175"/>
            <a:ext cx="202500" cy="202500"/>
          </a:xfrm>
          <a:prstGeom prst="ellipse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3909000" y="1581275"/>
            <a:ext cx="202500" cy="202500"/>
          </a:xfrm>
          <a:prstGeom prst="ellipse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575538" y="3736025"/>
            <a:ext cx="202500" cy="202500"/>
          </a:xfrm>
          <a:prstGeom prst="ellipse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6829350" y="2042150"/>
            <a:ext cx="202500" cy="202500"/>
          </a:xfrm>
          <a:prstGeom prst="ellipse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444775" y="3790550"/>
            <a:ext cx="202500" cy="202500"/>
          </a:xfrm>
          <a:prstGeom prst="ellipse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4294967295" type="ctrTitle"/>
          </p:nvPr>
        </p:nvSpPr>
        <p:spPr>
          <a:xfrm>
            <a:off x="685800" y="2954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175" name="Google Shape;175;p26"/>
          <p:cNvSpPr txBox="1"/>
          <p:nvPr>
            <p:ph idx="4294967295" type="subTitle"/>
          </p:nvPr>
        </p:nvSpPr>
        <p:spPr>
          <a:xfrm>
            <a:off x="685800" y="3906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4294967295" type="ctrTitle"/>
          </p:nvPr>
        </p:nvSpPr>
        <p:spPr>
          <a:xfrm>
            <a:off x="685800" y="571800"/>
            <a:ext cx="3881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182" name="Google Shape;182;p27"/>
          <p:cNvSpPr txBox="1"/>
          <p:nvPr>
            <p:ph idx="4294967295" type="subTitle"/>
          </p:nvPr>
        </p:nvSpPr>
        <p:spPr>
          <a:xfrm>
            <a:off x="685800" y="1258908"/>
            <a:ext cx="3881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83" name="Google Shape;183;p27"/>
          <p:cNvSpPr txBox="1"/>
          <p:nvPr>
            <p:ph idx="4294967295" type="ctrTitle"/>
          </p:nvPr>
        </p:nvSpPr>
        <p:spPr>
          <a:xfrm>
            <a:off x="685800" y="3353094"/>
            <a:ext cx="3881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84" name="Google Shape;184;p27"/>
          <p:cNvSpPr txBox="1"/>
          <p:nvPr>
            <p:ph idx="4294967295" type="subTitle"/>
          </p:nvPr>
        </p:nvSpPr>
        <p:spPr>
          <a:xfrm>
            <a:off x="685800" y="4040201"/>
            <a:ext cx="3881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85" name="Google Shape;185;p27"/>
          <p:cNvSpPr txBox="1"/>
          <p:nvPr>
            <p:ph idx="4294967295" type="ctrTitle"/>
          </p:nvPr>
        </p:nvSpPr>
        <p:spPr>
          <a:xfrm>
            <a:off x="685800" y="1962447"/>
            <a:ext cx="3881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685800" y="2649554"/>
            <a:ext cx="3881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565288" y="2832900"/>
            <a:ext cx="16911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1.</a:t>
            </a:r>
            <a:endParaRPr sz="48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first</a:t>
            </a:r>
            <a:endParaRPr sz="18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735850" y="2832900"/>
            <a:ext cx="16911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2.</a:t>
            </a:r>
            <a:endParaRPr sz="48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second</a:t>
            </a:r>
            <a:endParaRPr sz="18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906413" y="2832900"/>
            <a:ext cx="16911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3.</a:t>
            </a:r>
            <a:endParaRPr sz="48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last</a:t>
            </a:r>
            <a:endParaRPr sz="18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1494388" y="3683400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diamond"/>
            <a:tailEnd len="sm" w="sm" type="triangle"/>
          </a:ln>
        </p:spPr>
      </p:cxnSp>
      <p:cxnSp>
        <p:nvCxnSpPr>
          <p:cNvPr id="198" name="Google Shape;198;p28"/>
          <p:cNvCxnSpPr/>
          <p:nvPr/>
        </p:nvCxnSpPr>
        <p:spPr>
          <a:xfrm>
            <a:off x="3664950" y="3683400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diamond"/>
            <a:tailEnd len="sm" w="sm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57200" y="53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57200" y="2190775"/>
            <a:ext cx="26319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3223963" y="2190775"/>
            <a:ext cx="26319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6" name="Google Shape;206;p29"/>
          <p:cNvSpPr txBox="1"/>
          <p:nvPr>
            <p:ph idx="3" type="body"/>
          </p:nvPr>
        </p:nvSpPr>
        <p:spPr>
          <a:xfrm>
            <a:off x="5990726" y="2190775"/>
            <a:ext cx="26319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457200" y="3486175"/>
            <a:ext cx="26319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3223963" y="3486175"/>
            <a:ext cx="26319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0" name="Google Shape;210;p29"/>
          <p:cNvSpPr txBox="1"/>
          <p:nvPr>
            <p:ph idx="3" type="body"/>
          </p:nvPr>
        </p:nvSpPr>
        <p:spPr>
          <a:xfrm>
            <a:off x="5990726" y="3486175"/>
            <a:ext cx="26319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0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25" y="928300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-98813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766505" y="2038375"/>
            <a:ext cx="31212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action="ppaction://hlinksldjump" r:id="rId4"/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2038375"/>
            <a:ext cx="31212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57200" y="3990525"/>
            <a:ext cx="64305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hlinkClick r:id="rId5"/>
              </a:rPr>
              <a:t>www.slidescarnival.com/help-use-presentation-template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hlinkClick r:id="rId6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47649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4294967295" type="body"/>
          </p:nvPr>
        </p:nvSpPr>
        <p:spPr>
          <a:xfrm>
            <a:off x="457200" y="671150"/>
            <a:ext cx="29679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631"/>
                </a:solidFill>
                <a:highlight>
                  <a:srgbClr val="FFFFFF"/>
                </a:highlight>
              </a:rPr>
              <a:t>Android project</a:t>
            </a:r>
            <a:endParaRPr b="1" sz="3600">
              <a:solidFill>
                <a:srgbClr val="1016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4858300" y="839000"/>
            <a:ext cx="1888500" cy="3356100"/>
          </a:xfrm>
          <a:prstGeom prst="rect">
            <a:avLst/>
          </a:prstGeom>
          <a:solidFill>
            <a:srgbClr val="101631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Place your screenshot here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50223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5154125" y="1188850"/>
            <a:ext cx="1589700" cy="2811900"/>
          </a:xfrm>
          <a:prstGeom prst="rect">
            <a:avLst/>
          </a:prstGeom>
          <a:solidFill>
            <a:srgbClr val="101631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Place your screenshot here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4294967295" type="body"/>
          </p:nvPr>
        </p:nvSpPr>
        <p:spPr>
          <a:xfrm>
            <a:off x="457200" y="671150"/>
            <a:ext cx="29679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631"/>
                </a:solidFill>
                <a:highlight>
                  <a:srgbClr val="FFFFFF"/>
                </a:highlight>
              </a:rPr>
              <a:t>iPhone</a:t>
            </a:r>
            <a:r>
              <a:rPr b="1" lang="en" sz="3600">
                <a:solidFill>
                  <a:srgbClr val="101631"/>
                </a:solidFill>
                <a:highlight>
                  <a:srgbClr val="FFFFFF"/>
                </a:highlight>
              </a:rPr>
              <a:t> project</a:t>
            </a:r>
            <a:endParaRPr b="1" sz="3600">
              <a:solidFill>
                <a:srgbClr val="1016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101631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Place your screenshot here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3"/>
          <p:cNvSpPr txBox="1"/>
          <p:nvPr>
            <p:ph idx="4294967295" type="body"/>
          </p:nvPr>
        </p:nvSpPr>
        <p:spPr>
          <a:xfrm>
            <a:off x="457200" y="671150"/>
            <a:ext cx="29679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631"/>
                </a:solidFill>
                <a:highlight>
                  <a:srgbClr val="FFFFFF"/>
                </a:highlight>
              </a:rPr>
              <a:t>Tablet</a:t>
            </a:r>
            <a:r>
              <a:rPr b="1" lang="en" sz="3600">
                <a:solidFill>
                  <a:srgbClr val="101631"/>
                </a:solidFill>
                <a:highlight>
                  <a:srgbClr val="FFFFFF"/>
                </a:highlight>
              </a:rPr>
              <a:t> project</a:t>
            </a:r>
            <a:endParaRPr b="1" sz="3600">
              <a:solidFill>
                <a:srgbClr val="1016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3538276" y="653301"/>
            <a:ext cx="4871736" cy="379270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3742142" y="854710"/>
            <a:ext cx="4464000" cy="2850600"/>
          </a:xfrm>
          <a:prstGeom prst="rect">
            <a:avLst/>
          </a:prstGeom>
          <a:solidFill>
            <a:srgbClr val="101631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Place your screenshot here</a:t>
            </a:r>
            <a:endParaRPr sz="10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4"/>
          <p:cNvSpPr txBox="1"/>
          <p:nvPr>
            <p:ph idx="4294967295" type="body"/>
          </p:nvPr>
        </p:nvSpPr>
        <p:spPr>
          <a:xfrm>
            <a:off x="457200" y="671150"/>
            <a:ext cx="24708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631"/>
                </a:solidFill>
                <a:highlight>
                  <a:srgbClr val="FFFFFF"/>
                </a:highlight>
              </a:rPr>
              <a:t>Desktop</a:t>
            </a:r>
            <a:r>
              <a:rPr b="1" lang="en" sz="3600">
                <a:solidFill>
                  <a:srgbClr val="101631"/>
                </a:solidFill>
                <a:highlight>
                  <a:srgbClr val="FFFFFF"/>
                </a:highlight>
              </a:rPr>
              <a:t> project</a:t>
            </a:r>
            <a:endParaRPr b="1" sz="3600">
              <a:solidFill>
                <a:srgbClr val="1016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5"/>
          <p:cNvSpPr txBox="1"/>
          <p:nvPr>
            <p:ph idx="4294967295" type="title"/>
          </p:nvPr>
        </p:nvSpPr>
        <p:spPr>
          <a:xfrm>
            <a:off x="457200" y="434575"/>
            <a:ext cx="46410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</a:t>
            </a:r>
            <a:r>
              <a:rPr lang="en" sz="9600"/>
              <a:t>!</a:t>
            </a:r>
            <a:endParaRPr sz="9600"/>
          </a:p>
        </p:txBody>
      </p:sp>
      <p:sp>
        <p:nvSpPr>
          <p:cNvPr id="256" name="Google Shape;256;p35"/>
          <p:cNvSpPr txBox="1"/>
          <p:nvPr>
            <p:ph idx="4294967295" type="body"/>
          </p:nvPr>
        </p:nvSpPr>
        <p:spPr>
          <a:xfrm>
            <a:off x="457200" y="2647975"/>
            <a:ext cx="41148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Any questions?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6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57200" y="2647975"/>
            <a:ext cx="47316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Presentation template by </a:t>
            </a:r>
            <a:r>
              <a:rPr lang="en" u="sng">
                <a:solidFill>
                  <a:srgbClr val="FFFFFF"/>
                </a:solidFill>
                <a:hlinkClick r:id="rId4"/>
              </a:rPr>
              <a:t>SlidesCarnival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Photographs by </a:t>
            </a:r>
            <a:r>
              <a:rPr lang="en" u="sng">
                <a:solidFill>
                  <a:srgbClr val="FFFFFF"/>
                </a:solidFill>
                <a:hlinkClick r:id="rId5"/>
              </a:rPr>
              <a:t>Unsplash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457200" y="4400250"/>
            <a:ext cx="6562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457200" y="-98813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457200" y="2114575"/>
            <a:ext cx="65628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This presentation uses the following typographies: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Titles: Zilla Slab Light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Body copy: Zilla Slab Light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download the fonts on this page: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4"/>
              </a:rPr>
              <a:t>https://www.fontsquirrel.com/fonts/zilla-slab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This means that you can:</a:t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Zilla Slab Light"/>
              <a:buChar char="●"/>
            </a:pPr>
            <a:r>
              <a:rPr lang="en" sz="9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Zilla Slab Light"/>
              <a:buChar char="●"/>
            </a:pPr>
            <a:r>
              <a:rPr lang="en" sz="9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Isn’t that nice? :)</a:t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Examples:</a:t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grpSp>
        <p:nvGrpSpPr>
          <p:cNvPr id="277" name="Google Shape;277;p3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78" name="Google Shape;278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38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293" name="Google Shape;293;p3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3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299" name="Google Shape;299;p3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8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3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07" name="Google Shape;307;p3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8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3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13" name="Google Shape;313;p3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21" name="Google Shape;321;p3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8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30" name="Google Shape;330;p3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33" name="Google Shape;333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36" name="Google Shape;336;p3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40" name="Google Shape;340;p3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48" name="Google Shape;348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55" name="Google Shape;355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8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61" name="Google Shape;361;p3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64" name="Google Shape;364;p3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70" name="Google Shape;370;p3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73" name="Google Shape;373;p3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81" name="Google Shape;381;p3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387" name="Google Shape;387;p3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396" name="Google Shape;396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01" name="Google Shape;401;p3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06" name="Google Shape;406;p3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11" name="Google Shape;411;p3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14" name="Google Shape;414;p3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17" name="Google Shape;417;p3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8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3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21" name="Google Shape;421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24" name="Google Shape;424;p3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8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3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35" name="Google Shape;435;p3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8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3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39" name="Google Shape;439;p3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42" name="Google Shape;442;p3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47" name="Google Shape;447;p3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52" name="Google Shape;452;p3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59" name="Google Shape;459;p3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69" name="Google Shape;469;p3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73" name="Google Shape;473;p3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77" name="Google Shape;477;p3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83" name="Google Shape;483;p3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86" name="Google Shape;486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494" name="Google Shape;494;p3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01" name="Google Shape;501;p3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04" name="Google Shape;504;p3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8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13" name="Google Shape;513;p3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22" name="Google Shape;522;p3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25" name="Google Shape;525;p3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32" name="Google Shape;532;p3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40" name="Google Shape;540;p3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44" name="Google Shape;544;p3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51" name="Google Shape;551;p3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3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55" name="Google Shape;555;p3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8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559" name="Google Shape;559;p3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65" name="Google Shape;565;p3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593" name="Google Shape;593;p3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17" name="Google Shape;617;p3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32" name="Google Shape;632;p3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36" name="Google Shape;636;p3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43" name="Google Shape;643;p3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52" name="Google Shape;652;p3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56" name="Google Shape;656;p3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62" name="Google Shape;662;p3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70" name="Google Shape;670;p3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77" name="Google Shape;677;p3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687" name="Google Shape;687;p3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699" name="Google Shape;699;p3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05" name="Google Shape;705;p3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13" name="Google Shape;713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3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16" name="Google Shape;716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19" name="Google Shape;719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38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Now you can use any emoji as an icon!</a:t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730" name="Google Shape;73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 and many more...</a:t>
            </a:r>
            <a:endParaRPr sz="2400">
              <a:solidFill>
                <a:srgbClr val="101631"/>
              </a:solidFill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731" name="Google Shape;73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FA8DC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😉</a:t>
            </a:r>
            <a:endParaRPr sz="9600">
              <a:solidFill>
                <a:srgbClr val="6FA8DC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732" name="Google Shape;732;p39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2647975"/>
            <a:ext cx="41148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I am Jayden Smith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48459" y="1521000"/>
            <a:ext cx="59424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33400" y="3107350"/>
            <a:ext cx="40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1.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33400" y="4211654"/>
            <a:ext cx="40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2647975"/>
            <a:ext cx="41148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>
                <a:solidFill>
                  <a:schemeClr val="lt1"/>
                </a:solidFill>
              </a:rPr>
              <a:t>Here you have a list of items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>
                <a:solidFill>
                  <a:schemeClr val="lt1"/>
                </a:solidFill>
              </a:rPr>
              <a:t>And some text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>
                <a:solidFill>
                  <a:schemeClr val="lt1"/>
                </a:solidFill>
              </a:rPr>
              <a:t>But remember not to overload your slides with content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4294967295" type="ctrTitle"/>
          </p:nvPr>
        </p:nvSpPr>
        <p:spPr>
          <a:xfrm>
            <a:off x="685800" y="2726350"/>
            <a:ext cx="453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91" name="Google Shape;91;p18"/>
          <p:cNvSpPr txBox="1"/>
          <p:nvPr>
            <p:ph idx="4294967295" type="subTitle"/>
          </p:nvPr>
        </p:nvSpPr>
        <p:spPr>
          <a:xfrm>
            <a:off x="685800" y="3868752"/>
            <a:ext cx="4536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2" name="Google Shape;92;p18"/>
          <p:cNvGrpSpPr/>
          <p:nvPr/>
        </p:nvGrpSpPr>
        <p:grpSpPr>
          <a:xfrm>
            <a:off x="6296338" y="625367"/>
            <a:ext cx="1991286" cy="1991244"/>
            <a:chOff x="6643075" y="3664250"/>
            <a:chExt cx="407950" cy="407975"/>
          </a:xfrm>
        </p:grpSpPr>
        <p:sp>
          <p:nvSpPr>
            <p:cNvPr id="93" name="Google Shape;93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8"/>
          <p:cNvGrpSpPr/>
          <p:nvPr/>
        </p:nvGrpSpPr>
        <p:grpSpPr>
          <a:xfrm rot="-587424">
            <a:off x="6179476" y="2876408"/>
            <a:ext cx="818665" cy="818663"/>
            <a:chOff x="576250" y="4319400"/>
            <a:chExt cx="442075" cy="442050"/>
          </a:xfrm>
        </p:grpSpPr>
        <p:sp>
          <p:nvSpPr>
            <p:cNvPr id="96" name="Google Shape;96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8"/>
          <p:cNvSpPr/>
          <p:nvPr/>
        </p:nvSpPr>
        <p:spPr>
          <a:xfrm>
            <a:off x="5820174" y="1085452"/>
            <a:ext cx="311269" cy="29721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rot="2697475">
            <a:off x="7871272" y="2606976"/>
            <a:ext cx="472476" cy="4511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8245054" y="2349419"/>
            <a:ext cx="189253" cy="18077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1280321">
            <a:off x="5604519" y="1981896"/>
            <a:ext cx="189240" cy="18078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57200" y="2571775"/>
            <a:ext cx="31212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3766505" y="2571775"/>
            <a:ext cx="31212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57200" y="2571775"/>
            <a:ext cx="26319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3223964" y="2571775"/>
            <a:ext cx="26319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0" name="Google Shape;120;p20"/>
          <p:cNvSpPr txBox="1"/>
          <p:nvPr>
            <p:ph idx="3" type="body"/>
          </p:nvPr>
        </p:nvSpPr>
        <p:spPr>
          <a:xfrm>
            <a:off x="5990727" y="2571775"/>
            <a:ext cx="26319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la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