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iriam Libre"/>
      <p:regular r:id="rId35"/>
      <p:bold r:id="rId36"/>
    </p:embeddedFont>
    <p:embeddedFont>
      <p:font typeface="Work Sans"/>
      <p:regular r:id="rId37"/>
      <p:bold r:id="rId38"/>
    </p:embeddedFont>
    <p:embeddedFont>
      <p:font typeface="Barlow Light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CF27CD-18CB-4E9E-93AB-99C5C2A8EBB2}">
  <a:tblStyle styleId="{98CF27CD-18CB-4E9E-93AB-99C5C2A8EB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.fntdata"/><Relationship Id="rId20" Type="http://schemas.openxmlformats.org/officeDocument/2006/relationships/slide" Target="slides/slide15.xml"/><Relationship Id="rId42" Type="http://schemas.openxmlformats.org/officeDocument/2006/relationships/font" Target="fonts/BarlowLight-boldItalic.fntdata"/><Relationship Id="rId41" Type="http://schemas.openxmlformats.org/officeDocument/2006/relationships/font" Target="fonts/BarlowLight-italic.fntdata"/><Relationship Id="rId22" Type="http://schemas.openxmlformats.org/officeDocument/2006/relationships/slide" Target="slides/slide17.xml"/><Relationship Id="rId44" Type="http://schemas.openxmlformats.org/officeDocument/2006/relationships/font" Target="fonts/Barlow-bold.fntdata"/><Relationship Id="rId21" Type="http://schemas.openxmlformats.org/officeDocument/2006/relationships/slide" Target="slides/slide16.xml"/><Relationship Id="rId43" Type="http://schemas.openxmlformats.org/officeDocument/2006/relationships/font" Target="fonts/Barlow-regular.fntdata"/><Relationship Id="rId24" Type="http://schemas.openxmlformats.org/officeDocument/2006/relationships/slide" Target="slides/slide19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8.xml"/><Relationship Id="rId45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iriamLibr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WorkSans-regular.fntdata"/><Relationship Id="rId14" Type="http://schemas.openxmlformats.org/officeDocument/2006/relationships/slide" Target="slides/slide9.xml"/><Relationship Id="rId36" Type="http://schemas.openxmlformats.org/officeDocument/2006/relationships/font" Target="fonts/MiriamLibre-bold.fntdata"/><Relationship Id="rId17" Type="http://schemas.openxmlformats.org/officeDocument/2006/relationships/slide" Target="slides/slide12.xml"/><Relationship Id="rId39" Type="http://schemas.openxmlformats.org/officeDocument/2006/relationships/font" Target="fonts/BarlowLight-regular.fntdata"/><Relationship Id="rId16" Type="http://schemas.openxmlformats.org/officeDocument/2006/relationships/slide" Target="slides/slide11.xml"/><Relationship Id="rId38" Type="http://schemas.openxmlformats.org/officeDocument/2006/relationships/font" Target="fonts/Work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MichalSahar/Miriam-Libre/tree/master/fonts/otf" TargetMode="Externa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/>
          <p:nvPr>
            <p:ph idx="4294967295" type="body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4294967295" type="title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Google Shape;337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F4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{98CF27CD-18CB-4E9E-93AB-99C5C2A8EBB2}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Google Shape;386;p29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Google Shape;388;p29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/>
          <p:nvPr>
            <p:ph idx="4294967295" type="subTitle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rgbClr val="8184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rgbClr val="646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rgbClr val="4F4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1" name="Google Shape;421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/>
          <p:nvPr>
            <p:ph idx="3" type="body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A9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F4A9E"/>
                </a:solidFill>
                <a:hlinkClick r:id="rId4"/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59248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Google Shape;449;p33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5416948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Google Shape;463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4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35"/>
          <p:cNvSpPr txBox="1"/>
          <p:nvPr>
            <p:ph idx="4294967295" type="body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85" name="Google Shape;485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Google Shape;486;p3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b="1" lang="en" sz="1400">
                <a:solidFill>
                  <a:srgbClr val="A5B0FE"/>
                </a:solidFill>
              </a:rPr>
              <a:t>#a5b0fe</a:t>
            </a:r>
            <a:endParaRPr b="1" sz="1400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39"/>
          <p:cNvSpPr txBox="1"/>
          <p:nvPr>
            <p:ph idx="4294967295" type="title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flipH="1" rot="10800000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B0FE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B0FE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Google Shape;1063;p4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74EA7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rgbClr val="674EA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Google Shape;1065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4294967295" type="ctrTitle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