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Titillium Web"/>
      <p:regular r:id="rId33"/>
      <p:bold r:id="rId34"/>
      <p:italic r:id="rId35"/>
      <p:boldItalic r:id="rId36"/>
    </p:embeddedFont>
    <p:embeddedFont>
      <p:font typeface="Titillium Web Extra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E092FF-B620-4281-AF5C-DEB6CDB4D5D1}">
  <a:tblStyle styleId="{98E092FF-B620-4281-AF5C-DEB6CDB4D5D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italic.fntdata"/><Relationship Id="rId12" Type="http://schemas.openxmlformats.org/officeDocument/2006/relationships/slide" Target="slides/slide7.xml"/><Relationship Id="rId34" Type="http://schemas.openxmlformats.org/officeDocument/2006/relationships/font" Target="fonts/TitilliumWeb-bold.fntdata"/><Relationship Id="rId15" Type="http://schemas.openxmlformats.org/officeDocument/2006/relationships/slide" Target="slides/slide10.xml"/><Relationship Id="rId37" Type="http://schemas.openxmlformats.org/officeDocument/2006/relationships/font" Target="fonts/TitilliumWebExtraLight-regular.fntdata"/><Relationship Id="rId14" Type="http://schemas.openxmlformats.org/officeDocument/2006/relationships/slide" Target="slides/slide9.xml"/><Relationship Id="rId36" Type="http://schemas.openxmlformats.org/officeDocument/2006/relationships/font" Target="fonts/TitilliumWeb-boldItalic.fntdata"/><Relationship Id="rId17" Type="http://schemas.openxmlformats.org/officeDocument/2006/relationships/slide" Target="slides/slide12.xml"/><Relationship Id="rId39" Type="http://schemas.openxmlformats.org/officeDocument/2006/relationships/font" Target="fonts/TitilliumWebExtraLight-italic.fntdata"/><Relationship Id="rId16" Type="http://schemas.openxmlformats.org/officeDocument/2006/relationships/slide" Target="slides/slide11.xml"/><Relationship Id="rId38" Type="http://schemas.openxmlformats.org/officeDocument/2006/relationships/font" Target="fonts/TitilliumWebExtra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Google Shape;148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titilliu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24"/>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858" name="Google Shape;858;p24"/>
          <p:cNvSpPr txBox="1"/>
          <p:nvPr>
            <p:ph idx="1" type="body"/>
          </p:nvPr>
        </p:nvSpPr>
        <p:spPr>
          <a:xfrm>
            <a:off x="452727" y="1709614"/>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0" name="Google Shape;860;p24"/>
          <p:cNvPicPr preferRelativeResize="0"/>
          <p:nvPr/>
        </p:nvPicPr>
        <p:blipFill rotWithShape="1">
          <a:blip r:embed="rId3">
            <a:alphaModFix/>
          </a:blip>
          <a:srcRect b="1652" l="33084" r="23188" t="10435"/>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4" name="Shape 864"/>
        <p:cNvGrpSpPr/>
        <p:nvPr/>
      </p:nvGrpSpPr>
      <p:grpSpPr>
        <a:xfrm>
          <a:off x="0" y="0"/>
          <a:ext cx="0" cy="0"/>
          <a:chOff x="0" y="0"/>
          <a:chExt cx="0" cy="0"/>
        </a:xfrm>
      </p:grpSpPr>
      <p:sp>
        <p:nvSpPr>
          <p:cNvPr id="865" name="Google Shape;865;p25"/>
          <p:cNvSpPr txBox="1"/>
          <p:nvPr>
            <p:ph idx="4294967295" type="title"/>
          </p:nvPr>
        </p:nvSpPr>
        <p:spPr>
          <a:xfrm>
            <a:off x="450740" y="3043632"/>
            <a:ext cx="3371400" cy="16569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DIAGRAMS TO EXPLAIN YOUR IDEAS</a:t>
            </a:r>
            <a:endParaRPr/>
          </a:p>
        </p:txBody>
      </p:sp>
      <p:sp>
        <p:nvSpPr>
          <p:cNvPr id="872" name="Google Shape;872;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3" name="Google Shape;873;p26"/>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{98E092FF-B620-4281-AF5C-DEB6CDB4D5D1}</a:tableStyleId>
              </a:tblPr>
              <a:tblGrid>
                <a:gridCol w="1801900"/>
                <a:gridCol w="1801900"/>
                <a:gridCol w="1801900"/>
                <a:gridCol w="1801900"/>
              </a:tblGrid>
              <a:tr h="539000">
                <a:tc>
                  <a:txBody>
                    <a:bodyPr>
                      <a:noAutofit/>
                    </a:bodyPr>
                    <a:lstStyle/>
                    <a:p>
                      <a:pPr indent="0" lvl="0" marL="0" rtl="0" algn="l">
                        <a:spcBef>
                          <a:spcPts val="0"/>
                        </a:spcBef>
                        <a:spcAft>
                          <a:spcPts val="0"/>
                        </a:spcAft>
                        <a:buNone/>
                      </a:pPr>
                      <a:r>
                        <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bl>
          </a:graphicData>
        </a:graphic>
      </p:graphicFrame>
      <p:sp>
        <p:nvSpPr>
          <p:cNvPr id="908" name="Google Shape;908;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28"/>
          <p:cNvSpPr/>
          <p:nvPr/>
        </p:nvSpPr>
        <p:spPr>
          <a:xfrm>
            <a:off x="558400" y="1092206"/>
            <a:ext cx="8028146" cy="3824432"/>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28"/>
          <p:cNvSpPr/>
          <p:nvPr/>
        </p:nvSpPr>
        <p:spPr>
          <a:xfrm>
            <a:off x="1152150" y="23252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2733750" y="401740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866025" y="20958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6668400" y="259395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4504075" y="4216497"/>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7360750" y="424992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29"/>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t>89,526,124</a:t>
            </a:r>
            <a:endParaRPr sz="9600"/>
          </a:p>
        </p:txBody>
      </p:sp>
      <p:sp>
        <p:nvSpPr>
          <p:cNvPr id="928" name="Google Shape;928;p29"/>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Whoa! That’s a big number, aren’t you proud?</a:t>
            </a:r>
            <a:endParaRPr/>
          </a:p>
        </p:txBody>
      </p:sp>
      <p:sp>
        <p:nvSpPr>
          <p:cNvPr id="929" name="Google Shape;929;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30"/>
          <p:cNvSpPr txBox="1"/>
          <p:nvPr>
            <p:ph idx="4294967295" type="ctrTitle"/>
          </p:nvPr>
        </p:nvSpPr>
        <p:spPr>
          <a:xfrm>
            <a:off x="709394"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935" name="Google Shape;935;p30"/>
          <p:cNvSpPr txBox="1"/>
          <p:nvPr>
            <p:ph idx="4294967295" type="subTitle"/>
          </p:nvPr>
        </p:nvSpPr>
        <p:spPr>
          <a:xfrm>
            <a:off x="746271" y="13587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936" name="Google Shape;936;p30"/>
          <p:cNvSpPr txBox="1"/>
          <p:nvPr>
            <p:ph idx="4294967295" type="ctrTitle"/>
          </p:nvPr>
        </p:nvSpPr>
        <p:spPr>
          <a:xfrm>
            <a:off x="709394" y="33531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937" name="Google Shape;937;p30"/>
          <p:cNvSpPr txBox="1"/>
          <p:nvPr>
            <p:ph idx="4294967295" type="subTitle"/>
          </p:nvPr>
        </p:nvSpPr>
        <p:spPr>
          <a:xfrm>
            <a:off x="746271" y="39876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938" name="Google Shape;938;p30"/>
          <p:cNvSpPr txBox="1"/>
          <p:nvPr>
            <p:ph idx="4294967295" type="ctrTitle"/>
          </p:nvPr>
        </p:nvSpPr>
        <p:spPr>
          <a:xfrm>
            <a:off x="709394" y="2038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939" name="Google Shape;939;p30"/>
          <p:cNvSpPr txBox="1"/>
          <p:nvPr>
            <p:ph idx="4294967295" type="subTitle"/>
          </p:nvPr>
        </p:nvSpPr>
        <p:spPr>
          <a:xfrm>
            <a:off x="746271" y="267315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940" name="Google Shape;94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946" name="Google Shape;946;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961" name="Google Shape;961;p32"/>
          <p:cNvSpPr txBox="1"/>
          <p:nvPr>
            <p:ph idx="1" type="body"/>
          </p:nvPr>
        </p:nvSpPr>
        <p:spPr>
          <a:xfrm>
            <a:off x="739675"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p:nvPr>
            <p:ph idx="2" type="body"/>
          </p:nvPr>
        </p:nvSpPr>
        <p:spPr>
          <a:xfrm>
            <a:off x="3344038"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p:nvPr>
            <p:ph idx="3" type="body"/>
          </p:nvPr>
        </p:nvSpPr>
        <p:spPr>
          <a:xfrm>
            <a:off x="5948401" y="1235874"/>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964" name="Google Shape;96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5" name="Google Shape;965;p32"/>
          <p:cNvSpPr txBox="1"/>
          <p:nvPr>
            <p:ph idx="1" type="body"/>
          </p:nvPr>
        </p:nvSpPr>
        <p:spPr>
          <a:xfrm>
            <a:off x="739675"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p:nvPr>
            <p:ph idx="2" type="body"/>
          </p:nvPr>
        </p:nvSpPr>
        <p:spPr>
          <a:xfrm>
            <a:off x="3344038"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p:nvPr>
            <p:ph idx="3" type="body"/>
          </p:nvPr>
        </p:nvSpPr>
        <p:spPr>
          <a:xfrm>
            <a:off x="5948401" y="2583880"/>
            <a:ext cx="2477400" cy="136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Google Shape;972;p33"/>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solidFill>
                  <a:srgbClr val="FFFFFF"/>
                </a:solidFill>
              </a:rPr>
              <a:t>You can insert graphs from </a:t>
            </a:r>
            <a:r>
              <a:rPr lang="en" u="sng">
                <a:solidFill>
                  <a:srgbClr val="FFFFFF"/>
                </a:solidFill>
                <a:hlinkClick r:id="rId3"/>
              </a:rPr>
              <a:t>Google Sheets</a:t>
            </a:r>
            <a:endParaRPr>
              <a:solidFill>
                <a:srgbClr val="FFFFFF"/>
              </a:solidFill>
            </a:endParaRPr>
          </a:p>
        </p:txBody>
      </p:sp>
      <p:sp>
        <p:nvSpPr>
          <p:cNvPr id="973" name="Google Shape;97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74" name="Google Shape;974;p33" title="Chart"/>
          <p:cNvPicPr preferRelativeResize="0"/>
          <p:nvPr/>
        </p:nvPicPr>
        <p:blipFill>
          <a:blip r:embed="rId4">
            <a:alphaModFix/>
          </a:blip>
          <a:stretch>
            <a:fillRect/>
          </a:stretch>
        </p:blipFill>
        <p:spPr>
          <a:xfrm>
            <a:off x="2196703" y="76200"/>
            <a:ext cx="4750594" cy="4157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785" name="Google Shape;785;p16"/>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FFFFFF"/>
                </a:solidFill>
              </a:rPr>
              <a:t>EDIT IN POWERPOINT®</a:t>
            </a:r>
            <a:endParaRPr sz="1400">
              <a:solidFill>
                <a:srgbClr val="FFFFFF"/>
              </a:solidFill>
            </a:endParaRPr>
          </a:p>
          <a:p>
            <a:pPr indent="0" lvl="0" marL="0" rtl="0" algn="l">
              <a:spcBef>
                <a:spcPts val="600"/>
              </a:spcBef>
              <a:spcAft>
                <a:spcPts val="0"/>
              </a:spcAft>
              <a:buNone/>
            </a:pPr>
            <a:r>
              <a:rPr lang="en" sz="1400">
                <a:solidFill>
                  <a:srgbClr val="FFFFFF"/>
                </a:solidFill>
              </a:rPr>
              <a:t>Click on the button under the presentation preview that says </a:t>
            </a:r>
            <a:r>
              <a:rPr b="1" lang="en" sz="1400">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indent="0" lvl="0" marL="0" rtl="0" algn="l">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action="ppaction://hlinksldjump" r:id="rId3"/>
              </a:rPr>
              <a:t>Presentation design slide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t/>
            </a:r>
            <a:endParaRPr b="1" sz="1400">
              <a:solidFill>
                <a:srgbClr val="FFFFFF"/>
              </a:solidFill>
            </a:endParaRPr>
          </a:p>
        </p:txBody>
      </p:sp>
      <p:sp>
        <p:nvSpPr>
          <p:cNvPr id="786" name="Google Shape;786;p1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00">
                <a:solidFill>
                  <a:srgbClr val="FFFFFF"/>
                </a:solidFill>
              </a:rPr>
              <a:t>EDIT IN GOOGLE SLIDES</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Click on the button under the presentation preview that says </a:t>
            </a:r>
            <a:r>
              <a:rPr b="1" lang="en" sz="1400">
                <a:solidFill>
                  <a:srgbClr val="FFFFFF"/>
                </a:solidFill>
              </a:rPr>
              <a:t>"Use as Google Slides Theme"</a:t>
            </a:r>
            <a:r>
              <a:rPr lang="en" sz="1400">
                <a:solidFill>
                  <a:srgbClr val="FFFFFF"/>
                </a:solidFill>
              </a:rPr>
              <a:t>.</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400">
                <a:solidFill>
                  <a:srgbClr val="FFFFFF"/>
                </a:solidFill>
              </a:rPr>
              <a:t>You will get a copy of this document on your Google Drive and will be able to edit, add or delete slides.</a:t>
            </a:r>
            <a:endParaRPr sz="1400">
              <a:solidFill>
                <a:srgbClr val="FFFFFF"/>
              </a:solidFill>
            </a:endParaRPr>
          </a:p>
          <a:p>
            <a:pPr indent="0" lvl="0" marL="0" rtl="0" algn="l">
              <a:spcBef>
                <a:spcPts val="600"/>
              </a:spcBef>
              <a:spcAft>
                <a:spcPts val="0"/>
              </a:spcAft>
              <a:buClr>
                <a:schemeClr val="dk1"/>
              </a:buClr>
              <a:buSzPts val="1100"/>
              <a:buFont typeface="Arial"/>
              <a:buNone/>
            </a:pPr>
            <a:r>
              <a:rPr b="1" lang="en" sz="1400">
                <a:solidFill>
                  <a:srgbClr val="FFFFFF"/>
                </a:solidFill>
              </a:rPr>
              <a:t>You have to be signed in to your Google account.</a:t>
            </a:r>
            <a:endParaRPr sz="1400">
              <a:solidFill>
                <a:srgbClr val="FFFFFF"/>
              </a:solidFill>
            </a:endParaRPr>
          </a:p>
        </p:txBody>
      </p:sp>
      <p:sp>
        <p:nvSpPr>
          <p:cNvPr id="787" name="Google Shape;787;p16"/>
          <p:cNvSpPr txBox="1"/>
          <p:nvPr>
            <p:ph idx="2" type="body"/>
          </p:nvPr>
        </p:nvSpPr>
        <p:spPr>
          <a:xfrm>
            <a:off x="739675" y="3632521"/>
            <a:ext cx="7686000" cy="11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More info on how to use this template at </a:t>
            </a:r>
            <a:r>
              <a:rPr b="1" lang="en" sz="1000" u="sng">
                <a:solidFill>
                  <a:srgbClr val="FFFFFF"/>
                </a:solidFill>
                <a:hlinkClick r:id="rId4"/>
              </a:rPr>
              <a:t>www.slidescarnival.com/help-use-presentation-template</a:t>
            </a:r>
            <a:endParaRPr b="1" sz="1000">
              <a:solidFill>
                <a:srgbClr val="FFFFFF"/>
              </a:solidFill>
            </a:endParaRPr>
          </a:p>
          <a:p>
            <a:pPr indent="0" lvl="0" marL="0" rtl="0" algn="l">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indent="0" lvl="0" marL="0" rtl="0" algn="l">
              <a:spcBef>
                <a:spcPts val="0"/>
              </a:spcBef>
              <a:spcAft>
                <a:spcPts val="0"/>
              </a:spcAft>
              <a:buClr>
                <a:schemeClr val="dk1"/>
              </a:buClr>
              <a:buSzPts val="1100"/>
              <a:buFont typeface="Arial"/>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p:txBody>
      </p:sp>
      <p:sp>
        <p:nvSpPr>
          <p:cNvPr id="788" name="Google Shape;788;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34"/>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80" name="Google Shape;980;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1" name="Google Shape;981;p34"/>
          <p:cNvSpPr/>
          <p:nvPr/>
        </p:nvSpPr>
        <p:spPr>
          <a:xfrm>
            <a:off x="5223575"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5164450" y="373572"/>
            <a:ext cx="2119546" cy="4396359"/>
            <a:chOff x="2547150" y="238125"/>
            <a:chExt cx="2525675" cy="5238750"/>
          </a:xfrm>
        </p:grpSpPr>
        <p:sp>
          <p:nvSpPr>
            <p:cNvPr id="983" name="Google Shape;983;p3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2" name="Google Shape;992;p35"/>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
        <p:nvSpPr>
          <p:cNvPr id="993" name="Google Shape;993;p35"/>
          <p:cNvSpPr/>
          <p:nvPr/>
        </p:nvSpPr>
        <p:spPr>
          <a:xfrm>
            <a:off x="5000200"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Google Shape;994;p35"/>
          <p:cNvGrpSpPr/>
          <p:nvPr/>
        </p:nvGrpSpPr>
        <p:grpSpPr>
          <a:xfrm>
            <a:off x="4935502" y="465959"/>
            <a:ext cx="2736410" cy="4222433"/>
            <a:chOff x="2112475" y="238125"/>
            <a:chExt cx="3395050" cy="5238750"/>
          </a:xfrm>
        </p:grpSpPr>
        <p:sp>
          <p:nvSpPr>
            <p:cNvPr id="995" name="Google Shape;995;p35"/>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36"/>
          <p:cNvSpPr/>
          <p:nvPr/>
        </p:nvSpPr>
        <p:spPr>
          <a:xfrm>
            <a:off x="3670450" y="815436"/>
            <a:ext cx="4857392" cy="378153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3873715" y="1016252"/>
            <a:ext cx="4450800" cy="28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06" name="Google Shape;1006;p36"/>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Google Shape;1011;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2" name="Google Shape;1012;p37"/>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1013" name="Google Shape;1013;p3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Any questions?</a:t>
            </a:r>
            <a:endParaRPr b="1"/>
          </a:p>
          <a:p>
            <a:pPr indent="0" lvl="0" marL="0" rtl="0" algn="l">
              <a:spcBef>
                <a:spcPts val="600"/>
              </a:spcBef>
              <a:spcAft>
                <a:spcPts val="0"/>
              </a:spcAft>
              <a:buClr>
                <a:schemeClr val="dk1"/>
              </a:buClr>
              <a:buSzPts val="1100"/>
              <a:buFont typeface="Arial"/>
              <a:buNone/>
            </a:pPr>
            <a:r>
              <a:rPr lang="en"/>
              <a:t>You can find me at</a:t>
            </a:r>
            <a:endParaRPr/>
          </a:p>
          <a:p>
            <a:pPr indent="-381000" lvl="0" marL="457200" rtl="0" algn="l">
              <a:spcBef>
                <a:spcPts val="600"/>
              </a:spcBef>
              <a:spcAft>
                <a:spcPts val="0"/>
              </a:spcAft>
              <a:buSzPts val="2400"/>
              <a:buChar char="▫"/>
            </a:pPr>
            <a:r>
              <a:rPr lang="en"/>
              <a:t>@username</a:t>
            </a:r>
            <a:endParaRPr/>
          </a:p>
          <a:p>
            <a:pPr indent="-381000" lvl="0" marL="457200" rtl="0" algn="l">
              <a:spcBef>
                <a:spcPts val="0"/>
              </a:spcBef>
              <a:spcAft>
                <a:spcPts val="0"/>
              </a:spcAft>
              <a:buSzPts val="2400"/>
              <a:buChar char="▫"/>
            </a:pPr>
            <a:r>
              <a:rPr lang="en"/>
              <a:t>user@mail.me</a:t>
            </a:r>
            <a:endParaRPr/>
          </a:p>
        </p:txBody>
      </p:sp>
      <p:pic>
        <p:nvPicPr>
          <p:cNvPr id="1014" name="Google Shape;1014;p37"/>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1020" name="Google Shape;1020;p3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6E86B6"/>
                </a:solidFill>
                <a:hlinkClick r:id="rId3"/>
              </a:rPr>
              <a:t>SlidesCarnival</a:t>
            </a:r>
            <a:endParaRPr sz="2400">
              <a:solidFill>
                <a:srgbClr val="6E86B6"/>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6E86B6"/>
                </a:solidFill>
                <a:hlinkClick r:id="rId4"/>
              </a:rPr>
              <a:t>Unsplash</a:t>
            </a:r>
            <a:endParaRPr sz="2400">
              <a:solidFill>
                <a:srgbClr val="6E86B6"/>
              </a:solidFill>
            </a:endParaRPr>
          </a:p>
        </p:txBody>
      </p:sp>
      <p:sp>
        <p:nvSpPr>
          <p:cNvPr id="1021" name="Google Shape;1021;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1027" name="Google Shape;1027;p3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presentation uses the following typographies and colors:</a:t>
            </a:r>
            <a:endParaRPr sz="1400"/>
          </a:p>
          <a:p>
            <a:pPr indent="-317500" lvl="0" marL="457200" rtl="0" algn="l">
              <a:lnSpc>
                <a:spcPct val="115000"/>
              </a:lnSpc>
              <a:spcBef>
                <a:spcPts val="0"/>
              </a:spcBef>
              <a:spcAft>
                <a:spcPts val="0"/>
              </a:spcAft>
              <a:buSzPts val="1400"/>
              <a:buChar char="▫"/>
            </a:pPr>
            <a:r>
              <a:rPr lang="en" sz="1400"/>
              <a:t>Titles: Titillium Web ExtraLight</a:t>
            </a:r>
            <a:endParaRPr sz="1400"/>
          </a:p>
          <a:p>
            <a:pPr indent="-317500" lvl="0" marL="457200" rtl="0" algn="l">
              <a:lnSpc>
                <a:spcPct val="115000"/>
              </a:lnSpc>
              <a:spcBef>
                <a:spcPts val="0"/>
              </a:spcBef>
              <a:spcAft>
                <a:spcPts val="0"/>
              </a:spcAft>
              <a:buSzPts val="1400"/>
              <a:buChar char="▫"/>
            </a:pPr>
            <a:r>
              <a:rPr lang="en" sz="1400"/>
              <a:t>Body copy: </a:t>
            </a:r>
            <a:r>
              <a:rPr lang="en" sz="1400"/>
              <a:t>Titillium Web</a:t>
            </a:r>
            <a:endParaRPr sz="1400"/>
          </a:p>
          <a:p>
            <a:pPr indent="0" lvl="0" marL="0" rtl="0" algn="l">
              <a:lnSpc>
                <a:spcPct val="115000"/>
              </a:lnSpc>
              <a:spcBef>
                <a:spcPts val="0"/>
              </a:spcBef>
              <a:spcAft>
                <a:spcPts val="0"/>
              </a:spcAft>
              <a:buNone/>
            </a:pPr>
            <a:r>
              <a:rPr lang="en" sz="1400"/>
              <a:t>You can download the fonts on this page:</a:t>
            </a:r>
            <a:endParaRPr sz="1400"/>
          </a:p>
          <a:p>
            <a:pPr indent="0" lvl="0" marL="0" rtl="0" algn="l">
              <a:lnSpc>
                <a:spcPct val="115000"/>
              </a:lnSpc>
              <a:spcBef>
                <a:spcPts val="0"/>
              </a:spcBef>
              <a:spcAft>
                <a:spcPts val="0"/>
              </a:spcAft>
              <a:buNone/>
            </a:pPr>
            <a:r>
              <a:rPr lang="en" sz="1400" u="sng">
                <a:solidFill>
                  <a:srgbClr val="6E86B6"/>
                </a:solidFill>
                <a:hlinkClick r:id="rId3"/>
              </a:rPr>
              <a:t>https://www.fontsquirrel.com/fonts/titillium</a:t>
            </a:r>
            <a:endParaRPr sz="1400">
              <a:solidFill>
                <a:srgbClr val="6E86B6"/>
              </a:solidFill>
            </a:endParaRPr>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Bluish gray </a:t>
            </a:r>
            <a:r>
              <a:rPr b="1" lang="en" sz="1400">
                <a:solidFill>
                  <a:srgbClr val="6E86B6"/>
                </a:solidFill>
              </a:rPr>
              <a:t>#6e86b6 </a:t>
            </a:r>
            <a:r>
              <a:rPr lang="en" sz="1400"/>
              <a:t>· Dark bluish gray </a:t>
            </a:r>
            <a:r>
              <a:rPr b="1" lang="en" sz="1400">
                <a:solidFill>
                  <a:srgbClr val="465573"/>
                </a:solidFill>
                <a:highlight>
                  <a:srgbClr val="FFFFFF"/>
                </a:highlight>
              </a:rPr>
              <a:t>#465573</a:t>
            </a:r>
            <a:endParaRPr b="1" sz="1400">
              <a:solidFill>
                <a:srgbClr val="465573"/>
              </a:solidFill>
              <a:highlight>
                <a:srgbClr val="FFFFFF"/>
              </a:highlight>
            </a:endParaRPr>
          </a:p>
        </p:txBody>
      </p:sp>
      <p:sp>
        <p:nvSpPr>
          <p:cNvPr id="1028" name="Google Shape;1028;p39"/>
          <p:cNvSpPr txBox="1"/>
          <p:nvPr/>
        </p:nvSpPr>
        <p:spPr>
          <a:xfrm>
            <a:off x="739675" y="3186025"/>
            <a:ext cx="76860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200">
              <a:solidFill>
                <a:srgbClr val="FFFF00"/>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00"/>
              </a:solidFill>
              <a:latin typeface="Titillium Web"/>
              <a:ea typeface="Titillium Web"/>
              <a:cs typeface="Titillium Web"/>
              <a:sym typeface="Titillium Web"/>
            </a:endParaRPr>
          </a:p>
        </p:txBody>
      </p:sp>
      <p:sp>
        <p:nvSpPr>
          <p:cNvPr id="1029" name="Google Shape;1029;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033" name="Shape 1033"/>
        <p:cNvGrpSpPr/>
        <p:nvPr/>
      </p:nvGrpSpPr>
      <p:grpSpPr>
        <a:xfrm>
          <a:off x="0" y="0"/>
          <a:ext cx="0" cy="0"/>
          <a:chOff x="0" y="0"/>
          <a:chExt cx="0" cy="0"/>
        </a:xfrm>
      </p:grpSpPr>
      <p:sp>
        <p:nvSpPr>
          <p:cNvPr id="1034" name="Google Shape;1034;p40"/>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indent="-292100" lvl="0" marL="457200" rtl="0" algn="l">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47" y="333019"/>
            <a:ext cx="342903" cy="447293"/>
            <a:chOff x="590250" y="244200"/>
            <a:chExt cx="407975" cy="532175"/>
          </a:xfrm>
        </p:grpSpPr>
        <p:sp>
          <p:nvSpPr>
            <p:cNvPr id="1036" name="Google Shape;1036;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40"/>
          <p:cNvGrpSpPr/>
          <p:nvPr/>
        </p:nvGrpSpPr>
        <p:grpSpPr>
          <a:xfrm>
            <a:off x="901439" y="399041"/>
            <a:ext cx="372594" cy="310144"/>
            <a:chOff x="1247825" y="322750"/>
            <a:chExt cx="443300" cy="369000"/>
          </a:xfrm>
        </p:grpSpPr>
        <p:sp>
          <p:nvSpPr>
            <p:cNvPr id="1051" name="Google Shape;1051;p40"/>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0"/>
          <p:cNvGrpSpPr/>
          <p:nvPr/>
        </p:nvGrpSpPr>
        <p:grpSpPr>
          <a:xfrm>
            <a:off x="1474618" y="397507"/>
            <a:ext cx="356204" cy="313212"/>
            <a:chOff x="1929775" y="320925"/>
            <a:chExt cx="423800" cy="372650"/>
          </a:xfrm>
        </p:grpSpPr>
        <p:sp>
          <p:nvSpPr>
            <p:cNvPr id="1057" name="Google Shape;1057;p40"/>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0"/>
          <p:cNvSpPr/>
          <p:nvPr/>
        </p:nvSpPr>
        <p:spPr>
          <a:xfrm>
            <a:off x="2071920" y="386254"/>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2656888" y="387284"/>
            <a:ext cx="251793" cy="333678"/>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40"/>
          <p:cNvGrpSpPr/>
          <p:nvPr/>
        </p:nvGrpSpPr>
        <p:grpSpPr>
          <a:xfrm>
            <a:off x="3744262" y="362185"/>
            <a:ext cx="336767" cy="383835"/>
            <a:chOff x="4630125" y="278900"/>
            <a:chExt cx="400675" cy="456675"/>
          </a:xfrm>
        </p:grpSpPr>
        <p:sp>
          <p:nvSpPr>
            <p:cNvPr id="1065" name="Google Shape;1065;p40"/>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40"/>
          <p:cNvSpPr/>
          <p:nvPr/>
        </p:nvSpPr>
        <p:spPr>
          <a:xfrm>
            <a:off x="4284851" y="385750"/>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40"/>
          <p:cNvGrpSpPr/>
          <p:nvPr/>
        </p:nvGrpSpPr>
        <p:grpSpPr>
          <a:xfrm>
            <a:off x="353874" y="908741"/>
            <a:ext cx="342882" cy="418128"/>
            <a:chOff x="596350" y="929175"/>
            <a:chExt cx="407950" cy="497475"/>
          </a:xfrm>
        </p:grpSpPr>
        <p:sp>
          <p:nvSpPr>
            <p:cNvPr id="1071" name="Google Shape;1071;p40"/>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40"/>
          <p:cNvGrpSpPr/>
          <p:nvPr/>
        </p:nvGrpSpPr>
        <p:grpSpPr>
          <a:xfrm>
            <a:off x="1478190" y="969656"/>
            <a:ext cx="349060" cy="298882"/>
            <a:chOff x="1934025" y="1001650"/>
            <a:chExt cx="415300" cy="355600"/>
          </a:xfrm>
        </p:grpSpPr>
        <p:sp>
          <p:nvSpPr>
            <p:cNvPr id="1079" name="Google Shape;1079;p4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40"/>
          <p:cNvSpPr/>
          <p:nvPr/>
        </p:nvSpPr>
        <p:spPr>
          <a:xfrm>
            <a:off x="2042249" y="944598"/>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2607759" y="961997"/>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3177871" y="964561"/>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3754139" y="96762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40"/>
          <p:cNvGrpSpPr/>
          <p:nvPr/>
        </p:nvGrpSpPr>
        <p:grpSpPr>
          <a:xfrm>
            <a:off x="4302585" y="947131"/>
            <a:ext cx="350068" cy="350573"/>
            <a:chOff x="5294400" y="974850"/>
            <a:chExt cx="416500" cy="417100"/>
          </a:xfrm>
        </p:grpSpPr>
        <p:sp>
          <p:nvSpPr>
            <p:cNvPr id="1088" name="Google Shape;1088;p40"/>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40"/>
          <p:cNvGrpSpPr/>
          <p:nvPr/>
        </p:nvGrpSpPr>
        <p:grpSpPr>
          <a:xfrm>
            <a:off x="4825607" y="907732"/>
            <a:ext cx="433992" cy="422729"/>
            <a:chOff x="5916675" y="927975"/>
            <a:chExt cx="516350" cy="502950"/>
          </a:xfrm>
        </p:grpSpPr>
        <p:sp>
          <p:nvSpPr>
            <p:cNvPr id="1091" name="Google Shape;109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40"/>
          <p:cNvGrpSpPr/>
          <p:nvPr/>
        </p:nvGrpSpPr>
        <p:grpSpPr>
          <a:xfrm>
            <a:off x="327251" y="1557145"/>
            <a:ext cx="391001" cy="264085"/>
            <a:chOff x="564675" y="1700625"/>
            <a:chExt cx="465200" cy="314200"/>
          </a:xfrm>
        </p:grpSpPr>
        <p:sp>
          <p:nvSpPr>
            <p:cNvPr id="1094" name="Google Shape;1094;p40"/>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40"/>
          <p:cNvGrpSpPr/>
          <p:nvPr/>
        </p:nvGrpSpPr>
        <p:grpSpPr>
          <a:xfrm>
            <a:off x="892235" y="1492657"/>
            <a:ext cx="391001" cy="382827"/>
            <a:chOff x="1236875" y="1623900"/>
            <a:chExt cx="465200" cy="455475"/>
          </a:xfrm>
        </p:grpSpPr>
        <p:sp>
          <p:nvSpPr>
            <p:cNvPr id="1098" name="Google Shape;1098;p40"/>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0"/>
          <p:cNvGrpSpPr/>
          <p:nvPr/>
        </p:nvGrpSpPr>
        <p:grpSpPr>
          <a:xfrm>
            <a:off x="1469490" y="1500852"/>
            <a:ext cx="366458" cy="366437"/>
            <a:chOff x="1923675" y="1633650"/>
            <a:chExt cx="436000" cy="435975"/>
          </a:xfrm>
        </p:grpSpPr>
        <p:sp>
          <p:nvSpPr>
            <p:cNvPr id="1106" name="Google Shape;1106;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40"/>
          <p:cNvGrpSpPr/>
          <p:nvPr/>
        </p:nvGrpSpPr>
        <p:grpSpPr>
          <a:xfrm>
            <a:off x="2032941" y="1499318"/>
            <a:ext cx="369505" cy="369505"/>
            <a:chOff x="2594050" y="1631825"/>
            <a:chExt cx="439625" cy="439625"/>
          </a:xfrm>
        </p:grpSpPr>
        <p:sp>
          <p:nvSpPr>
            <p:cNvPr id="1113" name="Google Shape;1113;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40"/>
          <p:cNvSpPr/>
          <p:nvPr/>
        </p:nvSpPr>
        <p:spPr>
          <a:xfrm>
            <a:off x="2614399" y="1515740"/>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40"/>
          <p:cNvGrpSpPr/>
          <p:nvPr/>
        </p:nvGrpSpPr>
        <p:grpSpPr>
          <a:xfrm>
            <a:off x="3197706" y="1471687"/>
            <a:ext cx="299911" cy="424768"/>
            <a:chOff x="3979850" y="1598950"/>
            <a:chExt cx="356825" cy="505375"/>
          </a:xfrm>
        </p:grpSpPr>
        <p:sp>
          <p:nvSpPr>
            <p:cNvPr id="1119" name="Google Shape;1119;p40"/>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0"/>
          <p:cNvGrpSpPr/>
          <p:nvPr/>
        </p:nvGrpSpPr>
        <p:grpSpPr>
          <a:xfrm>
            <a:off x="3715096" y="1562776"/>
            <a:ext cx="395098" cy="242589"/>
            <a:chOff x="4595425" y="1707325"/>
            <a:chExt cx="470075" cy="288625"/>
          </a:xfrm>
        </p:grpSpPr>
        <p:sp>
          <p:nvSpPr>
            <p:cNvPr id="1122" name="Google Shape;1122;p40"/>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0"/>
          <p:cNvGrpSpPr/>
          <p:nvPr/>
        </p:nvGrpSpPr>
        <p:grpSpPr>
          <a:xfrm>
            <a:off x="4299013" y="1503416"/>
            <a:ext cx="357234" cy="361310"/>
            <a:chOff x="5290150" y="1636700"/>
            <a:chExt cx="425025" cy="429875"/>
          </a:xfrm>
        </p:grpSpPr>
        <p:sp>
          <p:nvSpPr>
            <p:cNvPr id="1128" name="Google Shape;1128;p40"/>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40"/>
          <p:cNvGrpSpPr/>
          <p:nvPr/>
        </p:nvGrpSpPr>
        <p:grpSpPr>
          <a:xfrm>
            <a:off x="4862967" y="1492657"/>
            <a:ext cx="359272" cy="376691"/>
            <a:chOff x="5961125" y="1623900"/>
            <a:chExt cx="427450" cy="448175"/>
          </a:xfrm>
        </p:grpSpPr>
        <p:sp>
          <p:nvSpPr>
            <p:cNvPr id="1131" name="Google Shape;1131;p40"/>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40"/>
          <p:cNvGrpSpPr/>
          <p:nvPr/>
        </p:nvGrpSpPr>
        <p:grpSpPr>
          <a:xfrm>
            <a:off x="5415659" y="1502386"/>
            <a:ext cx="383835" cy="363369"/>
            <a:chOff x="6618700" y="1635475"/>
            <a:chExt cx="456675" cy="432325"/>
          </a:xfrm>
        </p:grpSpPr>
        <p:sp>
          <p:nvSpPr>
            <p:cNvPr id="1139" name="Google Shape;1139;p40"/>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40"/>
          <p:cNvGrpSpPr/>
          <p:nvPr/>
        </p:nvGrpSpPr>
        <p:grpSpPr>
          <a:xfrm>
            <a:off x="370747" y="2085798"/>
            <a:ext cx="304009" cy="326513"/>
            <a:chOff x="616425" y="2329600"/>
            <a:chExt cx="361700" cy="388475"/>
          </a:xfrm>
        </p:grpSpPr>
        <p:sp>
          <p:nvSpPr>
            <p:cNvPr id="1145" name="Google Shape;1145;p40"/>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0"/>
          <p:cNvGrpSpPr/>
          <p:nvPr/>
        </p:nvGrpSpPr>
        <p:grpSpPr>
          <a:xfrm>
            <a:off x="927557" y="2088866"/>
            <a:ext cx="320378" cy="320378"/>
            <a:chOff x="1278900" y="2333250"/>
            <a:chExt cx="381175" cy="381175"/>
          </a:xfrm>
        </p:grpSpPr>
        <p:sp>
          <p:nvSpPr>
            <p:cNvPr id="1154" name="Google Shape;1154;p4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40"/>
          <p:cNvGrpSpPr/>
          <p:nvPr/>
        </p:nvGrpSpPr>
        <p:grpSpPr>
          <a:xfrm>
            <a:off x="1492520" y="2088866"/>
            <a:ext cx="320399" cy="320378"/>
            <a:chOff x="1951075" y="2333250"/>
            <a:chExt cx="381200" cy="381175"/>
          </a:xfrm>
        </p:grpSpPr>
        <p:sp>
          <p:nvSpPr>
            <p:cNvPr id="1159" name="Google Shape;1159;p4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40"/>
          <p:cNvGrpSpPr/>
          <p:nvPr/>
        </p:nvGrpSpPr>
        <p:grpSpPr>
          <a:xfrm>
            <a:off x="2057504" y="2088866"/>
            <a:ext cx="320378" cy="320378"/>
            <a:chOff x="2623275" y="2333250"/>
            <a:chExt cx="381175" cy="381175"/>
          </a:xfrm>
        </p:grpSpPr>
        <p:sp>
          <p:nvSpPr>
            <p:cNvPr id="1164" name="Google Shape;1164;p40"/>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40"/>
          <p:cNvGrpSpPr/>
          <p:nvPr/>
        </p:nvGrpSpPr>
        <p:grpSpPr>
          <a:xfrm>
            <a:off x="2697209" y="2033603"/>
            <a:ext cx="170937" cy="426827"/>
            <a:chOff x="3384375" y="2267500"/>
            <a:chExt cx="203375" cy="507825"/>
          </a:xfrm>
        </p:grpSpPr>
        <p:sp>
          <p:nvSpPr>
            <p:cNvPr id="1169" name="Google Shape;1169;p4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40"/>
          <p:cNvGrpSpPr/>
          <p:nvPr/>
        </p:nvGrpSpPr>
        <p:grpSpPr>
          <a:xfrm>
            <a:off x="3842516" y="2087836"/>
            <a:ext cx="140237" cy="318339"/>
            <a:chOff x="4747025" y="2332025"/>
            <a:chExt cx="166850" cy="378750"/>
          </a:xfrm>
        </p:grpSpPr>
        <p:sp>
          <p:nvSpPr>
            <p:cNvPr id="1172" name="Google Shape;1172;p4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0"/>
          <p:cNvGrpSpPr/>
          <p:nvPr/>
        </p:nvGrpSpPr>
        <p:grpSpPr>
          <a:xfrm>
            <a:off x="3274990" y="2035641"/>
            <a:ext cx="145343" cy="422729"/>
            <a:chOff x="4071800" y="2269925"/>
            <a:chExt cx="172925" cy="502950"/>
          </a:xfrm>
        </p:grpSpPr>
        <p:sp>
          <p:nvSpPr>
            <p:cNvPr id="1175" name="Google Shape;1175;p40"/>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40"/>
          <p:cNvSpPr/>
          <p:nvPr/>
        </p:nvSpPr>
        <p:spPr>
          <a:xfrm>
            <a:off x="4317611" y="20802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40"/>
          <p:cNvGrpSpPr/>
          <p:nvPr/>
        </p:nvGrpSpPr>
        <p:grpSpPr>
          <a:xfrm>
            <a:off x="4872696" y="2086302"/>
            <a:ext cx="345971" cy="325505"/>
            <a:chOff x="5972700" y="2330200"/>
            <a:chExt cx="411625" cy="387275"/>
          </a:xfrm>
        </p:grpSpPr>
        <p:sp>
          <p:nvSpPr>
            <p:cNvPr id="1179" name="Google Shape;1179;p4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40"/>
          <p:cNvGrpSpPr/>
          <p:nvPr/>
        </p:nvGrpSpPr>
        <p:grpSpPr>
          <a:xfrm>
            <a:off x="467993" y="2614431"/>
            <a:ext cx="109538" cy="399195"/>
            <a:chOff x="732125" y="2958550"/>
            <a:chExt cx="130325" cy="474950"/>
          </a:xfrm>
        </p:grpSpPr>
        <p:sp>
          <p:nvSpPr>
            <p:cNvPr id="1182" name="Google Shape;1182;p40"/>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802750" y="312905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802750" y="316252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a:off x="802750" y="3196025"/>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a:off x="802750" y="3229500"/>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802750" y="3263000"/>
              <a:ext cx="13425" cy="25"/>
            </a:xfrm>
            <a:custGeom>
              <a:rect b="b" l="l" r="r" t="t"/>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802750" y="3296475"/>
              <a:ext cx="13425" cy="25"/>
            </a:xfrm>
            <a:custGeom>
              <a:rect b="b" l="l" r="r" t="t"/>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0"/>
          <p:cNvSpPr/>
          <p:nvPr/>
        </p:nvSpPr>
        <p:spPr>
          <a:xfrm>
            <a:off x="1484913" y="2598660"/>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963405" y="2598660"/>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40"/>
          <p:cNvGrpSpPr/>
          <p:nvPr/>
        </p:nvGrpSpPr>
        <p:grpSpPr>
          <a:xfrm>
            <a:off x="2023737" y="2627227"/>
            <a:ext cx="387933" cy="367467"/>
            <a:chOff x="2583100" y="2973775"/>
            <a:chExt cx="461550" cy="437200"/>
          </a:xfrm>
        </p:grpSpPr>
        <p:sp>
          <p:nvSpPr>
            <p:cNvPr id="1193" name="Google Shape;1193;p4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5" name="Google Shape;1195;p40"/>
          <p:cNvSpPr/>
          <p:nvPr/>
        </p:nvSpPr>
        <p:spPr>
          <a:xfrm>
            <a:off x="3734681" y="2636022"/>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40"/>
          <p:cNvGrpSpPr/>
          <p:nvPr/>
        </p:nvGrpSpPr>
        <p:grpSpPr>
          <a:xfrm>
            <a:off x="4263186" y="2655384"/>
            <a:ext cx="435022" cy="323445"/>
            <a:chOff x="5247525" y="3007275"/>
            <a:chExt cx="517575" cy="384825"/>
          </a:xfrm>
        </p:grpSpPr>
        <p:sp>
          <p:nvSpPr>
            <p:cNvPr id="1197" name="Google Shape;1197;p4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40"/>
          <p:cNvGrpSpPr/>
          <p:nvPr/>
        </p:nvGrpSpPr>
        <p:grpSpPr>
          <a:xfrm>
            <a:off x="3174172" y="2636956"/>
            <a:ext cx="342882" cy="350068"/>
            <a:chOff x="3951850" y="2985350"/>
            <a:chExt cx="407950" cy="416500"/>
          </a:xfrm>
        </p:grpSpPr>
        <p:sp>
          <p:nvSpPr>
            <p:cNvPr id="1200" name="Google Shape;1200;p4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0"/>
          <p:cNvGrpSpPr/>
          <p:nvPr/>
        </p:nvGrpSpPr>
        <p:grpSpPr>
          <a:xfrm>
            <a:off x="330844" y="3226504"/>
            <a:ext cx="397136" cy="305017"/>
            <a:chOff x="568950" y="3686775"/>
            <a:chExt cx="472500" cy="362900"/>
          </a:xfrm>
        </p:grpSpPr>
        <p:sp>
          <p:nvSpPr>
            <p:cNvPr id="1205" name="Google Shape;1205;p40"/>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40"/>
          <p:cNvSpPr/>
          <p:nvPr/>
        </p:nvSpPr>
        <p:spPr>
          <a:xfrm>
            <a:off x="4907686" y="2619652"/>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40"/>
          <p:cNvGrpSpPr/>
          <p:nvPr/>
        </p:nvGrpSpPr>
        <p:grpSpPr>
          <a:xfrm>
            <a:off x="898896" y="3252097"/>
            <a:ext cx="377700" cy="253852"/>
            <a:chOff x="1244800" y="3717225"/>
            <a:chExt cx="449375" cy="302025"/>
          </a:xfrm>
        </p:grpSpPr>
        <p:sp>
          <p:nvSpPr>
            <p:cNvPr id="1210" name="Google Shape;1210;p40"/>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40"/>
          <p:cNvGrpSpPr/>
          <p:nvPr/>
        </p:nvGrpSpPr>
        <p:grpSpPr>
          <a:xfrm>
            <a:off x="1468986" y="3232639"/>
            <a:ext cx="367467" cy="287115"/>
            <a:chOff x="1923075" y="3694075"/>
            <a:chExt cx="437200" cy="341600"/>
          </a:xfrm>
        </p:grpSpPr>
        <p:sp>
          <p:nvSpPr>
            <p:cNvPr id="1217" name="Google Shape;1217;p40"/>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0"/>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0"/>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40"/>
          <p:cNvGrpSpPr/>
          <p:nvPr/>
        </p:nvGrpSpPr>
        <p:grpSpPr>
          <a:xfrm>
            <a:off x="2037542" y="3228038"/>
            <a:ext cx="360301" cy="295814"/>
            <a:chOff x="2599525" y="3688600"/>
            <a:chExt cx="428675" cy="351950"/>
          </a:xfrm>
        </p:grpSpPr>
        <p:sp>
          <p:nvSpPr>
            <p:cNvPr id="1227" name="Google Shape;1227;p4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40"/>
          <p:cNvGrpSpPr/>
          <p:nvPr/>
        </p:nvGrpSpPr>
        <p:grpSpPr>
          <a:xfrm>
            <a:off x="2619925" y="3207571"/>
            <a:ext cx="333700" cy="329077"/>
            <a:chOff x="3292425" y="3664250"/>
            <a:chExt cx="397025" cy="391525"/>
          </a:xfrm>
        </p:grpSpPr>
        <p:sp>
          <p:nvSpPr>
            <p:cNvPr id="1231" name="Google Shape;1231;p40"/>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0"/>
          <p:cNvGrpSpPr/>
          <p:nvPr/>
        </p:nvGrpSpPr>
        <p:grpSpPr>
          <a:xfrm>
            <a:off x="3157782" y="3250038"/>
            <a:ext cx="369526" cy="268183"/>
            <a:chOff x="3932350" y="3714775"/>
            <a:chExt cx="439650" cy="319075"/>
          </a:xfrm>
        </p:grpSpPr>
        <p:sp>
          <p:nvSpPr>
            <p:cNvPr id="1235" name="Google Shape;1235;p4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40"/>
          <p:cNvGrpSpPr/>
          <p:nvPr/>
        </p:nvGrpSpPr>
        <p:grpSpPr>
          <a:xfrm>
            <a:off x="3722766" y="3250038"/>
            <a:ext cx="369505" cy="268183"/>
            <a:chOff x="4604550" y="3714775"/>
            <a:chExt cx="439625" cy="319075"/>
          </a:xfrm>
        </p:grpSpPr>
        <p:sp>
          <p:nvSpPr>
            <p:cNvPr id="1241" name="Google Shape;1241;p4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40"/>
          <p:cNvGrpSpPr/>
          <p:nvPr/>
        </p:nvGrpSpPr>
        <p:grpSpPr>
          <a:xfrm>
            <a:off x="4301051" y="3222406"/>
            <a:ext cx="353136" cy="313738"/>
            <a:chOff x="5292575" y="3681900"/>
            <a:chExt cx="420150" cy="373275"/>
          </a:xfrm>
        </p:grpSpPr>
        <p:sp>
          <p:nvSpPr>
            <p:cNvPr id="1244" name="Google Shape;1244;p40"/>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40"/>
          <p:cNvGrpSpPr/>
          <p:nvPr/>
        </p:nvGrpSpPr>
        <p:grpSpPr>
          <a:xfrm>
            <a:off x="4846073" y="3182482"/>
            <a:ext cx="393060" cy="393060"/>
            <a:chOff x="5941025" y="3634400"/>
            <a:chExt cx="467650" cy="467650"/>
          </a:xfrm>
        </p:grpSpPr>
        <p:sp>
          <p:nvSpPr>
            <p:cNvPr id="1252" name="Google Shape;1252;p4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40"/>
          <p:cNvGrpSpPr/>
          <p:nvPr/>
        </p:nvGrpSpPr>
        <p:grpSpPr>
          <a:xfrm>
            <a:off x="5436146" y="3207571"/>
            <a:ext cx="342882" cy="342903"/>
            <a:chOff x="6643075" y="3664250"/>
            <a:chExt cx="407950" cy="407975"/>
          </a:xfrm>
        </p:grpSpPr>
        <p:sp>
          <p:nvSpPr>
            <p:cNvPr id="1259" name="Google Shape;1259;p4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40"/>
          <p:cNvGrpSpPr/>
          <p:nvPr/>
        </p:nvGrpSpPr>
        <p:grpSpPr>
          <a:xfrm>
            <a:off x="336980" y="3758225"/>
            <a:ext cx="371564" cy="371543"/>
            <a:chOff x="576250" y="4319400"/>
            <a:chExt cx="442075" cy="442050"/>
          </a:xfrm>
        </p:grpSpPr>
        <p:sp>
          <p:nvSpPr>
            <p:cNvPr id="1262" name="Google Shape;1262;p4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40"/>
          <p:cNvSpPr/>
          <p:nvPr/>
        </p:nvSpPr>
        <p:spPr>
          <a:xfrm>
            <a:off x="886643" y="383052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3177366" y="3773703"/>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2612361" y="3795199"/>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0"/>
          <p:cNvSpPr/>
          <p:nvPr/>
        </p:nvSpPr>
        <p:spPr>
          <a:xfrm>
            <a:off x="3740838" y="3772169"/>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40"/>
          <p:cNvGrpSpPr/>
          <p:nvPr/>
        </p:nvGrpSpPr>
        <p:grpSpPr>
          <a:xfrm>
            <a:off x="4280585" y="3777157"/>
            <a:ext cx="394068" cy="325505"/>
            <a:chOff x="5268225" y="4341925"/>
            <a:chExt cx="468850" cy="387275"/>
          </a:xfrm>
        </p:grpSpPr>
        <p:sp>
          <p:nvSpPr>
            <p:cNvPr id="1271" name="Google Shape;1271;p40"/>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0"/>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0"/>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0"/>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0"/>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40"/>
          <p:cNvGrpSpPr/>
          <p:nvPr/>
        </p:nvGrpSpPr>
        <p:grpSpPr>
          <a:xfrm>
            <a:off x="4865531" y="3766924"/>
            <a:ext cx="354145" cy="354145"/>
            <a:chOff x="5964175" y="4329750"/>
            <a:chExt cx="421350" cy="421350"/>
          </a:xfrm>
        </p:grpSpPr>
        <p:sp>
          <p:nvSpPr>
            <p:cNvPr id="1280" name="Google Shape;1280;p40"/>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40"/>
          <p:cNvGrpSpPr/>
          <p:nvPr/>
        </p:nvGrpSpPr>
        <p:grpSpPr>
          <a:xfrm>
            <a:off x="901439" y="4331908"/>
            <a:ext cx="372594" cy="360301"/>
            <a:chOff x="1247825" y="5001950"/>
            <a:chExt cx="443300" cy="428675"/>
          </a:xfrm>
        </p:grpSpPr>
        <p:sp>
          <p:nvSpPr>
            <p:cNvPr id="1283" name="Google Shape;1283;p40"/>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40"/>
          <p:cNvGrpSpPr/>
          <p:nvPr/>
        </p:nvGrpSpPr>
        <p:grpSpPr>
          <a:xfrm>
            <a:off x="1499685" y="4313985"/>
            <a:ext cx="306068" cy="389992"/>
            <a:chOff x="1959600" y="4980625"/>
            <a:chExt cx="364150" cy="464000"/>
          </a:xfrm>
        </p:grpSpPr>
        <p:sp>
          <p:nvSpPr>
            <p:cNvPr id="1290" name="Google Shape;1290;p40"/>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0"/>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40"/>
          <p:cNvGrpSpPr/>
          <p:nvPr/>
        </p:nvGrpSpPr>
        <p:grpSpPr>
          <a:xfrm>
            <a:off x="2042165" y="4328840"/>
            <a:ext cx="351077" cy="360806"/>
            <a:chOff x="2605025" y="4998300"/>
            <a:chExt cx="417700" cy="429275"/>
          </a:xfrm>
        </p:grpSpPr>
        <p:sp>
          <p:nvSpPr>
            <p:cNvPr id="1298" name="Google Shape;1298;p40"/>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0"/>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0"/>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40"/>
          <p:cNvGrpSpPr/>
          <p:nvPr/>
        </p:nvGrpSpPr>
        <p:grpSpPr>
          <a:xfrm>
            <a:off x="2572857" y="4331908"/>
            <a:ext cx="419662" cy="349543"/>
            <a:chOff x="3236425" y="5001950"/>
            <a:chExt cx="499300" cy="415875"/>
          </a:xfrm>
        </p:grpSpPr>
        <p:sp>
          <p:nvSpPr>
            <p:cNvPr id="1302" name="Google Shape;1302;p40"/>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0"/>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0"/>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0"/>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0"/>
          <p:cNvGrpSpPr/>
          <p:nvPr/>
        </p:nvGrpSpPr>
        <p:grpSpPr>
          <a:xfrm>
            <a:off x="3187977" y="4313985"/>
            <a:ext cx="319369" cy="380263"/>
            <a:chOff x="3968275" y="4980625"/>
            <a:chExt cx="379975" cy="452425"/>
          </a:xfrm>
        </p:grpSpPr>
        <p:sp>
          <p:nvSpPr>
            <p:cNvPr id="1309" name="Google Shape;1309;p40"/>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0"/>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40"/>
          <p:cNvGrpSpPr/>
          <p:nvPr/>
        </p:nvGrpSpPr>
        <p:grpSpPr>
          <a:xfrm>
            <a:off x="4843510" y="4398938"/>
            <a:ext cx="404323" cy="220085"/>
            <a:chOff x="5937975" y="5081700"/>
            <a:chExt cx="481050" cy="261850"/>
          </a:xfrm>
        </p:grpSpPr>
        <p:sp>
          <p:nvSpPr>
            <p:cNvPr id="1313" name="Google Shape;1313;p40"/>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0"/>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0"/>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40"/>
          <p:cNvGrpSpPr/>
          <p:nvPr/>
        </p:nvGrpSpPr>
        <p:grpSpPr>
          <a:xfrm>
            <a:off x="5461718" y="4356472"/>
            <a:ext cx="290183" cy="333678"/>
            <a:chOff x="6673500" y="5031175"/>
            <a:chExt cx="345250" cy="397000"/>
          </a:xfrm>
        </p:grpSpPr>
        <p:sp>
          <p:nvSpPr>
            <p:cNvPr id="1317" name="Google Shape;1317;p40"/>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0"/>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0"/>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0"/>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0"/>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0"/>
          <p:cNvGrpSpPr/>
          <p:nvPr/>
        </p:nvGrpSpPr>
        <p:grpSpPr>
          <a:xfrm>
            <a:off x="3153705" y="381117"/>
            <a:ext cx="387933" cy="345971"/>
            <a:chOff x="3927500" y="301425"/>
            <a:chExt cx="461550" cy="411625"/>
          </a:xfrm>
        </p:grpSpPr>
        <p:sp>
          <p:nvSpPr>
            <p:cNvPr id="1323" name="Google Shape;1323;p40"/>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0"/>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0"/>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0"/>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0"/>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0"/>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0"/>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0"/>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0"/>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0"/>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0"/>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0"/>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0"/>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0"/>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0"/>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0"/>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0"/>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0"/>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0"/>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0"/>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0"/>
          <p:cNvGrpSpPr/>
          <p:nvPr/>
        </p:nvGrpSpPr>
        <p:grpSpPr>
          <a:xfrm>
            <a:off x="5441252" y="387778"/>
            <a:ext cx="332670" cy="332670"/>
            <a:chOff x="6649150" y="309350"/>
            <a:chExt cx="395800" cy="395800"/>
          </a:xfrm>
        </p:grpSpPr>
        <p:sp>
          <p:nvSpPr>
            <p:cNvPr id="1351" name="Google Shape;1351;p4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40"/>
          <p:cNvGrpSpPr/>
          <p:nvPr/>
        </p:nvGrpSpPr>
        <p:grpSpPr>
          <a:xfrm>
            <a:off x="4873705" y="395448"/>
            <a:ext cx="337797" cy="319873"/>
            <a:chOff x="5973900" y="318475"/>
            <a:chExt cx="401900" cy="380575"/>
          </a:xfrm>
        </p:grpSpPr>
        <p:sp>
          <p:nvSpPr>
            <p:cNvPr id="1375" name="Google Shape;1375;p4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0"/>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0"/>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0"/>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0"/>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0"/>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0"/>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40"/>
          <p:cNvGrpSpPr/>
          <p:nvPr/>
        </p:nvGrpSpPr>
        <p:grpSpPr>
          <a:xfrm>
            <a:off x="918858" y="908741"/>
            <a:ext cx="342882" cy="418128"/>
            <a:chOff x="1268550" y="929175"/>
            <a:chExt cx="407950" cy="497475"/>
          </a:xfrm>
        </p:grpSpPr>
        <p:sp>
          <p:nvSpPr>
            <p:cNvPr id="1390" name="Google Shape;1390;p40"/>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0"/>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0"/>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40"/>
          <p:cNvGrpSpPr/>
          <p:nvPr/>
        </p:nvGrpSpPr>
        <p:grpSpPr>
          <a:xfrm>
            <a:off x="5404922" y="924605"/>
            <a:ext cx="405331" cy="388962"/>
            <a:chOff x="6605925" y="948050"/>
            <a:chExt cx="482250" cy="462775"/>
          </a:xfrm>
        </p:grpSpPr>
        <p:sp>
          <p:nvSpPr>
            <p:cNvPr id="1394" name="Google Shape;1394;p40"/>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0"/>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0"/>
            <p:cNvSpPr/>
            <p:nvPr/>
          </p:nvSpPr>
          <p:spPr>
            <a:xfrm>
              <a:off x="6847025" y="948050"/>
              <a:ext cx="25" cy="23775"/>
            </a:xfrm>
            <a:custGeom>
              <a:rect b="b" l="l" r="r" t="t"/>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0"/>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0"/>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0"/>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40"/>
          <p:cNvGrpSpPr/>
          <p:nvPr/>
        </p:nvGrpSpPr>
        <p:grpSpPr>
          <a:xfrm>
            <a:off x="5499604" y="2076574"/>
            <a:ext cx="215966" cy="342399"/>
            <a:chOff x="6718575" y="2318625"/>
            <a:chExt cx="256950" cy="407375"/>
          </a:xfrm>
        </p:grpSpPr>
        <p:sp>
          <p:nvSpPr>
            <p:cNvPr id="1401" name="Google Shape;1401;p4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40"/>
          <p:cNvGrpSpPr/>
          <p:nvPr/>
        </p:nvGrpSpPr>
        <p:grpSpPr>
          <a:xfrm>
            <a:off x="2600993" y="2703482"/>
            <a:ext cx="363369" cy="221115"/>
            <a:chOff x="3269900" y="3064500"/>
            <a:chExt cx="432325" cy="263075"/>
          </a:xfrm>
        </p:grpSpPr>
        <p:sp>
          <p:nvSpPr>
            <p:cNvPr id="1410" name="Google Shape;1410;p40"/>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0"/>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0"/>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3" name="Google Shape;1413;p40"/>
          <p:cNvGrpSpPr/>
          <p:nvPr/>
        </p:nvGrpSpPr>
        <p:grpSpPr>
          <a:xfrm>
            <a:off x="5475019" y="2635926"/>
            <a:ext cx="265115" cy="372594"/>
            <a:chOff x="6689325" y="2984125"/>
            <a:chExt cx="315425" cy="443300"/>
          </a:xfrm>
        </p:grpSpPr>
        <p:sp>
          <p:nvSpPr>
            <p:cNvPr id="1414" name="Google Shape;1414;p40"/>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0"/>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0"/>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0"/>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0"/>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40"/>
          <p:cNvGrpSpPr/>
          <p:nvPr/>
        </p:nvGrpSpPr>
        <p:grpSpPr>
          <a:xfrm>
            <a:off x="1523745" y="3730594"/>
            <a:ext cx="256416" cy="414535"/>
            <a:chOff x="1988225" y="4286525"/>
            <a:chExt cx="305075" cy="493200"/>
          </a:xfrm>
        </p:grpSpPr>
        <p:sp>
          <p:nvSpPr>
            <p:cNvPr id="1420" name="Google Shape;1420;p40"/>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0"/>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0"/>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0"/>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0"/>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0"/>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0"/>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40"/>
          <p:cNvGrpSpPr/>
          <p:nvPr/>
        </p:nvGrpSpPr>
        <p:grpSpPr>
          <a:xfrm>
            <a:off x="2067737" y="3759759"/>
            <a:ext cx="309640" cy="392030"/>
            <a:chOff x="2635450" y="4321225"/>
            <a:chExt cx="368400" cy="466425"/>
          </a:xfrm>
        </p:grpSpPr>
        <p:sp>
          <p:nvSpPr>
            <p:cNvPr id="1428" name="Google Shape;1428;p40"/>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0"/>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0"/>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0"/>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0"/>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0"/>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40"/>
          <p:cNvGrpSpPr/>
          <p:nvPr/>
        </p:nvGrpSpPr>
        <p:grpSpPr>
          <a:xfrm>
            <a:off x="5436146" y="3750030"/>
            <a:ext cx="342882" cy="383835"/>
            <a:chOff x="6643075" y="4309650"/>
            <a:chExt cx="407950" cy="456675"/>
          </a:xfrm>
        </p:grpSpPr>
        <p:sp>
          <p:nvSpPr>
            <p:cNvPr id="1435" name="Google Shape;1435;p40"/>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0"/>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0"/>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0"/>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0"/>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0"/>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0"/>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0"/>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0"/>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40"/>
          <p:cNvGrpSpPr/>
          <p:nvPr/>
        </p:nvGrpSpPr>
        <p:grpSpPr>
          <a:xfrm>
            <a:off x="4251419" y="4291984"/>
            <a:ext cx="452420" cy="433992"/>
            <a:chOff x="5233525" y="4954450"/>
            <a:chExt cx="538275" cy="516350"/>
          </a:xfrm>
        </p:grpSpPr>
        <p:sp>
          <p:nvSpPr>
            <p:cNvPr id="1445" name="Google Shape;1445;p4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40"/>
          <p:cNvGrpSpPr/>
          <p:nvPr/>
        </p:nvGrpSpPr>
        <p:grpSpPr>
          <a:xfrm>
            <a:off x="3682338" y="4299654"/>
            <a:ext cx="460615" cy="418653"/>
            <a:chOff x="4556450" y="4963575"/>
            <a:chExt cx="548025" cy="498100"/>
          </a:xfrm>
        </p:grpSpPr>
        <p:sp>
          <p:nvSpPr>
            <p:cNvPr id="1457" name="Google Shape;1457;p40"/>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0"/>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0"/>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0"/>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0"/>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0"/>
          <p:cNvGrpSpPr/>
          <p:nvPr/>
        </p:nvGrpSpPr>
        <p:grpSpPr>
          <a:xfrm>
            <a:off x="299620" y="4390239"/>
            <a:ext cx="445255" cy="246182"/>
            <a:chOff x="531800" y="5071350"/>
            <a:chExt cx="529750" cy="292900"/>
          </a:xfrm>
        </p:grpSpPr>
        <p:sp>
          <p:nvSpPr>
            <p:cNvPr id="1463" name="Google Shape;1463;p40"/>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0"/>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0"/>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0"/>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0"/>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0"/>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0"/>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40"/>
          <p:cNvGrpSpPr/>
          <p:nvPr/>
        </p:nvGrpSpPr>
        <p:grpSpPr>
          <a:xfrm>
            <a:off x="7243894" y="1955800"/>
            <a:ext cx="433992" cy="422729"/>
            <a:chOff x="5916675" y="927975"/>
            <a:chExt cx="516350" cy="502950"/>
          </a:xfrm>
        </p:grpSpPr>
        <p:sp>
          <p:nvSpPr>
            <p:cNvPr id="1471" name="Google Shape;1471;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40"/>
          <p:cNvGrpSpPr/>
          <p:nvPr/>
        </p:nvGrpSpPr>
        <p:grpSpPr>
          <a:xfrm>
            <a:off x="6359914" y="2661702"/>
            <a:ext cx="1079481" cy="1051467"/>
            <a:chOff x="5916675" y="927975"/>
            <a:chExt cx="516350" cy="502950"/>
          </a:xfrm>
        </p:grpSpPr>
        <p:sp>
          <p:nvSpPr>
            <p:cNvPr id="1474" name="Google Shape;1474;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40"/>
          <p:cNvGrpSpPr/>
          <p:nvPr/>
        </p:nvGrpSpPr>
        <p:grpSpPr>
          <a:xfrm>
            <a:off x="6360057" y="1955800"/>
            <a:ext cx="433992" cy="422729"/>
            <a:chOff x="5916675" y="927975"/>
            <a:chExt cx="516350" cy="502950"/>
          </a:xfrm>
        </p:grpSpPr>
        <p:sp>
          <p:nvSpPr>
            <p:cNvPr id="1477" name="Google Shape;1477;p40"/>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0"/>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9" name="Google Shape;1479;p40"/>
          <p:cNvSpPr/>
          <p:nvPr/>
        </p:nvSpPr>
        <p:spPr>
          <a:xfrm>
            <a:off x="7436055"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0"/>
          <p:cNvSpPr/>
          <p:nvPr/>
        </p:nvSpPr>
        <p:spPr>
          <a:xfrm>
            <a:off x="6552218" y="219217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0"/>
          <p:cNvSpPr/>
          <p:nvPr/>
        </p:nvSpPr>
        <p:spPr>
          <a:xfrm>
            <a:off x="6837753" y="3249715"/>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486" name="Shape 1486"/>
        <p:cNvGrpSpPr/>
        <p:nvPr/>
      </p:nvGrpSpPr>
      <p:grpSpPr>
        <a:xfrm>
          <a:off x="0" y="0"/>
          <a:ext cx="0" cy="0"/>
          <a:chOff x="0" y="0"/>
          <a:chExt cx="0" cy="0"/>
        </a:xfrm>
      </p:grpSpPr>
      <p:sp>
        <p:nvSpPr>
          <p:cNvPr id="1487" name="Google Shape;1487;p41"/>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1488" name="Google Shape;1488;p41"/>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489" name="Google Shape;1489;p41"/>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Google Shape;1490;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200"/>
              <a:t>HELLO!</a:t>
            </a:r>
            <a:endParaRPr sz="9200"/>
          </a:p>
        </p:txBody>
      </p:sp>
      <p:sp>
        <p:nvSpPr>
          <p:cNvPr id="794" name="Google Shape;794;p17"/>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 am Jayden Smith</a:t>
            </a:r>
            <a:endParaRPr b="1"/>
          </a:p>
          <a:p>
            <a:pPr indent="0" lvl="0" marL="0" rtl="0" algn="l">
              <a:spcBef>
                <a:spcPts val="600"/>
              </a:spcBef>
              <a:spcAft>
                <a:spcPts val="0"/>
              </a:spcAft>
              <a:buClr>
                <a:schemeClr val="dk1"/>
              </a:buClr>
              <a:buSzPts val="1100"/>
              <a:buFont typeface="Arial"/>
              <a:buNone/>
            </a:pPr>
            <a:r>
              <a:rPr lang="en"/>
              <a:t>I am here because I love to give presentations. </a:t>
            </a:r>
            <a:endParaRPr/>
          </a:p>
          <a:p>
            <a:pPr indent="0" lvl="0" marL="0" rtl="0" algn="l">
              <a:spcBef>
                <a:spcPts val="600"/>
              </a:spcBef>
              <a:spcAft>
                <a:spcPts val="0"/>
              </a:spcAft>
              <a:buClr>
                <a:schemeClr val="dk1"/>
              </a:buClr>
              <a:buSzPts val="1100"/>
              <a:buFont typeface="Arial"/>
              <a:buNone/>
            </a:pPr>
            <a:r>
              <a:rPr lang="en"/>
              <a:t>You can find me at @username</a:t>
            </a:r>
            <a:endParaRPr b="1"/>
          </a:p>
        </p:txBody>
      </p:sp>
      <p:pic>
        <p:nvPicPr>
          <p:cNvPr descr="photo-1434030216411-0b793f4b4173.jpg" id="795" name="Google Shape;795;p17"/>
          <p:cNvPicPr preferRelativeResize="0"/>
          <p:nvPr/>
        </p:nvPicPr>
        <p:blipFill rotWithShape="1">
          <a:blip r:embed="rId3">
            <a:alphaModFix/>
          </a:blip>
          <a:srcRect b="0" l="16447" r="8482" t="0"/>
          <a:stretch/>
        </p:blipFill>
        <p:spPr>
          <a:xfrm>
            <a:off x="5546725" y="544875"/>
            <a:ext cx="3039850" cy="4049375"/>
          </a:xfrm>
          <a:prstGeom prst="rect">
            <a:avLst/>
          </a:prstGeom>
          <a:noFill/>
          <a:ln>
            <a:noFill/>
          </a:ln>
        </p:spPr>
      </p:pic>
      <p:sp>
        <p:nvSpPr>
          <p:cNvPr id="796" name="Google Shape;796;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8"/>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9"/>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HEADLINE</a:t>
            </a:r>
            <a:endParaRPr/>
          </a:p>
        </p:txBody>
      </p:sp>
      <p:sp>
        <p:nvSpPr>
          <p:cNvPr id="808" name="Google Shape;808;p19"/>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815" name="Google Shape;815;p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you have a list of items</a:t>
            </a:r>
            <a:endParaRPr/>
          </a:p>
          <a:p>
            <a:pPr indent="-381000" lvl="0" marL="457200" rtl="0" algn="l">
              <a:spcBef>
                <a:spcPts val="0"/>
              </a:spcBef>
              <a:spcAft>
                <a:spcPts val="0"/>
              </a:spcAft>
              <a:buSzPts val="2400"/>
              <a:buChar char="▫"/>
            </a:pPr>
            <a:r>
              <a:rPr lang="en"/>
              <a:t>And some text</a:t>
            </a:r>
            <a:endParaRPr/>
          </a:p>
          <a:p>
            <a:pPr indent="-381000" lvl="0" marL="457200" rtl="0" algn="l">
              <a:spcBef>
                <a:spcPts val="0"/>
              </a:spcBef>
              <a:spcAft>
                <a:spcPts val="0"/>
              </a:spcAft>
              <a:buSzPts val="2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816" name="Google Shape;816;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21"/>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200"/>
              <a:t>BIG CONCEPT</a:t>
            </a:r>
            <a:endParaRPr sz="9200"/>
          </a:p>
        </p:txBody>
      </p:sp>
      <p:sp>
        <p:nvSpPr>
          <p:cNvPr id="822" name="Google Shape;822;p21"/>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21"/>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22"/>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842" name="Google Shape;842;p2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843" name="Google Shape;84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849" name="Google Shape;849;p23"/>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852" name="Google Shape;852;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