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Fira Sans"/>
      <p:regular r:id="rId33"/>
      <p:bold r:id="rId34"/>
      <p:italic r:id="rId35"/>
      <p:boldItalic r:id="rId36"/>
    </p:embeddedFont>
    <p:embeddedFont>
      <p:font typeface="Fira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6CC2FB-1FF5-4EE7-801E-CCF85AA6530D}">
  <a:tblStyle styleId="{B46CC2FB-1FF5-4EE7-801E-CCF85AA65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37" Type="http://schemas.openxmlformats.org/officeDocument/2006/relationships/font" Target="fonts/Fira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fira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75" name="Google Shape;375;p27"/>
          <p:cNvSpPr txBox="1"/>
          <p:nvPr>
            <p:ph idx="4294967295" type="body"/>
          </p:nvPr>
        </p:nvSpPr>
        <p:spPr>
          <a:xfrm>
            <a:off x="1171363" y="1410450"/>
            <a:ext cx="33471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138" y="1410499"/>
            <a:ext cx="3109500" cy="31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idx="4294967295" type="title"/>
          </p:nvPr>
        </p:nvSpPr>
        <p:spPr>
          <a:xfrm>
            <a:off x="2194950" y="9783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383" name="Google Shape;383;p2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 rot="-2081249">
            <a:off x="3931505" y="2309450"/>
            <a:ext cx="1276226" cy="1273645"/>
          </a:xfrm>
          <a:prstGeom prst="ellipse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391" name="Google Shape;391;p29"/>
          <p:cNvGrpSpPr/>
          <p:nvPr/>
        </p:nvGrpSpPr>
        <p:grpSpPr>
          <a:xfrm>
            <a:off x="2065918" y="1631403"/>
            <a:ext cx="2320971" cy="2111996"/>
            <a:chOff x="1978637" y="1202068"/>
            <a:chExt cx="2407147" cy="2190413"/>
          </a:xfrm>
        </p:grpSpPr>
        <p:sp>
          <p:nvSpPr>
            <p:cNvPr id="392" name="Google Shape;392;p2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5" name="Google Shape;395;p29"/>
          <p:cNvGrpSpPr/>
          <p:nvPr/>
        </p:nvGrpSpPr>
        <p:grpSpPr>
          <a:xfrm>
            <a:off x="2922586" y="2979218"/>
            <a:ext cx="2032539" cy="2349913"/>
            <a:chOff x="2867112" y="2599927"/>
            <a:chExt cx="2108006" cy="2437164"/>
          </a:xfrm>
        </p:grpSpPr>
        <p:sp>
          <p:nvSpPr>
            <p:cNvPr id="396" name="Google Shape;396;p29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398" name="Google Shape;398;p29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4340349" y="2848557"/>
            <a:ext cx="2337709" cy="2022450"/>
            <a:chOff x="4337515" y="2464414"/>
            <a:chExt cx="2424506" cy="2097542"/>
          </a:xfrm>
        </p:grpSpPr>
        <p:sp>
          <p:nvSpPr>
            <p:cNvPr id="400" name="Google Shape;400;p29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2" name="Google Shape;402;p2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3" name="Google Shape;403;p29"/>
          <p:cNvGrpSpPr/>
          <p:nvPr/>
        </p:nvGrpSpPr>
        <p:grpSpPr>
          <a:xfrm>
            <a:off x="3304394" y="541148"/>
            <a:ext cx="2260185" cy="2285799"/>
            <a:chOff x="3263096" y="71333"/>
            <a:chExt cx="2344104" cy="2370669"/>
          </a:xfrm>
        </p:grpSpPr>
        <p:sp>
          <p:nvSpPr>
            <p:cNvPr id="404" name="Google Shape;404;p29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6" name="Google Shape;406;p29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grpSp>
        <p:nvGrpSpPr>
          <p:cNvPr id="407" name="Google Shape;407;p29"/>
          <p:cNvGrpSpPr/>
          <p:nvPr/>
        </p:nvGrpSpPr>
        <p:grpSpPr>
          <a:xfrm>
            <a:off x="4586983" y="1247948"/>
            <a:ext cx="2187520" cy="2356504"/>
            <a:chOff x="4593307" y="804376"/>
            <a:chExt cx="2268741" cy="2444000"/>
          </a:xfrm>
        </p:grpSpPr>
        <p:sp>
          <p:nvSpPr>
            <p:cNvPr id="408" name="Google Shape;408;p29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FFFFFF">
                <a:alpha val="526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sp>
          <p:nvSpPr>
            <p:cNvPr id="410" name="Google Shape;410;p29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B5394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</a:t>
              </a:r>
              <a:endParaRPr sz="1000">
                <a:solidFill>
                  <a:srgbClr val="0B5394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16" name="Google Shape;416;p30"/>
          <p:cNvGraphicFramePr/>
          <p:nvPr/>
        </p:nvGraphicFramePr>
        <p:xfrm>
          <a:off x="1218550" y="1383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{B46CC2FB-1FF5-4EE7-801E-CCF85AA6530D}</a:tableStyleId>
              </a:tblPr>
              <a:tblGrid>
                <a:gridCol w="1676725"/>
                <a:gridCol w="1676725"/>
                <a:gridCol w="1676725"/>
                <a:gridCol w="1676725"/>
              </a:tblGrid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1E1F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B1E1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/>
          <p:nvPr/>
        </p:nvSpPr>
        <p:spPr>
          <a:xfrm>
            <a:off x="760380" y="1059600"/>
            <a:ext cx="7680246" cy="36587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2138250" y="1906700"/>
            <a:ext cx="748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our office</a:t>
            </a:r>
            <a:endParaRPr sz="10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25" name="Google Shape;425;p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341975" y="22582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887050" y="37711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3905000" y="200775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602550" y="2479200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4507950" y="402472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7222025" y="4103075"/>
            <a:ext cx="185100" cy="185100"/>
          </a:xfrm>
          <a:prstGeom prst="donut">
            <a:avLst>
              <a:gd fmla="val 34197" name="adj"/>
            </a:avLst>
          </a:prstGeom>
          <a:solidFill>
            <a:srgbClr val="FFD3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37" name="Google Shape;437;p32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E8C"/>
                </a:solidFill>
              </a:rPr>
              <a:t>Whoa! That’s a big number, aren’t you proud?</a:t>
            </a:r>
            <a:endParaRPr>
              <a:solidFill>
                <a:srgbClr val="002E8C"/>
              </a:solidFill>
            </a:endParaRPr>
          </a:p>
        </p:txBody>
      </p:sp>
      <p:sp>
        <p:nvSpPr>
          <p:cNvPr id="438" name="Google Shape;438;p3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idx="4294967295" type="ctrTitle"/>
          </p:nvPr>
        </p:nvSpPr>
        <p:spPr>
          <a:xfrm>
            <a:off x="907000" y="800400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44" name="Google Shape;444;p33"/>
          <p:cNvSpPr txBox="1"/>
          <p:nvPr>
            <p:ph idx="4294967295" type="subTitle"/>
          </p:nvPr>
        </p:nvSpPr>
        <p:spPr>
          <a:xfrm>
            <a:off x="907000" y="1335108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45" name="Google Shape;445;p33"/>
          <p:cNvSpPr txBox="1"/>
          <p:nvPr>
            <p:ph idx="4294967295" type="ctrTitle"/>
          </p:nvPr>
        </p:nvSpPr>
        <p:spPr>
          <a:xfrm>
            <a:off x="907000" y="3429293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46" name="Google Shape;446;p33"/>
          <p:cNvSpPr txBox="1"/>
          <p:nvPr>
            <p:ph idx="4294967295" type="subTitle"/>
          </p:nvPr>
        </p:nvSpPr>
        <p:spPr>
          <a:xfrm>
            <a:off x="907000" y="3964001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47" name="Google Shape;447;p33"/>
          <p:cNvSpPr txBox="1"/>
          <p:nvPr>
            <p:ph idx="4294967295" type="ctrTitle"/>
          </p:nvPr>
        </p:nvSpPr>
        <p:spPr>
          <a:xfrm>
            <a:off x="907000" y="2114847"/>
            <a:ext cx="7329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48" name="Google Shape;448;p33"/>
          <p:cNvSpPr txBox="1"/>
          <p:nvPr>
            <p:ph idx="4294967295" type="subTitle"/>
          </p:nvPr>
        </p:nvSpPr>
        <p:spPr>
          <a:xfrm>
            <a:off x="907000" y="2649555"/>
            <a:ext cx="7329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49" name="Google Shape;449;p3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6" name="Google Shape;456;p34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57" name="Google Shape;457;p34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58" name="Google Shape;458;p3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59" name="Google Shape;459;p34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60" name="Google Shape;460;p34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1" name="Google Shape;461;p3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2" name="Google Shape;462;p34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63" name="Google Shape;463;p34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  <p:cxnSp>
          <p:nvCxnSpPr>
            <p:cNvPr id="464" name="Google Shape;464;p3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65" name="Google Shape;465;p3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466" name="Google Shape;466;p3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70" name="Google Shape;470;p3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3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73" name="Google Shape;473;p3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3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76" name="Google Shape;476;p3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3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03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9" name="Google Shape;479;p3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01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0" name="Google Shape;480;p3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02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86" name="Google Shape;486;p35"/>
          <p:cNvSpPr txBox="1"/>
          <p:nvPr>
            <p:ph idx="4294967295" type="body"/>
          </p:nvPr>
        </p:nvSpPr>
        <p:spPr>
          <a:xfrm>
            <a:off x="816925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87" name="Google Shape;487;p35"/>
          <p:cNvSpPr txBox="1"/>
          <p:nvPr>
            <p:ph idx="4294967295" type="body"/>
          </p:nvPr>
        </p:nvSpPr>
        <p:spPr>
          <a:xfrm>
            <a:off x="3339913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88" name="Google Shape;488;p35"/>
          <p:cNvSpPr txBox="1"/>
          <p:nvPr>
            <p:ph idx="4294967295" type="body"/>
          </p:nvPr>
        </p:nvSpPr>
        <p:spPr>
          <a:xfrm>
            <a:off x="5862901" y="1352550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" name="Google Shape;489;p3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5"/>
          <p:cNvSpPr txBox="1"/>
          <p:nvPr>
            <p:ph idx="4294967295" type="body"/>
          </p:nvPr>
        </p:nvSpPr>
        <p:spPr>
          <a:xfrm>
            <a:off x="816925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91" name="Google Shape;491;p35"/>
          <p:cNvSpPr txBox="1"/>
          <p:nvPr>
            <p:ph idx="4294967295" type="body"/>
          </p:nvPr>
        </p:nvSpPr>
        <p:spPr>
          <a:xfrm>
            <a:off x="3339913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92" name="Google Shape;492;p35"/>
          <p:cNvSpPr txBox="1"/>
          <p:nvPr>
            <p:ph idx="4294967295" type="body"/>
          </p:nvPr>
        </p:nvSpPr>
        <p:spPr>
          <a:xfrm>
            <a:off x="5862901" y="2830575"/>
            <a:ext cx="24000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00" y="-144425"/>
            <a:ext cx="5190599" cy="4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02" name="Google Shape;302;p19"/>
          <p:cNvSpPr txBox="1"/>
          <p:nvPr>
            <p:ph idx="4294967295" type="body"/>
          </p:nvPr>
        </p:nvSpPr>
        <p:spPr>
          <a:xfrm>
            <a:off x="4680827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51C75"/>
                </a:solidFill>
              </a:rPr>
              <a:t>EDIT IN POWERPOINT®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"Download as PowerPoint template"</a:t>
            </a:r>
            <a:r>
              <a:rPr lang="en" sz="1300">
                <a:solidFill>
                  <a:srgbClr val="351C75"/>
                </a:solidFill>
              </a:rPr>
              <a:t>. You will get a .pptx file that you can edit in PowerPoint. 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1C7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300" u="sng">
                <a:solidFill>
                  <a:srgbClr val="351C75"/>
                </a:solidFill>
                <a:hlinkClick action="ppaction://hlinksldjump" r:id="rId3"/>
              </a:rPr>
              <a:t>Presentation design slide</a:t>
            </a:r>
            <a:r>
              <a:rPr lang="en" sz="1300">
                <a:solidFill>
                  <a:srgbClr val="351C75"/>
                </a:solidFill>
              </a:rPr>
              <a:t>)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51C75"/>
              </a:solidFill>
            </a:endParaRPr>
          </a:p>
        </p:txBody>
      </p:sp>
      <p:sp>
        <p:nvSpPr>
          <p:cNvPr id="303" name="Google Shape;303;p19"/>
          <p:cNvSpPr txBox="1"/>
          <p:nvPr>
            <p:ph idx="4294967295" type="body"/>
          </p:nvPr>
        </p:nvSpPr>
        <p:spPr>
          <a:xfrm>
            <a:off x="849050" y="1123950"/>
            <a:ext cx="36141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EDIT IN GOOGLE SLIDES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Click on the button under the presentation preview that says </a:t>
            </a:r>
            <a:r>
              <a:rPr b="1" lang="en" sz="1300">
                <a:solidFill>
                  <a:srgbClr val="351C75"/>
                </a:solidFill>
              </a:rPr>
              <a:t>"Use as Google Slides Theme"</a:t>
            </a:r>
            <a:r>
              <a:rPr lang="en" sz="1300">
                <a:solidFill>
                  <a:srgbClr val="351C75"/>
                </a:solidFill>
              </a:rPr>
              <a:t>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51C75"/>
                </a:solidFill>
              </a:rPr>
              <a:t>You will get a copy of this document on your Google Drive and will be able to edit, add or delete slides.</a:t>
            </a:r>
            <a:endParaRPr sz="1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51C75"/>
                </a:solidFill>
              </a:rPr>
              <a:t>You have to be signed in to your Google account.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304" name="Google Shape;304;p19"/>
          <p:cNvSpPr txBox="1"/>
          <p:nvPr>
            <p:ph idx="4294967295" type="body"/>
          </p:nvPr>
        </p:nvSpPr>
        <p:spPr>
          <a:xfrm>
            <a:off x="849050" y="3467975"/>
            <a:ext cx="74460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4D79"/>
                </a:solidFill>
              </a:rPr>
              <a:t>More info on how to use this template at </a:t>
            </a:r>
            <a:r>
              <a:rPr b="1" lang="en" sz="11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64D79"/>
                </a:solidFill>
              </a:rPr>
              <a:t>This template is free to use under </a:t>
            </a:r>
            <a:r>
              <a:rPr lang="en" sz="11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1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64D79"/>
              </a:solidFill>
            </a:endParaRPr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Mobile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05" name="Google Shape;505;p37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06" name="Google Shape;506;p3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08" name="Google Shape;508;p3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DDA2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DA2EC">
                <a:alpha val="2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17" name="Google Shape;517;p3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38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19" name="Google Shape;519;p38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8"/>
          <p:cNvSpPr txBox="1"/>
          <p:nvPr>
            <p:ph idx="4294967295" type="body"/>
          </p:nvPr>
        </p:nvSpPr>
        <p:spPr>
          <a:xfrm>
            <a:off x="457200" y="393600"/>
            <a:ext cx="41019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Tablet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/>
          <p:nvPr/>
        </p:nvSpPr>
        <p:spPr>
          <a:xfrm>
            <a:off x="3713450" y="692874"/>
            <a:ext cx="4826913" cy="375780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2E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30" name="Google Shape;530;p3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39"/>
          <p:cNvSpPr txBox="1"/>
          <p:nvPr>
            <p:ph idx="4294967295" type="body"/>
          </p:nvPr>
        </p:nvSpPr>
        <p:spPr>
          <a:xfrm>
            <a:off x="457200" y="393600"/>
            <a:ext cx="25785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Desktop</a:t>
            </a: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 project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4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538" name="Google Shape;538;p4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45" name="Google Shape;545;p4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D300"/>
                </a:solidFill>
                <a:hlinkClick r:id="rId3"/>
              </a:rPr>
              <a:t>SlidesCarnival</a:t>
            </a:r>
            <a:endParaRPr sz="2400">
              <a:solidFill>
                <a:srgbClr val="FFD3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D300"/>
                </a:solidFill>
                <a:hlinkClick r:id="rId4"/>
              </a:rPr>
              <a:t>Unsplash</a:t>
            </a:r>
            <a:endParaRPr sz="2400">
              <a:solidFill>
                <a:srgbClr val="FFD300"/>
              </a:solidFill>
            </a:endParaRPr>
          </a:p>
        </p:txBody>
      </p:sp>
      <p:sp>
        <p:nvSpPr>
          <p:cNvPr id="546" name="Google Shape;546;p4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2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52" name="Google Shape;552;p42"/>
          <p:cNvSpPr txBox="1"/>
          <p:nvPr>
            <p:ph idx="4294967295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Fira Sans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Fira Sans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D300"/>
                </a:solidFill>
                <a:hlinkClick r:id="rId3"/>
              </a:rPr>
              <a:t>https://www.fontsquirrel.com/fonts/fira-sans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316275" y="36382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E8C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E8C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54" name="Google Shape;554;p4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4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60" name="Google Shape;560;p4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6" name="Google Shape;566;p4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67" name="Google Shape;567;p4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Google Shape;569;p4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70" name="Google Shape;570;p4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43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4" name="Google Shape;574;p4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75" name="Google Shape;575;p43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8" name="Google Shape;578;p4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79" name="Google Shape;579;p43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83" name="Google Shape;583;p43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84" name="Google Shape;584;p4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85" name="Google Shape;585;p43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5" name="Google Shape;605;p4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06" name="Google Shape;606;p43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09" name="Google Shape;609;p4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2" name="Google Shape;612;p4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13" name="Google Shape;613;p4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6" name="Google Shape;616;p4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17" name="Google Shape;617;p4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43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5" name="Google Shape;625;p4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26" name="Google Shape;626;p43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29" name="Google Shape;62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32" name="Google Shape;632;p43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35" name="Google Shape;635;p43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Google Shape;637;p4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38" name="Google Shape;638;p43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2" name="Google Shape;642;p4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43" name="Google Shape;643;p43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Google Shape;645;p4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46" name="Google Shape;646;p4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49" name="Google Shape;649;p43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0" name="Google Shape;650;p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51" name="Google Shape;651;p43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4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54" name="Google Shape;654;p43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9" name="Google Shape;659;p4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60" name="Google Shape;660;p43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2" name="Google Shape;662;p4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63" name="Google Shape;663;p43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8" name="Google Shape;668;p4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69" name="Google Shape;669;p43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4" name="Google Shape;674;p4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75" name="Google Shape;675;p4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79" name="Google Shape;679;p43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2" name="Google Shape;682;p4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83" name="Google Shape;683;p4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4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86" name="Google Shape;686;p43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8" name="Google Shape;688;p4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89" name="Google Shape;689;p4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91" name="Google Shape;691;p43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2" name="Google Shape;692;p4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93" name="Google Shape;693;p4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4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96" name="Google Shape;696;p4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1" name="Google Shape;701;p4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02" name="Google Shape;702;p43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4" name="Google Shape;704;p43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06" name="Google Shape;706;p4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07" name="Google Shape;707;p4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10" name="Google Shape;710;p4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12" name="Google Shape;712;p43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13" name="Google Shape;713;p4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14" name="Google Shape;714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6" name="Google Shape;716;p4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17" name="Google Shape;717;p43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20" name="Google Shape;720;p43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43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23" name="Google Shape;723;p43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5" name="Google Shape;725;p4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26" name="Google Shape;726;p43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0" name="Google Shape;730;p4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31" name="Google Shape;731;p43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4" name="Google Shape;734;p4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35" name="Google Shape;735;p43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7" name="Google Shape;737;p4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38" name="Google Shape;738;p43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1" name="Google Shape;741;p4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42" name="Google Shape;742;p43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7" name="Google Shape;747;p4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48" name="Google Shape;748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Google Shape;750;p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51" name="Google Shape;751;p4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56" name="Google Shape;756;p43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7" name="Google Shape;757;p4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58" name="Google Shape;758;p4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0" name="Google Shape;760;p4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61" name="Google Shape;761;p4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5" name="Google Shape;765;p43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6" name="Google Shape;766;p4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67" name="Google Shape;767;p4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71" name="Google Shape;771;p4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4" name="Google Shape;774;p43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7" name="Google Shape;777;p4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78" name="Google Shape;778;p43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1" name="Google Shape;781;p43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2" name="Google Shape;782;p4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83" name="Google Shape;783;p43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6" name="Google Shape;786;p43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7" name="Google Shape;787;p4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88" name="Google Shape;788;p4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Google Shape;793;p4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94" name="Google Shape;794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7" name="Google Shape;797;p4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98" name="Google Shape;798;p4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Google Shape;801;p4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02" name="Google Shape;802;p43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08" name="Google Shape;808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Google Shape;813;p4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14" name="Google Shape;814;p43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4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17" name="Google Shape;817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3" name="Google Shape;823;p43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24" name="Google Shape;824;p4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25" name="Google Shape;825;p43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31" name="Google Shape;831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3" name="Google Shape;833;p43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B1E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4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35" name="Google Shape;835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43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B1E1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39" name="Google Shape;839;p4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300"/>
            </a:solidFill>
            <a:ln cap="flat" cmpd="sng" w="28575">
              <a:solidFill>
                <a:srgbClr val="FFFFF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3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means that you can: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fill color and opacity.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Fira Sans Light"/>
              <a:buChar char="●"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Isn’t that nice? :)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Examples:</a:t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43" name="Google Shape;843;p4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 you can use any emoji as an icon!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49" name="Google Shape;849;p44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1E1F5"/>
                </a:highlight>
                <a:latin typeface="Fira Sans Light"/>
                <a:ea typeface="Fira Sans Light"/>
                <a:cs typeface="Fira Sans Light"/>
                <a:sym typeface="Fira Sa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1E1F5"/>
              </a:highlight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50" name="Google Shape;850;p44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D3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😉</a:t>
            </a:r>
            <a:endParaRPr sz="9600">
              <a:solidFill>
                <a:srgbClr val="FFD300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851" name="Google Shape;851;p4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ctrTitle"/>
          </p:nvPr>
        </p:nvSpPr>
        <p:spPr>
          <a:xfrm>
            <a:off x="1275150" y="205032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311" name="Google Shape;311;p20"/>
          <p:cNvSpPr txBox="1"/>
          <p:nvPr>
            <p:ph idx="4294967295" type="subTitle"/>
          </p:nvPr>
        </p:nvSpPr>
        <p:spPr>
          <a:xfrm>
            <a:off x="1275150" y="2632552"/>
            <a:ext cx="6593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I am Jayden Smith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150" y="164025"/>
            <a:ext cx="1835700" cy="1835700"/>
          </a:xfrm>
          <a:prstGeom prst="sun">
            <a:avLst>
              <a:gd fmla="val 19542" name="adj"/>
            </a:avLst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19" name="Google Shape;319;p21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25" name="Google Shape;325;p2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4294967295" type="ctrTitle"/>
          </p:nvPr>
        </p:nvSpPr>
        <p:spPr>
          <a:xfrm>
            <a:off x="1534850" y="2726350"/>
            <a:ext cx="607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38" name="Google Shape;338;p24"/>
          <p:cNvSpPr txBox="1"/>
          <p:nvPr>
            <p:ph idx="4294967295" type="subTitle"/>
          </p:nvPr>
        </p:nvSpPr>
        <p:spPr>
          <a:xfrm>
            <a:off x="1534850" y="3792555"/>
            <a:ext cx="607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4890385" y="2502562"/>
            <a:ext cx="268730" cy="25659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4"/>
          <p:cNvGrpSpPr/>
          <p:nvPr/>
        </p:nvGrpSpPr>
        <p:grpSpPr>
          <a:xfrm>
            <a:off x="4556818" y="1061717"/>
            <a:ext cx="1151330" cy="1151646"/>
            <a:chOff x="6654650" y="3665275"/>
            <a:chExt cx="409100" cy="409125"/>
          </a:xfrm>
        </p:grpSpPr>
        <p:sp>
          <p:nvSpPr>
            <p:cNvPr id="341" name="Google Shape;341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4"/>
          <p:cNvGrpSpPr/>
          <p:nvPr/>
        </p:nvGrpSpPr>
        <p:grpSpPr>
          <a:xfrm rot="1056994">
            <a:off x="3446962" y="1967086"/>
            <a:ext cx="760645" cy="760759"/>
            <a:chOff x="570875" y="4322250"/>
            <a:chExt cx="443300" cy="443325"/>
          </a:xfrm>
        </p:grpSpPr>
        <p:sp>
          <p:nvSpPr>
            <p:cNvPr id="344" name="Google Shape;344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4"/>
          <p:cNvSpPr/>
          <p:nvPr/>
        </p:nvSpPr>
        <p:spPr>
          <a:xfrm rot="2466893">
            <a:off x="3532597" y="1284781"/>
            <a:ext cx="373377" cy="3565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-1609499">
            <a:off x="4078673" y="1509092"/>
            <a:ext cx="268723" cy="2565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2926106">
            <a:off x="5707906" y="1712356"/>
            <a:ext cx="201218" cy="192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-1609636">
            <a:off x="4753339" y="782531"/>
            <a:ext cx="181288" cy="173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White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59" name="Google Shape;359;p25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Black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Yellow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Blue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68" name="Google Shape;368;p26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