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Montserrat Light"/>
      <p:regular r:id="rId37"/>
      <p:bold r:id="rId38"/>
      <p:italic r:id="rId39"/>
      <p:boldItalic r:id="rId40"/>
    </p:embeddedFont>
    <p:embeddedFont>
      <p:font typeface="Montserrat ExtraBold"/>
      <p:bold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D0F3E90-A09A-42BC-9472-6FF0EAB3F628}">
  <a:tblStyle styleId="{3D0F3E90-A09A-42BC-9472-6FF0EAB3F628}"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Light-boldItalic.fntdata"/><Relationship Id="rId20" Type="http://schemas.openxmlformats.org/officeDocument/2006/relationships/slide" Target="slides/slide15.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MontserratLight-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MontserratLight-italic.fntdata"/><Relationship Id="rId16" Type="http://schemas.openxmlformats.org/officeDocument/2006/relationships/slide" Target="slides/slide11.xml"/><Relationship Id="rId38" Type="http://schemas.openxmlformats.org/officeDocument/2006/relationships/font" Target="fonts/Montserrat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3" name="Shape 1153"/>
        <p:cNvGrpSpPr/>
        <p:nvPr/>
      </p:nvGrpSpPr>
      <p:grpSpPr>
        <a:xfrm>
          <a:off x="0" y="0"/>
          <a:ext cx="0" cy="0"/>
          <a:chOff x="0" y="0"/>
          <a:chExt cx="0" cy="0"/>
        </a:xfrm>
      </p:grpSpPr>
      <p:sp>
        <p:nvSpPr>
          <p:cNvPr id="1154" name="Google Shape;1154;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64646"/>
        </a:solidFill>
      </p:bgPr>
    </p:bg>
    <p:spTree>
      <p:nvGrpSpPr>
        <p:cNvPr id="9"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 name="Google Shape;23;p2"/>
          <p:cNvSpPr txBox="1"/>
          <p:nvPr>
            <p:ph type="ctrTitle"/>
          </p:nvPr>
        </p:nvSpPr>
        <p:spPr>
          <a:xfrm>
            <a:off x="685800" y="1991825"/>
            <a:ext cx="5265000" cy="1159800"/>
          </a:xfrm>
          <a:prstGeom prst="rect">
            <a:avLst/>
          </a:prstGeom>
        </p:spPr>
        <p:txBody>
          <a:bodyPr anchorCtr="0" anchor="ctr" bIns="91425" lIns="91425" spcFirstLastPara="1" rIns="91425" wrap="square" tIns="91425"/>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108962" y="-11"/>
              <a:ext cx="607886" cy="322577"/>
            </a:xfrm>
            <a:custGeom>
              <a:rect b="b" l="l" r="r" t="t"/>
              <a:pathLst>
                <a:path extrusionOk="0" h="10046" w="20428">
                  <a:moveTo>
                    <a:pt x="1" y="0"/>
                  </a:moveTo>
                  <a:lnTo>
                    <a:pt x="1" y="1004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109812" y="2252602"/>
              <a:ext cx="607886" cy="643388"/>
            </a:xfrm>
            <a:custGeom>
              <a:rect b="b" l="l" r="r" t="t"/>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6109812" y="3539314"/>
              <a:ext cx="607886" cy="643388"/>
            </a:xfrm>
            <a:custGeom>
              <a:rect b="b" l="l" r="r" t="t"/>
              <a:pathLst>
                <a:path extrusionOk="0" h="20037"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6717668" y="1286669"/>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6717668" y="2573381"/>
              <a:ext cx="607856" cy="643388"/>
            </a:xfrm>
            <a:custGeom>
              <a:rect b="b" l="l" r="r" t="t"/>
              <a:pathLst>
                <a:path extrusionOk="0" h="20037" w="20427">
                  <a:moveTo>
                    <a:pt x="0" y="1"/>
                  </a:moveTo>
                  <a:lnTo>
                    <a:pt x="0" y="20036"/>
                  </a:lnTo>
                  <a:lnTo>
                    <a:pt x="20427" y="10046"/>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325495" y="2895958"/>
              <a:ext cx="607886" cy="643388"/>
            </a:xfrm>
            <a:custGeom>
              <a:rect b="b" l="l" r="r" t="t"/>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109812" y="1286669"/>
              <a:ext cx="607886" cy="643388"/>
            </a:xfrm>
            <a:custGeom>
              <a:rect b="b" l="l" r="r" t="t"/>
              <a:pathLst>
                <a:path extrusionOk="0" h="20037" w="20428">
                  <a:moveTo>
                    <a:pt x="20427" y="1"/>
                  </a:moveTo>
                  <a:lnTo>
                    <a:pt x="1" y="10047"/>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717668" y="2252602"/>
              <a:ext cx="607856" cy="643388"/>
            </a:xfrm>
            <a:custGeom>
              <a:rect b="b" l="l" r="r" t="t"/>
              <a:pathLst>
                <a:path extrusionOk="0" h="20037" w="20427">
                  <a:moveTo>
                    <a:pt x="20427" y="0"/>
                  </a:moveTo>
                  <a:lnTo>
                    <a:pt x="0" y="9991"/>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325495" y="2573381"/>
              <a:ext cx="607886" cy="643388"/>
            </a:xfrm>
            <a:custGeom>
              <a:rect b="b" l="l" r="r" t="t"/>
              <a:pathLst>
                <a:path extrusionOk="0" h="20037" w="20428">
                  <a:moveTo>
                    <a:pt x="20427" y="1"/>
                  </a:moveTo>
                  <a:lnTo>
                    <a:pt x="1" y="10046"/>
                  </a:lnTo>
                  <a:lnTo>
                    <a:pt x="20427" y="20036"/>
                  </a:lnTo>
                  <a:lnTo>
                    <a:pt x="20427" y="1"/>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5"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lateral pattern">
  <p:cSld name="BLANK_2">
    <p:spTree>
      <p:nvGrpSpPr>
        <p:cNvPr id="534"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2"/>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2"/>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2"/>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2"/>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2"/>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2"/>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2"/>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2"/>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2"/>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2"/>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2"/>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2"/>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2"/>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2"/>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2"/>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2"/>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2"/>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2"/>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2"/>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2"/>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2"/>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2"/>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2"/>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2"/>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2"/>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2"/>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2"/>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2"/>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2"/>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2"/>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2"/>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2"/>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2"/>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2"/>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ottom pattern">
  <p:cSld name="BLANK_2_1">
    <p:spTree>
      <p:nvGrpSpPr>
        <p:cNvPr id="572" name="Shape 572"/>
        <p:cNvGrpSpPr/>
        <p:nvPr/>
      </p:nvGrpSpPr>
      <p:grpSpPr>
        <a:xfrm>
          <a:off x="0" y="0"/>
          <a:ext cx="0" cy="0"/>
          <a:chOff x="0" y="0"/>
          <a:chExt cx="0" cy="0"/>
        </a:xfrm>
      </p:grpSpPr>
      <p:grpSp>
        <p:nvGrpSpPr>
          <p:cNvPr id="573" name="Google Shape;573;p13"/>
          <p:cNvGrpSpPr/>
          <p:nvPr/>
        </p:nvGrpSpPr>
        <p:grpSpPr>
          <a:xfrm flipH="1" rot="10800000">
            <a:off x="900" y="3856775"/>
            <a:ext cx="9143992" cy="1286721"/>
            <a:chOff x="900" y="0"/>
            <a:chExt cx="9143992" cy="1286721"/>
          </a:xfrm>
        </p:grpSpPr>
        <p:sp>
          <p:nvSpPr>
            <p:cNvPr id="574" name="Google Shape;574;p13"/>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900" y="643324"/>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610793" y="322545"/>
              <a:ext cx="608257"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3658671" y="86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1828968" y="322545"/>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4266922" y="321642"/>
              <a:ext cx="609929"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900" y="0"/>
              <a:ext cx="609899"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610793"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1219044"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828968"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2438861"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900" y="322545"/>
              <a:ext cx="609899"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610793" y="643324"/>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048778"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3658671" y="321642"/>
              <a:ext cx="608257"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219044" y="322545"/>
              <a:ext cx="609929"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4266922" y="86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900"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610793" y="0"/>
              <a:ext cx="608257"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1219044" y="0"/>
              <a:ext cx="609929"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4266958" y="0"/>
              <a:ext cx="609899"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3657035"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3048784"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438861" y="0"/>
              <a:ext cx="609929"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3047936" y="321645"/>
              <a:ext cx="609899"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A400"/>
        </a:solidFill>
      </p:bgPr>
    </p:bg>
    <p:spTree>
      <p:nvGrpSpPr>
        <p:cNvPr id="92" name="Shape 92"/>
        <p:cNvGrpSpPr/>
        <p:nvPr/>
      </p:nvGrpSpPr>
      <p:grpSpPr>
        <a:xfrm>
          <a:off x="0" y="0"/>
          <a:ext cx="0" cy="0"/>
          <a:chOff x="0" y="0"/>
          <a:chExt cx="0" cy="0"/>
        </a:xfrm>
      </p:grpSpPr>
      <p:sp>
        <p:nvSpPr>
          <p:cNvPr id="93" name="Google Shape;93;p3"/>
          <p:cNvSpPr txBox="1"/>
          <p:nvPr>
            <p:ph type="ctrTitle"/>
          </p:nvPr>
        </p:nvSpPr>
        <p:spPr>
          <a:xfrm>
            <a:off x="685800" y="1659550"/>
            <a:ext cx="42525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94" name="Google Shape;94;p3"/>
          <p:cNvSpPr txBox="1"/>
          <p:nvPr>
            <p:ph idx="1" type="subTitle"/>
          </p:nvPr>
        </p:nvSpPr>
        <p:spPr>
          <a:xfrm>
            <a:off x="685800" y="2687652"/>
            <a:ext cx="4252500" cy="784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6108962" y="-11"/>
              <a:ext cx="607886" cy="322577"/>
            </a:xfrm>
            <a:custGeom>
              <a:rect b="b" l="l" r="r" t="t"/>
              <a:pathLst>
                <a:path extrusionOk="0" h="10046" w="20428">
                  <a:moveTo>
                    <a:pt x="1" y="0"/>
                  </a:moveTo>
                  <a:lnTo>
                    <a:pt x="1" y="1004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6109812" y="2252602"/>
              <a:ext cx="607886" cy="643388"/>
            </a:xfrm>
            <a:custGeom>
              <a:rect b="b" l="l" r="r" t="t"/>
              <a:pathLst>
                <a:path extrusionOk="0" h="20037" w="20428">
                  <a:moveTo>
                    <a:pt x="1" y="0"/>
                  </a:moveTo>
                  <a:lnTo>
                    <a:pt x="1" y="20036"/>
                  </a:lnTo>
                  <a:lnTo>
                    <a:pt x="20427" y="9991"/>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109812" y="3539314"/>
              <a:ext cx="607886" cy="643388"/>
            </a:xfrm>
            <a:custGeom>
              <a:rect b="b" l="l" r="r" t="t"/>
              <a:pathLst>
                <a:path extrusionOk="0" h="20037" w="20428">
                  <a:moveTo>
                    <a:pt x="1" y="0"/>
                  </a:moveTo>
                  <a:lnTo>
                    <a:pt x="1" y="20036"/>
                  </a:lnTo>
                  <a:lnTo>
                    <a:pt x="20427" y="9990"/>
                  </a:lnTo>
                  <a:lnTo>
                    <a:pt x="1" y="0"/>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717668" y="1286669"/>
              <a:ext cx="607856" cy="643388"/>
            </a:xfrm>
            <a:custGeom>
              <a:rect b="b" l="l" r="r" t="t"/>
              <a:pathLst>
                <a:path extrusionOk="0" h="20037" w="20427">
                  <a:moveTo>
                    <a:pt x="0" y="1"/>
                  </a:moveTo>
                  <a:lnTo>
                    <a:pt x="0" y="20037"/>
                  </a:lnTo>
                  <a:lnTo>
                    <a:pt x="20427" y="10047"/>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6717668" y="1930025"/>
              <a:ext cx="607856" cy="643388"/>
            </a:xfrm>
            <a:custGeom>
              <a:rect b="b" l="l" r="r" t="t"/>
              <a:pathLst>
                <a:path extrusionOk="0" h="20037" w="20427">
                  <a:moveTo>
                    <a:pt x="0" y="1"/>
                  </a:moveTo>
                  <a:lnTo>
                    <a:pt x="0" y="20037"/>
                  </a:lnTo>
                  <a:lnTo>
                    <a:pt x="20427" y="10046"/>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717668" y="2573381"/>
              <a:ext cx="607856" cy="643388"/>
            </a:xfrm>
            <a:custGeom>
              <a:rect b="b" l="l" r="r" t="t"/>
              <a:pathLst>
                <a:path extrusionOk="0" h="20037" w="20427">
                  <a:moveTo>
                    <a:pt x="0" y="1"/>
                  </a:moveTo>
                  <a:lnTo>
                    <a:pt x="0" y="20036"/>
                  </a:lnTo>
                  <a:lnTo>
                    <a:pt x="20427" y="10046"/>
                  </a:lnTo>
                  <a:lnTo>
                    <a:pt x="0"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325495" y="2252602"/>
              <a:ext cx="607886" cy="643388"/>
            </a:xfrm>
            <a:custGeom>
              <a:rect b="b" l="l" r="r" t="t"/>
              <a:pathLst>
                <a:path extrusionOk="0" h="20037" w="20428">
                  <a:moveTo>
                    <a:pt x="1" y="0"/>
                  </a:moveTo>
                  <a:lnTo>
                    <a:pt x="1" y="20036"/>
                  </a:lnTo>
                  <a:lnTo>
                    <a:pt x="20427" y="9991"/>
                  </a:lnTo>
                  <a:lnTo>
                    <a:pt x="1" y="0"/>
                  </a:lnTo>
                  <a:close/>
                </a:path>
              </a:pathLst>
            </a:custGeom>
            <a:no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717668" y="3216737"/>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325495" y="2895958"/>
              <a:ext cx="607886" cy="643388"/>
            </a:xfrm>
            <a:custGeom>
              <a:rect b="b" l="l" r="r" t="t"/>
              <a:pathLst>
                <a:path extrusionOk="0" h="20037" w="20428">
                  <a:moveTo>
                    <a:pt x="1" y="0"/>
                  </a:moveTo>
                  <a:lnTo>
                    <a:pt x="1" y="20036"/>
                  </a:lnTo>
                  <a:lnTo>
                    <a:pt x="20427" y="9990"/>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933352" y="1930025"/>
              <a:ext cx="606220" cy="643388"/>
            </a:xfrm>
            <a:custGeom>
              <a:rect b="b" l="l" r="r" t="t"/>
              <a:pathLst>
                <a:path extrusionOk="0" h="20037" w="20372">
                  <a:moveTo>
                    <a:pt x="0" y="1"/>
                  </a:moveTo>
                  <a:lnTo>
                    <a:pt x="0" y="20037"/>
                  </a:lnTo>
                  <a:lnTo>
                    <a:pt x="20371" y="10046"/>
                  </a:lnTo>
                  <a:lnTo>
                    <a:pt x="0" y="1"/>
                  </a:lnTo>
                  <a:close/>
                </a:path>
              </a:pathLst>
            </a:custGeom>
            <a:solidFill>
              <a:srgbClr val="FFFFFF">
                <a:alpha val="5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933352" y="2573381"/>
              <a:ext cx="606220" cy="643388"/>
            </a:xfrm>
            <a:custGeom>
              <a:rect b="b" l="l" r="r" t="t"/>
              <a:pathLst>
                <a:path extrusionOk="0" h="20037" w="20372">
                  <a:moveTo>
                    <a:pt x="0" y="1"/>
                  </a:moveTo>
                  <a:lnTo>
                    <a:pt x="0" y="20036"/>
                  </a:lnTo>
                  <a:lnTo>
                    <a:pt x="20371" y="10046"/>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539542" y="1608802"/>
              <a:ext cx="607856" cy="643388"/>
            </a:xfrm>
            <a:custGeom>
              <a:rect b="b" l="l" r="r" t="t"/>
              <a:pathLst>
                <a:path extrusionOk="0" h="20037" w="20427">
                  <a:moveTo>
                    <a:pt x="0" y="0"/>
                  </a:moveTo>
                  <a:lnTo>
                    <a:pt x="0" y="20036"/>
                  </a:lnTo>
                  <a:lnTo>
                    <a:pt x="20427" y="9991"/>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109812" y="1286669"/>
              <a:ext cx="607886" cy="643388"/>
            </a:xfrm>
            <a:custGeom>
              <a:rect b="b" l="l" r="r" t="t"/>
              <a:pathLst>
                <a:path extrusionOk="0" h="20037" w="20428">
                  <a:moveTo>
                    <a:pt x="20427" y="1"/>
                  </a:moveTo>
                  <a:lnTo>
                    <a:pt x="1" y="10047"/>
                  </a:lnTo>
                  <a:lnTo>
                    <a:pt x="20427" y="20037"/>
                  </a:lnTo>
                  <a:lnTo>
                    <a:pt x="20427" y="1"/>
                  </a:lnTo>
                  <a:close/>
                </a:path>
              </a:pathLst>
            </a:custGeom>
            <a:solidFill>
              <a:srgbClr val="FFFFFF">
                <a:alpha val="2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109812" y="3216737"/>
              <a:ext cx="607886" cy="643388"/>
            </a:xfrm>
            <a:custGeom>
              <a:rect b="b" l="l" r="r" t="t"/>
              <a:pathLst>
                <a:path extrusionOk="0" h="20037"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6717668" y="1609246"/>
              <a:ext cx="607856" cy="643388"/>
            </a:xfrm>
            <a:custGeom>
              <a:rect b="b" l="l" r="r" t="t"/>
              <a:pathLst>
                <a:path extrusionOk="0" h="20037" w="20427">
                  <a:moveTo>
                    <a:pt x="20427" y="1"/>
                  </a:moveTo>
                  <a:lnTo>
                    <a:pt x="0" y="9991"/>
                  </a:lnTo>
                  <a:lnTo>
                    <a:pt x="20427" y="20036"/>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325495" y="1930025"/>
              <a:ext cx="607886" cy="643388"/>
            </a:xfrm>
            <a:custGeom>
              <a:rect b="b" l="l" r="r" t="t"/>
              <a:pathLst>
                <a:path extrusionOk="0" h="20037" w="20428">
                  <a:moveTo>
                    <a:pt x="20427" y="1"/>
                  </a:moveTo>
                  <a:lnTo>
                    <a:pt x="1" y="10046"/>
                  </a:lnTo>
                  <a:lnTo>
                    <a:pt x="20427" y="20037"/>
                  </a:lnTo>
                  <a:lnTo>
                    <a:pt x="20427"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6717668" y="2252602"/>
              <a:ext cx="607856" cy="643388"/>
            </a:xfrm>
            <a:custGeom>
              <a:rect b="b" l="l" r="r" t="t"/>
              <a:pathLst>
                <a:path extrusionOk="0" h="20037" w="20427">
                  <a:moveTo>
                    <a:pt x="20427" y="0"/>
                  </a:moveTo>
                  <a:lnTo>
                    <a:pt x="0" y="9991"/>
                  </a:lnTo>
                  <a:lnTo>
                    <a:pt x="20427" y="2003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325495" y="2573381"/>
              <a:ext cx="607886" cy="643388"/>
            </a:xfrm>
            <a:custGeom>
              <a:rect b="b" l="l" r="r" t="t"/>
              <a:pathLst>
                <a:path extrusionOk="0" h="20037" w="20428">
                  <a:moveTo>
                    <a:pt x="20427" y="1"/>
                  </a:moveTo>
                  <a:lnTo>
                    <a:pt x="1" y="10046"/>
                  </a:lnTo>
                  <a:lnTo>
                    <a:pt x="20427" y="20036"/>
                  </a:lnTo>
                  <a:lnTo>
                    <a:pt x="20427" y="1"/>
                  </a:lnTo>
                  <a:close/>
                </a:path>
              </a:pathLst>
            </a:custGeom>
            <a:no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0"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rect b="b" l="l" r="r" t="t"/>
              <a:pathLst>
                <a:path extrusionOk="0" h="40072" w="40799">
                  <a:moveTo>
                    <a:pt x="40798" y="0"/>
                  </a:moveTo>
                  <a:lnTo>
                    <a:pt x="1" y="20036"/>
                  </a:lnTo>
                  <a:lnTo>
                    <a:pt x="40798" y="40072"/>
                  </a:lnTo>
                  <a:lnTo>
                    <a:pt x="40798"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900" y="643324"/>
              <a:ext cx="609923"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610793" y="322545"/>
              <a:ext cx="608281"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3658671" y="863"/>
              <a:ext cx="608281"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1828968" y="322545"/>
              <a:ext cx="609923"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4266922" y="321642"/>
              <a:ext cx="609953"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900" y="0"/>
              <a:ext cx="609923"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610793" y="0"/>
              <a:ext cx="608281"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219044" y="0"/>
              <a:ext cx="609953"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828968" y="0"/>
              <a:ext cx="609923"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2438861" y="0"/>
              <a:ext cx="609953"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900" y="322545"/>
              <a:ext cx="609923"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610793" y="643324"/>
              <a:ext cx="608281"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3048778" y="863"/>
              <a:ext cx="609923"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3658671" y="321642"/>
              <a:ext cx="608281"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1219044" y="322545"/>
              <a:ext cx="609953"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4266922" y="863"/>
              <a:ext cx="609953"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900" y="0"/>
              <a:ext cx="609923"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610793" y="0"/>
              <a:ext cx="608281"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219044" y="0"/>
              <a:ext cx="609953"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4266958" y="0"/>
              <a:ext cx="609923"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3657035" y="0"/>
              <a:ext cx="609923"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3048784" y="0"/>
              <a:ext cx="608281"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2438861" y="0"/>
              <a:ext cx="609953"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3047936" y="321645"/>
              <a:ext cx="609923"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222480" y="965020"/>
              <a:ext cx="608257" cy="643388"/>
            </a:xfrm>
            <a:custGeom>
              <a:rect b="b" l="l" r="r" t="t"/>
              <a:pathLst>
                <a:path extrusionOk="0" h="20037" w="20372">
                  <a:moveTo>
                    <a:pt x="20372" y="1"/>
                  </a:moveTo>
                  <a:lnTo>
                    <a:pt x="1" y="10047"/>
                  </a:lnTo>
                  <a:lnTo>
                    <a:pt x="20372" y="20037"/>
                  </a:lnTo>
                  <a:lnTo>
                    <a:pt x="2037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834119" y="1921382"/>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4"/>
          <p:cNvSpPr txBox="1"/>
          <p:nvPr>
            <p:ph idx="1" type="body"/>
          </p:nvPr>
        </p:nvSpPr>
        <p:spPr>
          <a:xfrm>
            <a:off x="2528350" y="1552150"/>
            <a:ext cx="5497800" cy="29856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i="1" sz="3000"/>
            </a:lvl1pPr>
            <a:lvl2pPr indent="-419100" lvl="1" marL="914400" rtl="0">
              <a:spcBef>
                <a:spcPts val="0"/>
              </a:spcBef>
              <a:spcAft>
                <a:spcPts val="0"/>
              </a:spcAft>
              <a:buSzPts val="3000"/>
              <a:buChar char="◂"/>
              <a:defRPr i="1" sz="3000"/>
            </a:lvl2pPr>
            <a:lvl3pPr indent="-419100" lvl="2" marL="1371600" rtl="0">
              <a:spcBef>
                <a:spcPts val="0"/>
              </a:spcBef>
              <a:spcAft>
                <a:spcPts val="0"/>
              </a:spcAft>
              <a:buSzPts val="3000"/>
              <a:buChar char="◂"/>
              <a:defRPr i="1" sz="3000"/>
            </a:lvl3pPr>
            <a:lvl4pPr indent="-419100" lvl="3" marL="1828800" rtl="0">
              <a:spcBef>
                <a:spcPts val="0"/>
              </a:spcBef>
              <a:spcAft>
                <a:spcPts val="0"/>
              </a:spcAft>
              <a:buSzPts val="3000"/>
              <a:buChar char="◂"/>
              <a:defRPr i="1" sz="3000"/>
            </a:lvl4pPr>
            <a:lvl5pPr indent="-419100" lvl="4" marL="2286000" rtl="0">
              <a:spcBef>
                <a:spcPts val="0"/>
              </a:spcBef>
              <a:spcAft>
                <a:spcPts val="0"/>
              </a:spcAft>
              <a:buSzPts val="3000"/>
              <a:buChar char="○"/>
              <a:defRPr i="1" sz="3000"/>
            </a:lvl5pPr>
            <a:lvl6pPr indent="-419100" lvl="5" marL="2743200" rtl="0">
              <a:spcBef>
                <a:spcPts val="0"/>
              </a:spcBef>
              <a:spcAft>
                <a:spcPts val="0"/>
              </a:spcAft>
              <a:buSzPts val="3000"/>
              <a:buChar char="■"/>
              <a:defRPr i="1" sz="3000"/>
            </a:lvl6pPr>
            <a:lvl7pPr indent="-419100" lvl="6" marL="3200400" rtl="0">
              <a:spcBef>
                <a:spcPts val="0"/>
              </a:spcBef>
              <a:spcAft>
                <a:spcPts val="0"/>
              </a:spcAft>
              <a:buSzPts val="3000"/>
              <a:buChar char="●"/>
              <a:defRPr i="1" sz="3000"/>
            </a:lvl7pPr>
            <a:lvl8pPr indent="-419100" lvl="7" marL="3657600" rtl="0">
              <a:spcBef>
                <a:spcPts val="0"/>
              </a:spcBef>
              <a:spcAft>
                <a:spcPts val="0"/>
              </a:spcAft>
              <a:buSzPts val="3000"/>
              <a:buChar char="○"/>
              <a:defRPr i="1" sz="3000"/>
            </a:lvl8pPr>
            <a:lvl9pPr indent="-419100" lvl="8" marL="4114800">
              <a:spcBef>
                <a:spcPts val="0"/>
              </a:spcBef>
              <a:spcAft>
                <a:spcPts val="0"/>
              </a:spcAft>
              <a:buSzPts val="3000"/>
              <a:buChar char="■"/>
              <a:defRPr i="1" sz="3000"/>
            </a:lvl9pPr>
          </a:lstStyle>
          <a:p/>
        </p:txBody>
      </p:sp>
      <p:sp>
        <p:nvSpPr>
          <p:cNvPr id="204" name="Google Shape;204;p4"/>
          <p:cNvSpPr txBox="1"/>
          <p:nvPr/>
        </p:nvSpPr>
        <p:spPr>
          <a:xfrm>
            <a:off x="1295501" y="1558650"/>
            <a:ext cx="735900" cy="10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rgbClr val="FFFFFF"/>
                </a:solidFill>
                <a:latin typeface="Montserrat"/>
                <a:ea typeface="Montserrat"/>
                <a:cs typeface="Montserrat"/>
                <a:sym typeface="Montserrat"/>
              </a:rPr>
              <a:t>“</a:t>
            </a:r>
            <a:endParaRPr b="1" sz="6000">
              <a:solidFill>
                <a:srgbClr val="FFFFFF"/>
              </a:solidFill>
              <a:latin typeface="Montserrat"/>
              <a:ea typeface="Montserrat"/>
              <a:cs typeface="Montserrat"/>
              <a:sym typeface="Montserrat"/>
            </a:endParaRPr>
          </a:p>
        </p:txBody>
      </p:sp>
      <p:sp>
        <p:nvSpPr>
          <p:cNvPr id="205" name="Google Shape;205;p4"/>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06"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5"/>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45" name="Google Shape;245;p5"/>
          <p:cNvSpPr txBox="1"/>
          <p:nvPr>
            <p:ph idx="1" type="body"/>
          </p:nvPr>
        </p:nvSpPr>
        <p:spPr>
          <a:xfrm>
            <a:off x="1320025" y="1613274"/>
            <a:ext cx="6455700" cy="290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46" name="Google Shape;246;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47"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rect b="b" l="l" r="r" t="t"/>
              <a:pathLst>
                <a:path extrusionOk="0" h="20036" w="20428">
                  <a:moveTo>
                    <a:pt x="1" y="0"/>
                  </a:moveTo>
                  <a:lnTo>
                    <a:pt x="1" y="20036"/>
                  </a:lnTo>
                  <a:lnTo>
                    <a:pt x="20427" y="9990"/>
                  </a:lnTo>
                  <a:lnTo>
                    <a:pt x="1"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6716818" y="3860093"/>
              <a:ext cx="607856" cy="643388"/>
            </a:xfrm>
            <a:custGeom>
              <a:rect b="b" l="l" r="r" t="t"/>
              <a:pathLst>
                <a:path extrusionOk="0" h="20037" w="20427">
                  <a:moveTo>
                    <a:pt x="0" y="0"/>
                  </a:moveTo>
                  <a:lnTo>
                    <a:pt x="0" y="20036"/>
                  </a:lnTo>
                  <a:lnTo>
                    <a:pt x="20427"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7324645" y="3539314"/>
              <a:ext cx="607886" cy="643388"/>
            </a:xfrm>
            <a:custGeom>
              <a:rect b="b" l="l" r="r" t="t"/>
              <a:pathLst>
                <a:path extrusionOk="0" h="20037" w="20428">
                  <a:moveTo>
                    <a:pt x="1" y="0"/>
                  </a:moveTo>
                  <a:lnTo>
                    <a:pt x="1" y="20036"/>
                  </a:lnTo>
                  <a:lnTo>
                    <a:pt x="20427" y="9990"/>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7324645" y="4182670"/>
              <a:ext cx="607886" cy="643356"/>
            </a:xfrm>
            <a:custGeom>
              <a:rect b="b" l="l" r="r" t="t"/>
              <a:pathLst>
                <a:path extrusionOk="0" h="20036" w="20428">
                  <a:moveTo>
                    <a:pt x="1" y="0"/>
                  </a:moveTo>
                  <a:lnTo>
                    <a:pt x="1" y="20036"/>
                  </a:lnTo>
                  <a:lnTo>
                    <a:pt x="20427" y="9990"/>
                  </a:lnTo>
                  <a:lnTo>
                    <a:pt x="1"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7932502" y="643313"/>
              <a:ext cx="606220" cy="643388"/>
            </a:xfrm>
            <a:custGeom>
              <a:rect b="b" l="l" r="r" t="t"/>
              <a:pathLst>
                <a:path extrusionOk="0" h="20037" w="20372">
                  <a:moveTo>
                    <a:pt x="0" y="1"/>
                  </a:moveTo>
                  <a:lnTo>
                    <a:pt x="0" y="20037"/>
                  </a:lnTo>
                  <a:lnTo>
                    <a:pt x="20371"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8538692" y="322534"/>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932502" y="1286669"/>
              <a:ext cx="606220" cy="643388"/>
            </a:xfrm>
            <a:custGeom>
              <a:rect b="b" l="l" r="r" t="t"/>
              <a:pathLst>
                <a:path extrusionOk="0" h="20037" w="20372">
                  <a:moveTo>
                    <a:pt x="0" y="1"/>
                  </a:moveTo>
                  <a:lnTo>
                    <a:pt x="0" y="20037"/>
                  </a:lnTo>
                  <a:lnTo>
                    <a:pt x="20371" y="10047"/>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932502" y="3216737"/>
              <a:ext cx="606220" cy="643388"/>
            </a:xfrm>
            <a:custGeom>
              <a:rect b="b" l="l" r="r" t="t"/>
              <a:pathLst>
                <a:path extrusionOk="0" h="20037" w="20372">
                  <a:moveTo>
                    <a:pt x="0" y="0"/>
                  </a:moveTo>
                  <a:lnTo>
                    <a:pt x="0" y="20036"/>
                  </a:lnTo>
                  <a:lnTo>
                    <a:pt x="20371" y="10046"/>
                  </a:lnTo>
                  <a:lnTo>
                    <a:pt x="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8538692" y="3539314"/>
              <a:ext cx="607856" cy="643388"/>
            </a:xfrm>
            <a:custGeom>
              <a:rect b="b" l="l" r="r" t="t"/>
              <a:pathLst>
                <a:path extrusionOk="0" h="20037" w="20427">
                  <a:moveTo>
                    <a:pt x="0" y="0"/>
                  </a:moveTo>
                  <a:lnTo>
                    <a:pt x="0" y="20036"/>
                  </a:lnTo>
                  <a:lnTo>
                    <a:pt x="20427" y="9990"/>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6108962" y="-11"/>
              <a:ext cx="607886" cy="322577"/>
            </a:xfrm>
            <a:custGeom>
              <a:rect b="b" l="l" r="r" t="t"/>
              <a:pathLst>
                <a:path extrusionOk="0" h="10046" w="20428">
                  <a:moveTo>
                    <a:pt x="1" y="0"/>
                  </a:moveTo>
                  <a:lnTo>
                    <a:pt x="1" y="1004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6716818" y="-11"/>
              <a:ext cx="607856" cy="643356"/>
            </a:xfrm>
            <a:custGeom>
              <a:rect b="b" l="l" r="r" t="t"/>
              <a:pathLst>
                <a:path extrusionOk="0" h="20036" w="20427">
                  <a:moveTo>
                    <a:pt x="0" y="0"/>
                  </a:moveTo>
                  <a:lnTo>
                    <a:pt x="0" y="20036"/>
                  </a:lnTo>
                  <a:lnTo>
                    <a:pt x="20427"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7324645" y="-11"/>
              <a:ext cx="607886" cy="322577"/>
            </a:xfrm>
            <a:custGeom>
              <a:rect b="b" l="l" r="r" t="t"/>
              <a:pathLst>
                <a:path extrusionOk="0" h="10046" w="20428">
                  <a:moveTo>
                    <a:pt x="1" y="0"/>
                  </a:moveTo>
                  <a:lnTo>
                    <a:pt x="1"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932502" y="-11"/>
              <a:ext cx="606220" cy="643356"/>
            </a:xfrm>
            <a:custGeom>
              <a:rect b="b" l="l" r="r" t="t"/>
              <a:pathLst>
                <a:path extrusionOk="0" h="20036" w="20372">
                  <a:moveTo>
                    <a:pt x="0" y="0"/>
                  </a:moveTo>
                  <a:lnTo>
                    <a:pt x="0" y="20036"/>
                  </a:lnTo>
                  <a:lnTo>
                    <a:pt x="20371" y="10046"/>
                  </a:lnTo>
                  <a:lnTo>
                    <a:pt x="0"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538692" y="-11"/>
              <a:ext cx="607856" cy="322577"/>
            </a:xfrm>
            <a:custGeom>
              <a:rect b="b" l="l" r="r" t="t"/>
              <a:pathLst>
                <a:path extrusionOk="0" h="10046" w="20427">
                  <a:moveTo>
                    <a:pt x="0" y="0"/>
                  </a:moveTo>
                  <a:lnTo>
                    <a:pt x="0" y="10046"/>
                  </a:lnTo>
                  <a:lnTo>
                    <a:pt x="20427"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4894945" y="3860093"/>
              <a:ext cx="607856" cy="643388"/>
            </a:xfrm>
            <a:custGeom>
              <a:rect b="b" l="l" r="r" t="t"/>
              <a:pathLst>
                <a:path extrusionOk="0" h="20037"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6108962" y="3860093"/>
              <a:ext cx="607886" cy="643388"/>
            </a:xfrm>
            <a:custGeom>
              <a:rect b="b" l="l" r="r" t="t"/>
              <a:pathLst>
                <a:path extrusionOk="0" h="20037"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5502772" y="4182670"/>
              <a:ext cx="606220" cy="643356"/>
            </a:xfrm>
            <a:custGeom>
              <a:rect b="b" l="l" r="r" t="t"/>
              <a:pathLst>
                <a:path extrusionOk="0" h="20036" w="20372">
                  <a:moveTo>
                    <a:pt x="20372" y="0"/>
                  </a:moveTo>
                  <a:lnTo>
                    <a:pt x="1" y="9990"/>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7324645" y="3216737"/>
              <a:ext cx="607886" cy="643388"/>
            </a:xfrm>
            <a:custGeom>
              <a:rect b="b" l="l" r="r" t="t"/>
              <a:pathLst>
                <a:path extrusionOk="0" h="20037" w="20428">
                  <a:moveTo>
                    <a:pt x="20427" y="0"/>
                  </a:moveTo>
                  <a:lnTo>
                    <a:pt x="1"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6716818" y="3539314"/>
              <a:ext cx="607856" cy="643388"/>
            </a:xfrm>
            <a:custGeom>
              <a:rect b="b" l="l" r="r" t="t"/>
              <a:pathLst>
                <a:path extrusionOk="0" h="20037" w="20427">
                  <a:moveTo>
                    <a:pt x="20427" y="0"/>
                  </a:moveTo>
                  <a:lnTo>
                    <a:pt x="0" y="9990"/>
                  </a:lnTo>
                  <a:lnTo>
                    <a:pt x="20427" y="2003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6716818" y="4182670"/>
              <a:ext cx="607856" cy="643356"/>
            </a:xfrm>
            <a:custGeom>
              <a:rect b="b" l="l" r="r" t="t"/>
              <a:pathLst>
                <a:path extrusionOk="0" h="20036" w="20427">
                  <a:moveTo>
                    <a:pt x="20427" y="0"/>
                  </a:moveTo>
                  <a:lnTo>
                    <a:pt x="0" y="9990"/>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7932502" y="322534"/>
              <a:ext cx="606220" cy="643388"/>
            </a:xfrm>
            <a:custGeom>
              <a:rect b="b" l="l" r="r" t="t"/>
              <a:pathLst>
                <a:path extrusionOk="0" h="20037" w="20372">
                  <a:moveTo>
                    <a:pt x="20371" y="1"/>
                  </a:moveTo>
                  <a:lnTo>
                    <a:pt x="0" y="9991"/>
                  </a:lnTo>
                  <a:lnTo>
                    <a:pt x="20371" y="20037"/>
                  </a:lnTo>
                  <a:lnTo>
                    <a:pt x="2037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7932502" y="965890"/>
              <a:ext cx="606220" cy="643388"/>
            </a:xfrm>
            <a:custGeom>
              <a:rect b="b" l="l" r="r" t="t"/>
              <a:pathLst>
                <a:path extrusionOk="0" h="20037" w="20372">
                  <a:moveTo>
                    <a:pt x="20371" y="1"/>
                  </a:moveTo>
                  <a:lnTo>
                    <a:pt x="0" y="9991"/>
                  </a:lnTo>
                  <a:lnTo>
                    <a:pt x="20371" y="20037"/>
                  </a:lnTo>
                  <a:lnTo>
                    <a:pt x="2037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7932502" y="2895958"/>
              <a:ext cx="606220" cy="643388"/>
            </a:xfrm>
            <a:custGeom>
              <a:rect b="b" l="l" r="r" t="t"/>
              <a:pathLst>
                <a:path extrusionOk="0" h="20037" w="20372">
                  <a:moveTo>
                    <a:pt x="20371" y="0"/>
                  </a:moveTo>
                  <a:lnTo>
                    <a:pt x="0" y="9990"/>
                  </a:lnTo>
                  <a:lnTo>
                    <a:pt x="20371" y="20036"/>
                  </a:lnTo>
                  <a:lnTo>
                    <a:pt x="20371"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7932492" y="3538418"/>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6108962" y="-11"/>
              <a:ext cx="607886" cy="643356"/>
            </a:xfrm>
            <a:custGeom>
              <a:rect b="b" l="l" r="r" t="t"/>
              <a:pathLst>
                <a:path extrusionOk="0" h="20036"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6716818"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6716818"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7324645" y="4503448"/>
              <a:ext cx="607886" cy="643356"/>
            </a:xfrm>
            <a:custGeom>
              <a:rect b="b" l="l" r="r" t="t"/>
              <a:pathLst>
                <a:path extrusionOk="0" h="20036" w="20428">
                  <a:moveTo>
                    <a:pt x="20427" y="0"/>
                  </a:moveTo>
                  <a:lnTo>
                    <a:pt x="1" y="10046"/>
                  </a:lnTo>
                  <a:lnTo>
                    <a:pt x="20427" y="2003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a:off x="8538692" y="-11"/>
              <a:ext cx="607856" cy="643356"/>
            </a:xfrm>
            <a:custGeom>
              <a:rect b="b" l="l" r="r" t="t"/>
              <a:pathLst>
                <a:path extrusionOk="0" h="20036" w="20427">
                  <a:moveTo>
                    <a:pt x="20427" y="0"/>
                  </a:moveTo>
                  <a:lnTo>
                    <a:pt x="0"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538692" y="4503448"/>
              <a:ext cx="607856" cy="643356"/>
            </a:xfrm>
            <a:custGeom>
              <a:rect b="b" l="l" r="r" t="t"/>
              <a:pathLst>
                <a:path extrusionOk="0" h="20036" w="20427">
                  <a:moveTo>
                    <a:pt x="20427" y="0"/>
                  </a:moveTo>
                  <a:lnTo>
                    <a:pt x="0"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5502772" y="643313"/>
              <a:ext cx="3643776" cy="3860168"/>
            </a:xfrm>
            <a:custGeom>
              <a:rect b="b" l="l" r="r" t="t"/>
              <a:pathLst>
                <a:path extrusionOk="0" h="120217" w="122449">
                  <a:moveTo>
                    <a:pt x="1" y="1"/>
                  </a:moveTo>
                  <a:lnTo>
                    <a:pt x="1" y="120216"/>
                  </a:lnTo>
                  <a:lnTo>
                    <a:pt x="122449" y="60109"/>
                  </a:lnTo>
                  <a:lnTo>
                    <a:pt x="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7324658" y="322534"/>
              <a:ext cx="607886" cy="643388"/>
            </a:xfrm>
            <a:custGeom>
              <a:rect b="b" l="l" r="r" t="t"/>
              <a:pathLst>
                <a:path extrusionOk="0" h="20037" w="20428">
                  <a:moveTo>
                    <a:pt x="1" y="1"/>
                  </a:moveTo>
                  <a:lnTo>
                    <a:pt x="1" y="20037"/>
                  </a:lnTo>
                  <a:lnTo>
                    <a:pt x="20427"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7324658" y="965890"/>
              <a:ext cx="607886" cy="643388"/>
            </a:xfrm>
            <a:custGeom>
              <a:rect b="b" l="l" r="r" t="t"/>
              <a:pathLst>
                <a:path extrusionOk="0" h="20037" w="20428">
                  <a:moveTo>
                    <a:pt x="1" y="1"/>
                  </a:moveTo>
                  <a:lnTo>
                    <a:pt x="1" y="20037"/>
                  </a:lnTo>
                  <a:lnTo>
                    <a:pt x="20427"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6716831" y="322534"/>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6716831" y="965890"/>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7324658" y="1286669"/>
              <a:ext cx="607886" cy="643388"/>
            </a:xfrm>
            <a:custGeom>
              <a:rect b="b" l="l" r="r" t="t"/>
              <a:pathLst>
                <a:path extrusionOk="0" h="20037" w="20428">
                  <a:moveTo>
                    <a:pt x="20427" y="1"/>
                  </a:moveTo>
                  <a:lnTo>
                    <a:pt x="1" y="10047"/>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7324658" y="-11"/>
              <a:ext cx="607886" cy="643356"/>
            </a:xfrm>
            <a:custGeom>
              <a:rect b="b" l="l" r="r" t="t"/>
              <a:pathLst>
                <a:path extrusionOk="0" h="20036" w="20428">
                  <a:moveTo>
                    <a:pt x="20427" y="0"/>
                  </a:moveTo>
                  <a:lnTo>
                    <a:pt x="1" y="10046"/>
                  </a:lnTo>
                  <a:lnTo>
                    <a:pt x="20427" y="2003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6"/>
          <p:cNvSpPr txBox="1"/>
          <p:nvPr>
            <p:ph type="title"/>
          </p:nvPr>
        </p:nvSpPr>
        <p:spPr>
          <a:xfrm>
            <a:off x="742725" y="1652750"/>
            <a:ext cx="3892200" cy="5139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0" name="Google Shape;300;p6"/>
          <p:cNvSpPr txBox="1"/>
          <p:nvPr>
            <p:ph idx="1" type="body"/>
          </p:nvPr>
        </p:nvSpPr>
        <p:spPr>
          <a:xfrm>
            <a:off x="742725" y="2227229"/>
            <a:ext cx="3892200" cy="22329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01" name="Google Shape;301;p6"/>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rect b="b" l="l" r="r" t="t"/>
            <a:pathLst>
              <a:path extrusionOk="0" h="9991" w="20427">
                <a:moveTo>
                  <a:pt x="0" y="1"/>
                </a:moveTo>
                <a:lnTo>
                  <a:pt x="0" y="9991"/>
                </a:lnTo>
                <a:lnTo>
                  <a:pt x="20427" y="9991"/>
                </a:lnTo>
                <a:lnTo>
                  <a:pt x="0" y="1"/>
                </a:lnTo>
                <a:close/>
              </a:path>
            </a:pathLst>
          </a:cu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03"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7"/>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42" name="Google Shape;342;p7"/>
          <p:cNvSpPr txBox="1"/>
          <p:nvPr>
            <p:ph idx="1" type="body"/>
          </p:nvPr>
        </p:nvSpPr>
        <p:spPr>
          <a:xfrm>
            <a:off x="1320025" y="1582625"/>
            <a:ext cx="3133500" cy="29553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3" name="Google Shape;343;p7"/>
          <p:cNvSpPr txBox="1"/>
          <p:nvPr>
            <p:ph idx="2" type="body"/>
          </p:nvPr>
        </p:nvSpPr>
        <p:spPr>
          <a:xfrm>
            <a:off x="4642177" y="1582625"/>
            <a:ext cx="3133500" cy="29553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344" name="Google Shape;344;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45"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rect b="b" l="l" r="r" t="t"/>
              <a:pathLst>
                <a:path extrusionOk="0" h="20037" w="20372">
                  <a:moveTo>
                    <a:pt x="0" y="0"/>
                  </a:moveTo>
                  <a:lnTo>
                    <a:pt x="0" y="20036"/>
                  </a:lnTo>
                  <a:lnTo>
                    <a:pt x="20371" y="10046"/>
                  </a:lnTo>
                  <a:lnTo>
                    <a:pt x="0"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8536142" y="4182670"/>
              <a:ext cx="607856" cy="643356"/>
            </a:xfrm>
            <a:custGeom>
              <a:rect b="b" l="l" r="r" t="t"/>
              <a:pathLst>
                <a:path extrusionOk="0" h="20036" w="20427">
                  <a:moveTo>
                    <a:pt x="0" y="0"/>
                  </a:moveTo>
                  <a:lnTo>
                    <a:pt x="0" y="20036"/>
                  </a:lnTo>
                  <a:lnTo>
                    <a:pt x="20427" y="9990"/>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7322095" y="4825993"/>
              <a:ext cx="607886" cy="320811"/>
            </a:xfrm>
            <a:custGeom>
              <a:rect b="b" l="l" r="r" t="t"/>
              <a:pathLst>
                <a:path extrusionOk="0" h="9991" w="20428">
                  <a:moveTo>
                    <a:pt x="1" y="1"/>
                  </a:moveTo>
                  <a:lnTo>
                    <a:pt x="1" y="9991"/>
                  </a:lnTo>
                  <a:lnTo>
                    <a:pt x="20427"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7929952" y="4503448"/>
              <a:ext cx="606220" cy="643356"/>
            </a:xfrm>
            <a:custGeom>
              <a:rect b="b" l="l" r="r" t="t"/>
              <a:pathLst>
                <a:path extrusionOk="0" h="20036" w="20372">
                  <a:moveTo>
                    <a:pt x="0" y="0"/>
                  </a:moveTo>
                  <a:lnTo>
                    <a:pt x="0" y="20036"/>
                  </a:lnTo>
                  <a:lnTo>
                    <a:pt x="20371"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8536142" y="4825993"/>
              <a:ext cx="607856" cy="320811"/>
            </a:xfrm>
            <a:custGeom>
              <a:rect b="b" l="l" r="r" t="t"/>
              <a:pathLst>
                <a:path extrusionOk="0" h="9991" w="20427">
                  <a:moveTo>
                    <a:pt x="0" y="1"/>
                  </a:moveTo>
                  <a:lnTo>
                    <a:pt x="0" y="9991"/>
                  </a:lnTo>
                  <a:lnTo>
                    <a:pt x="20427" y="9991"/>
                  </a:lnTo>
                  <a:lnTo>
                    <a:pt x="0"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7322095" y="3860093"/>
              <a:ext cx="607886" cy="643388"/>
            </a:xfrm>
            <a:custGeom>
              <a:rect b="b" l="l" r="r" t="t"/>
              <a:pathLst>
                <a:path extrusionOk="0" h="20037" w="20428">
                  <a:moveTo>
                    <a:pt x="20427" y="0"/>
                  </a:moveTo>
                  <a:lnTo>
                    <a:pt x="1"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8536142" y="3860093"/>
              <a:ext cx="607856" cy="643388"/>
            </a:xfrm>
            <a:custGeom>
              <a:rect b="b" l="l" r="r" t="t"/>
              <a:pathLst>
                <a:path extrusionOk="0" h="20037" w="20427">
                  <a:moveTo>
                    <a:pt x="20427" y="0"/>
                  </a:moveTo>
                  <a:lnTo>
                    <a:pt x="0" y="10046"/>
                  </a:lnTo>
                  <a:lnTo>
                    <a:pt x="20427" y="20036"/>
                  </a:lnTo>
                  <a:lnTo>
                    <a:pt x="20427"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7929952" y="4182670"/>
              <a:ext cx="606220" cy="643356"/>
            </a:xfrm>
            <a:custGeom>
              <a:rect b="b" l="l" r="r" t="t"/>
              <a:pathLst>
                <a:path extrusionOk="0" h="20036" w="20372">
                  <a:moveTo>
                    <a:pt x="20371" y="0"/>
                  </a:moveTo>
                  <a:lnTo>
                    <a:pt x="0" y="9990"/>
                  </a:lnTo>
                  <a:lnTo>
                    <a:pt x="20371" y="20036"/>
                  </a:lnTo>
                  <a:lnTo>
                    <a:pt x="2037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7322095" y="4503448"/>
              <a:ext cx="607886" cy="643356"/>
            </a:xfrm>
            <a:custGeom>
              <a:rect b="b" l="l" r="r" t="t"/>
              <a:pathLst>
                <a:path extrusionOk="0" h="20036" w="20428">
                  <a:moveTo>
                    <a:pt x="20427" y="0"/>
                  </a:moveTo>
                  <a:lnTo>
                    <a:pt x="1" y="10046"/>
                  </a:lnTo>
                  <a:lnTo>
                    <a:pt x="20427" y="20036"/>
                  </a:lnTo>
                  <a:lnTo>
                    <a:pt x="20427"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7929952" y="4825993"/>
              <a:ext cx="606220" cy="320811"/>
            </a:xfrm>
            <a:custGeom>
              <a:rect b="b" l="l" r="r" t="t"/>
              <a:pathLst>
                <a:path extrusionOk="0" h="9991" w="20372">
                  <a:moveTo>
                    <a:pt x="20371" y="1"/>
                  </a:moveTo>
                  <a:lnTo>
                    <a:pt x="0" y="9991"/>
                  </a:lnTo>
                  <a:lnTo>
                    <a:pt x="20371" y="9991"/>
                  </a:lnTo>
                  <a:lnTo>
                    <a:pt x="2037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8536142" y="4503448"/>
              <a:ext cx="607856" cy="643356"/>
            </a:xfrm>
            <a:custGeom>
              <a:rect b="b" l="l" r="r" t="t"/>
              <a:pathLst>
                <a:path extrusionOk="0" h="20036" w="20427">
                  <a:moveTo>
                    <a:pt x="20427" y="0"/>
                  </a:moveTo>
                  <a:lnTo>
                    <a:pt x="0" y="10046"/>
                  </a:lnTo>
                  <a:lnTo>
                    <a:pt x="20427" y="2003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14243" y="4825993"/>
              <a:ext cx="607856" cy="320811"/>
            </a:xfrm>
            <a:custGeom>
              <a:rect b="b" l="l" r="r" t="t"/>
              <a:pathLst>
                <a:path extrusionOk="0" h="9991" w="20427">
                  <a:moveTo>
                    <a:pt x="20427" y="1"/>
                  </a:moveTo>
                  <a:lnTo>
                    <a:pt x="0" y="9991"/>
                  </a:lnTo>
                  <a:lnTo>
                    <a:pt x="20427" y="9991"/>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08719" y="965890"/>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1214909" y="1286669"/>
              <a:ext cx="607886" cy="643388"/>
            </a:xfrm>
            <a:custGeom>
              <a:rect b="b" l="l" r="r" t="t"/>
              <a:pathLst>
                <a:path extrusionOk="0" h="20037" w="20428">
                  <a:moveTo>
                    <a:pt x="1" y="1"/>
                  </a:moveTo>
                  <a:lnTo>
                    <a:pt x="1" y="20037"/>
                  </a:lnTo>
                  <a:lnTo>
                    <a:pt x="20427" y="10047"/>
                  </a:lnTo>
                  <a:lnTo>
                    <a:pt x="1"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1822766" y="965890"/>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892" y="965890"/>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08719" y="1286669"/>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892" y="1609246"/>
              <a:ext cx="607856" cy="643388"/>
            </a:xfrm>
            <a:custGeom>
              <a:rect b="b" l="l" r="r" t="t"/>
              <a:pathLst>
                <a:path extrusionOk="0" h="20037" w="20427">
                  <a:moveTo>
                    <a:pt x="20427" y="1"/>
                  </a:moveTo>
                  <a:lnTo>
                    <a:pt x="0" y="9991"/>
                  </a:lnTo>
                  <a:lnTo>
                    <a:pt x="20427" y="20036"/>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1214909" y="965890"/>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1214909" y="160924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2430592" y="322534"/>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8"/>
          <p:cNvSpPr txBox="1"/>
          <p:nvPr>
            <p:ph type="title"/>
          </p:nvPr>
        </p:nvSpPr>
        <p:spPr>
          <a:xfrm>
            <a:off x="1320025" y="866525"/>
            <a:ext cx="6455700" cy="6681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84" name="Google Shape;384;p8"/>
          <p:cNvSpPr txBox="1"/>
          <p:nvPr>
            <p:ph idx="1" type="body"/>
          </p:nvPr>
        </p:nvSpPr>
        <p:spPr>
          <a:xfrm>
            <a:off x="1320025"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5" name="Google Shape;385;p8"/>
          <p:cNvSpPr txBox="1"/>
          <p:nvPr>
            <p:ph idx="2" type="body"/>
          </p:nvPr>
        </p:nvSpPr>
        <p:spPr>
          <a:xfrm>
            <a:off x="3507463"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6" name="Google Shape;386;p8"/>
          <p:cNvSpPr txBox="1"/>
          <p:nvPr>
            <p:ph idx="3" type="body"/>
          </p:nvPr>
        </p:nvSpPr>
        <p:spPr>
          <a:xfrm>
            <a:off x="5694901" y="1849075"/>
            <a:ext cx="2080800" cy="2656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7" name="Google Shape;387;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8" name="Shape 388"/>
        <p:cNvGrpSpPr/>
        <p:nvPr/>
      </p:nvGrpSpPr>
      <p:grpSpPr>
        <a:xfrm>
          <a:off x="0" y="0"/>
          <a:ext cx="0" cy="0"/>
          <a:chOff x="0" y="0"/>
          <a:chExt cx="0" cy="0"/>
        </a:xfrm>
      </p:grpSpPr>
      <p:grpSp>
        <p:nvGrpSpPr>
          <p:cNvPr id="389" name="Google Shape;389;p9"/>
          <p:cNvGrpSpPr/>
          <p:nvPr/>
        </p:nvGrpSpPr>
        <p:grpSpPr>
          <a:xfrm flipH="1" rot="10800000">
            <a:off x="900" y="3856775"/>
            <a:ext cx="9143992" cy="1286721"/>
            <a:chOff x="900" y="0"/>
            <a:chExt cx="9143992" cy="1286721"/>
          </a:xfrm>
        </p:grpSpPr>
        <p:sp>
          <p:nvSpPr>
            <p:cNvPr id="390" name="Google Shape;390;p9"/>
            <p:cNvSpPr/>
            <p:nvPr/>
          </p:nvSpPr>
          <p:spPr>
            <a:xfrm>
              <a:off x="4878953" y="643320"/>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5488830" y="322543"/>
              <a:ext cx="608257"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8536629" y="863"/>
              <a:ext cx="608257" cy="643388"/>
            </a:xfrm>
            <a:custGeom>
              <a:rect b="b" l="l" r="r" t="t"/>
              <a:pathLst>
                <a:path extrusionOk="0" h="20037" w="20372">
                  <a:moveTo>
                    <a:pt x="1" y="1"/>
                  </a:moveTo>
                  <a:lnTo>
                    <a:pt x="1" y="20037"/>
                  </a:lnTo>
                  <a:lnTo>
                    <a:pt x="20372" y="9991"/>
                  </a:lnTo>
                  <a:lnTo>
                    <a:pt x="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6706973" y="322543"/>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878953" y="0"/>
              <a:ext cx="609899" cy="643356"/>
            </a:xfrm>
            <a:custGeom>
              <a:rect b="b" l="l" r="r" t="t"/>
              <a:pathLst>
                <a:path extrusionOk="0" h="20036" w="20427">
                  <a:moveTo>
                    <a:pt x="0" y="0"/>
                  </a:moveTo>
                  <a:lnTo>
                    <a:pt x="0" y="20036"/>
                  </a:lnTo>
                  <a:lnTo>
                    <a:pt x="20427" y="10046"/>
                  </a:lnTo>
                  <a:lnTo>
                    <a:pt x="0"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488830"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6097065" y="0"/>
              <a:ext cx="609929"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6706973"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7316850"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4878953" y="322543"/>
              <a:ext cx="609899"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5488830" y="643320"/>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926751"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8536629" y="321640"/>
              <a:ext cx="608257" cy="643388"/>
            </a:xfrm>
            <a:custGeom>
              <a:rect b="b" l="l" r="r" t="t"/>
              <a:pathLst>
                <a:path extrusionOk="0" h="20037" w="20372">
                  <a:moveTo>
                    <a:pt x="20372" y="1"/>
                  </a:moveTo>
                  <a:lnTo>
                    <a:pt x="1" y="10047"/>
                  </a:lnTo>
                  <a:lnTo>
                    <a:pt x="20372" y="20037"/>
                  </a:lnTo>
                  <a:lnTo>
                    <a:pt x="20372"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6097065" y="32254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670696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4878953" y="0"/>
              <a:ext cx="609899" cy="322577"/>
            </a:xfrm>
            <a:custGeom>
              <a:rect b="b" l="l" r="r" t="t"/>
              <a:pathLst>
                <a:path extrusionOk="0" h="10046" w="20427">
                  <a:moveTo>
                    <a:pt x="0" y="0"/>
                  </a:moveTo>
                  <a:lnTo>
                    <a:pt x="20427"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5488830" y="0"/>
              <a:ext cx="608257" cy="643356"/>
            </a:xfrm>
            <a:custGeom>
              <a:rect b="b" l="l" r="r" t="t"/>
              <a:pathLst>
                <a:path extrusionOk="0" h="20036" w="20372">
                  <a:moveTo>
                    <a:pt x="20372" y="0"/>
                  </a:moveTo>
                  <a:lnTo>
                    <a:pt x="1" y="10046"/>
                  </a:lnTo>
                  <a:lnTo>
                    <a:pt x="20372" y="20036"/>
                  </a:lnTo>
                  <a:lnTo>
                    <a:pt x="20372" y="0"/>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6097065" y="0"/>
              <a:ext cx="609929" cy="322577"/>
            </a:xfrm>
            <a:custGeom>
              <a:rect b="b" l="l" r="r" t="t"/>
              <a:pathLst>
                <a:path extrusionOk="0" h="10046" w="20428">
                  <a:moveTo>
                    <a:pt x="1"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8534993"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926757"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925909" y="321643"/>
              <a:ext cx="609899" cy="643388"/>
            </a:xfrm>
            <a:custGeom>
              <a:rect b="b" l="l" r="r" t="t"/>
              <a:pathLst>
                <a:path extrusionOk="0" h="20037" w="20427">
                  <a:moveTo>
                    <a:pt x="0" y="1"/>
                  </a:moveTo>
                  <a:lnTo>
                    <a:pt x="0" y="20037"/>
                  </a:lnTo>
                  <a:lnTo>
                    <a:pt x="20427" y="9991"/>
                  </a:lnTo>
                  <a:lnTo>
                    <a:pt x="0"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flipH="1">
              <a:off x="7316858"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900" y="643324"/>
              <a:ext cx="609899"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610793" y="322545"/>
              <a:ext cx="608257"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8671" y="863"/>
              <a:ext cx="608257"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1828968" y="322545"/>
              <a:ext cx="609899"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4266922" y="321642"/>
              <a:ext cx="609929"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900" y="0"/>
              <a:ext cx="609899"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610793" y="0"/>
              <a:ext cx="608257"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1219044"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1828968" y="0"/>
              <a:ext cx="609899"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438861" y="0"/>
              <a:ext cx="609929"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900" y="322545"/>
              <a:ext cx="609899"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610793" y="643324"/>
              <a:ext cx="608257"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3048778" y="863"/>
              <a:ext cx="609899"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3658671" y="321642"/>
              <a:ext cx="608257"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1219044" y="322545"/>
              <a:ext cx="609929"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4266922" y="863"/>
              <a:ext cx="609929"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900"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610793" y="0"/>
              <a:ext cx="608257"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219044" y="0"/>
              <a:ext cx="609929"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266958" y="0"/>
              <a:ext cx="609899"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3657035" y="0"/>
              <a:ext cx="609899"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3048784" y="0"/>
              <a:ext cx="608257"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438861" y="0"/>
              <a:ext cx="609929"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3047936" y="321645"/>
              <a:ext cx="609899"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flipH="1">
              <a:off x="3658935" y="643332"/>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flipH="1">
              <a:off x="1219312" y="643329"/>
              <a:ext cx="609929"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9"/>
          <p:cNvSpPr txBox="1"/>
          <p:nvPr>
            <p:ph type="title"/>
          </p:nvPr>
        </p:nvSpPr>
        <p:spPr>
          <a:xfrm>
            <a:off x="0" y="0"/>
            <a:ext cx="9144000" cy="696300"/>
          </a:xfrm>
          <a:prstGeom prst="rect">
            <a:avLst/>
          </a:prstGeom>
        </p:spPr>
        <p:txBody>
          <a:bodyPr anchorCtr="0" anchor="b" bIns="91425" lIns="91425" spcFirstLastPara="1" rIns="91425" wrap="square" tIns="91425"/>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439" name="Google Shape;439;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0"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rot="10800000">
              <a:off x="7929943" y="4177563"/>
              <a:ext cx="606220" cy="643388"/>
            </a:xfrm>
            <a:custGeom>
              <a:rect b="b" l="l" r="r" t="t"/>
              <a:pathLst>
                <a:path extrusionOk="0" h="20037" w="20372">
                  <a:moveTo>
                    <a:pt x="1" y="1"/>
                  </a:moveTo>
                  <a:lnTo>
                    <a:pt x="1" y="20037"/>
                  </a:lnTo>
                  <a:lnTo>
                    <a:pt x="20372" y="9991"/>
                  </a:lnTo>
                  <a:lnTo>
                    <a:pt x="1"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rot="10800000">
              <a:off x="4892393" y="4499245"/>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rot="10800000">
              <a:off x="8536133" y="4500140"/>
              <a:ext cx="607856" cy="643356"/>
            </a:xfrm>
            <a:custGeom>
              <a:rect b="b" l="l" r="r" t="t"/>
              <a:pathLst>
                <a:path extrusionOk="0" h="20036" w="20427">
                  <a:moveTo>
                    <a:pt x="0" y="0"/>
                  </a:moveTo>
                  <a:lnTo>
                    <a:pt x="0" y="20036"/>
                  </a:lnTo>
                  <a:lnTo>
                    <a:pt x="20427" y="1004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rot="10800000">
              <a:off x="7929943" y="4820919"/>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rot="10800000">
              <a:off x="7322087" y="4500140"/>
              <a:ext cx="607886" cy="643356"/>
            </a:xfrm>
            <a:custGeom>
              <a:rect b="b" l="l" r="r" t="t"/>
              <a:pathLst>
                <a:path extrusionOk="0" h="20036" w="20428">
                  <a:moveTo>
                    <a:pt x="1" y="0"/>
                  </a:moveTo>
                  <a:lnTo>
                    <a:pt x="1" y="20036"/>
                  </a:lnTo>
                  <a:lnTo>
                    <a:pt x="20427" y="10046"/>
                  </a:lnTo>
                  <a:lnTo>
                    <a:pt x="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rot="10800000">
              <a:off x="6714260" y="4820919"/>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rot="10800000">
              <a:off x="6106404" y="4500140"/>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rot="10800000">
              <a:off x="8536133" y="4177563"/>
              <a:ext cx="607856" cy="643388"/>
            </a:xfrm>
            <a:custGeom>
              <a:rect b="b" l="l" r="r" t="t"/>
              <a:pathLst>
                <a:path extrusionOk="0" h="20037" w="20427">
                  <a:moveTo>
                    <a:pt x="20427" y="1"/>
                  </a:moveTo>
                  <a:lnTo>
                    <a:pt x="0" y="9991"/>
                  </a:lnTo>
                  <a:lnTo>
                    <a:pt x="20427" y="20037"/>
                  </a:lnTo>
                  <a:lnTo>
                    <a:pt x="20427"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rot="10800000">
              <a:off x="7929943" y="3856784"/>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rot="10800000">
              <a:off x="5498583" y="4499245"/>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0800000">
              <a:off x="4892393" y="4178466"/>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0800000">
              <a:off x="7321266" y="4183926"/>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rot="10800000">
              <a:off x="8536133" y="4820919"/>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rot="10800000">
              <a:off x="7929943" y="4500140"/>
              <a:ext cx="606220" cy="643356"/>
            </a:xfrm>
            <a:custGeom>
              <a:rect b="b" l="l" r="r" t="t"/>
              <a:pathLst>
                <a:path extrusionOk="0" h="20036" w="20372">
                  <a:moveTo>
                    <a:pt x="20372" y="0"/>
                  </a:moveTo>
                  <a:lnTo>
                    <a:pt x="1" y="10046"/>
                  </a:lnTo>
                  <a:lnTo>
                    <a:pt x="20372" y="20036"/>
                  </a:lnTo>
                  <a:lnTo>
                    <a:pt x="20372"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rot="10800000">
              <a:off x="7322087" y="4820919"/>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10800000">
              <a:off x="4284531" y="4820919"/>
              <a:ext cx="607856"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0800000">
              <a:off x="4892387" y="4820919"/>
              <a:ext cx="607856" cy="322577"/>
            </a:xfrm>
            <a:custGeom>
              <a:rect b="b" l="l" r="r" t="t"/>
              <a:pathLst>
                <a:path extrusionOk="0" h="10046" w="20427">
                  <a:moveTo>
                    <a:pt x="0" y="0"/>
                  </a:moveTo>
                  <a:lnTo>
                    <a:pt x="20427" y="10046"/>
                  </a:lnTo>
                  <a:lnTo>
                    <a:pt x="20427" y="0"/>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rot="10800000">
              <a:off x="5500214" y="4820919"/>
              <a:ext cx="606220"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rot="10800000">
              <a:off x="6106404" y="4820919"/>
              <a:ext cx="607886"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flipH="1" rot="10800000">
              <a:off x="6713429" y="4183926"/>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rot="10800000">
              <a:off x="4283712" y="4500126"/>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10"/>
          <p:cNvSpPr txBox="1"/>
          <p:nvPr>
            <p:ph idx="1" type="body"/>
          </p:nvPr>
        </p:nvSpPr>
        <p:spPr>
          <a:xfrm>
            <a:off x="457200" y="4101500"/>
            <a:ext cx="35397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600"/>
              <a:buNone/>
              <a:defRPr sz="1600"/>
            </a:lvl1pPr>
          </a:lstStyle>
          <a:p/>
        </p:txBody>
      </p:sp>
      <p:sp>
        <p:nvSpPr>
          <p:cNvPr id="465" name="Google Shape;465;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rect b="b" l="l" r="r" t="t"/>
              <a:pathLst>
                <a:path extrusionOk="0" h="20037" w="20427">
                  <a:moveTo>
                    <a:pt x="0" y="1"/>
                  </a:moveTo>
                  <a:lnTo>
                    <a:pt x="0" y="20037"/>
                  </a:lnTo>
                  <a:lnTo>
                    <a:pt x="20427" y="10047"/>
                  </a:lnTo>
                  <a:lnTo>
                    <a:pt x="0"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608719" y="322534"/>
              <a:ext cx="606220" cy="643388"/>
            </a:xfrm>
            <a:custGeom>
              <a:rect b="b" l="l" r="r" t="t"/>
              <a:pathLst>
                <a:path extrusionOk="0" h="20037" w="20372">
                  <a:moveTo>
                    <a:pt x="1" y="1"/>
                  </a:moveTo>
                  <a:lnTo>
                    <a:pt x="1" y="20037"/>
                  </a:lnTo>
                  <a:lnTo>
                    <a:pt x="20372" y="9991"/>
                  </a:lnTo>
                  <a:lnTo>
                    <a:pt x="1"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3646269" y="852"/>
              <a:ext cx="606220" cy="643388"/>
            </a:xfrm>
            <a:custGeom>
              <a:rect b="b" l="l" r="r" t="t"/>
              <a:pathLst>
                <a:path extrusionOk="0" h="20037" w="20372">
                  <a:moveTo>
                    <a:pt x="1" y="1"/>
                  </a:moveTo>
                  <a:lnTo>
                    <a:pt x="1" y="20037"/>
                  </a:lnTo>
                  <a:lnTo>
                    <a:pt x="20372" y="9991"/>
                  </a:lnTo>
                  <a:lnTo>
                    <a:pt x="1"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1822766" y="322534"/>
              <a:ext cx="607856" cy="643388"/>
            </a:xfrm>
            <a:custGeom>
              <a:rect b="b" l="l" r="r" t="t"/>
              <a:pathLst>
                <a:path extrusionOk="0" h="20037" w="20427">
                  <a:moveTo>
                    <a:pt x="0" y="1"/>
                  </a:moveTo>
                  <a:lnTo>
                    <a:pt x="0" y="20037"/>
                  </a:lnTo>
                  <a:lnTo>
                    <a:pt x="20427" y="9991"/>
                  </a:lnTo>
                  <a:lnTo>
                    <a:pt x="0"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4252459" y="321631"/>
              <a:ext cx="607886" cy="643388"/>
            </a:xfrm>
            <a:custGeom>
              <a:rect b="b" l="l" r="r" t="t"/>
              <a:pathLst>
                <a:path extrusionOk="0" h="20037" w="20428">
                  <a:moveTo>
                    <a:pt x="1" y="1"/>
                  </a:moveTo>
                  <a:lnTo>
                    <a:pt x="1" y="20037"/>
                  </a:lnTo>
                  <a:lnTo>
                    <a:pt x="20427" y="10047"/>
                  </a:lnTo>
                  <a:lnTo>
                    <a:pt x="1" y="1"/>
                  </a:lnTo>
                  <a:close/>
                </a:path>
              </a:pathLst>
            </a:custGeom>
            <a:solidFill>
              <a:srgbClr val="F64646">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4860316" y="852"/>
              <a:ext cx="607856" cy="643388"/>
            </a:xfrm>
            <a:custGeom>
              <a:rect b="b" l="l" r="r" t="t"/>
              <a:pathLst>
                <a:path extrusionOk="0" h="20037" w="20427">
                  <a:moveTo>
                    <a:pt x="0" y="1"/>
                  </a:moveTo>
                  <a:lnTo>
                    <a:pt x="0" y="20037"/>
                  </a:lnTo>
                  <a:lnTo>
                    <a:pt x="20427" y="9991"/>
                  </a:lnTo>
                  <a:lnTo>
                    <a:pt x="0"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892" y="-11"/>
              <a:ext cx="607856" cy="643356"/>
            </a:xfrm>
            <a:custGeom>
              <a:rect b="b" l="l" r="r" t="t"/>
              <a:pathLst>
                <a:path extrusionOk="0" h="20036" w="20427">
                  <a:moveTo>
                    <a:pt x="0" y="0"/>
                  </a:moveTo>
                  <a:lnTo>
                    <a:pt x="0" y="20036"/>
                  </a:lnTo>
                  <a:lnTo>
                    <a:pt x="20427" y="10046"/>
                  </a:lnTo>
                  <a:lnTo>
                    <a:pt x="0"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608719" y="-11"/>
              <a:ext cx="606220" cy="322577"/>
            </a:xfrm>
            <a:custGeom>
              <a:rect b="b" l="l" r="r" t="t"/>
              <a:pathLst>
                <a:path extrusionOk="0" h="10046" w="20372">
                  <a:moveTo>
                    <a:pt x="1" y="0"/>
                  </a:moveTo>
                  <a:lnTo>
                    <a:pt x="1" y="10046"/>
                  </a:lnTo>
                  <a:lnTo>
                    <a:pt x="20372"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1214909" y="-11"/>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1822766" y="-11"/>
              <a:ext cx="607856" cy="322577"/>
            </a:xfrm>
            <a:custGeom>
              <a:rect b="b" l="l" r="r" t="t"/>
              <a:pathLst>
                <a:path extrusionOk="0" h="10046" w="20427">
                  <a:moveTo>
                    <a:pt x="0" y="0"/>
                  </a:moveTo>
                  <a:lnTo>
                    <a:pt x="0" y="10046"/>
                  </a:lnTo>
                  <a:lnTo>
                    <a:pt x="20427" y="0"/>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430592" y="-11"/>
              <a:ext cx="607886" cy="643356"/>
            </a:xfrm>
            <a:custGeom>
              <a:rect b="b" l="l" r="r" t="t"/>
              <a:pathLst>
                <a:path extrusionOk="0" h="20036" w="20428">
                  <a:moveTo>
                    <a:pt x="1" y="0"/>
                  </a:moveTo>
                  <a:lnTo>
                    <a:pt x="1" y="20036"/>
                  </a:lnTo>
                  <a:lnTo>
                    <a:pt x="20427" y="10046"/>
                  </a:lnTo>
                  <a:lnTo>
                    <a:pt x="1"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892" y="322534"/>
              <a:ext cx="607856" cy="643388"/>
            </a:xfrm>
            <a:custGeom>
              <a:rect b="b" l="l" r="r" t="t"/>
              <a:pathLst>
                <a:path extrusionOk="0" h="20037" w="20427">
                  <a:moveTo>
                    <a:pt x="20427" y="1"/>
                  </a:moveTo>
                  <a:lnTo>
                    <a:pt x="0" y="9991"/>
                  </a:lnTo>
                  <a:lnTo>
                    <a:pt x="20427" y="20037"/>
                  </a:lnTo>
                  <a:lnTo>
                    <a:pt x="204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608719" y="643313"/>
              <a:ext cx="606220" cy="643388"/>
            </a:xfrm>
            <a:custGeom>
              <a:rect b="b" l="l" r="r" t="t"/>
              <a:pathLst>
                <a:path extrusionOk="0" h="20037" w="20372">
                  <a:moveTo>
                    <a:pt x="20372" y="1"/>
                  </a:moveTo>
                  <a:lnTo>
                    <a:pt x="1" y="10047"/>
                  </a:lnTo>
                  <a:lnTo>
                    <a:pt x="20372" y="20037"/>
                  </a:lnTo>
                  <a:lnTo>
                    <a:pt x="20372"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3038442" y="852"/>
              <a:ext cx="607856" cy="643388"/>
            </a:xfrm>
            <a:custGeom>
              <a:rect b="b" l="l" r="r" t="t"/>
              <a:pathLst>
                <a:path extrusionOk="0" h="20037" w="20427">
                  <a:moveTo>
                    <a:pt x="20427" y="1"/>
                  </a:moveTo>
                  <a:lnTo>
                    <a:pt x="0" y="9991"/>
                  </a:lnTo>
                  <a:lnTo>
                    <a:pt x="20427" y="20037"/>
                  </a:lnTo>
                  <a:lnTo>
                    <a:pt x="20427"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3646269" y="321631"/>
              <a:ext cx="606220" cy="643388"/>
            </a:xfrm>
            <a:custGeom>
              <a:rect b="b" l="l" r="r" t="t"/>
              <a:pathLst>
                <a:path extrusionOk="0" h="20037" w="20372">
                  <a:moveTo>
                    <a:pt x="20372" y="1"/>
                  </a:moveTo>
                  <a:lnTo>
                    <a:pt x="1" y="10047"/>
                  </a:lnTo>
                  <a:lnTo>
                    <a:pt x="20372" y="20037"/>
                  </a:lnTo>
                  <a:lnTo>
                    <a:pt x="2037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214909" y="322534"/>
              <a:ext cx="607886" cy="643388"/>
            </a:xfrm>
            <a:custGeom>
              <a:rect b="b" l="l" r="r" t="t"/>
              <a:pathLst>
                <a:path extrusionOk="0" h="20037" w="20428">
                  <a:moveTo>
                    <a:pt x="20427" y="1"/>
                  </a:moveTo>
                  <a:lnTo>
                    <a:pt x="1" y="9991"/>
                  </a:lnTo>
                  <a:lnTo>
                    <a:pt x="20427" y="20037"/>
                  </a:lnTo>
                  <a:lnTo>
                    <a:pt x="20427"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4252459" y="852"/>
              <a:ext cx="607886" cy="643388"/>
            </a:xfrm>
            <a:custGeom>
              <a:rect b="b" l="l" r="r" t="t"/>
              <a:pathLst>
                <a:path extrusionOk="0" h="20037" w="20428">
                  <a:moveTo>
                    <a:pt x="20427" y="1"/>
                  </a:moveTo>
                  <a:lnTo>
                    <a:pt x="1" y="9991"/>
                  </a:lnTo>
                  <a:lnTo>
                    <a:pt x="20427" y="20037"/>
                  </a:lnTo>
                  <a:lnTo>
                    <a:pt x="20427" y="1"/>
                  </a:lnTo>
                  <a:close/>
                </a:path>
              </a:pathLst>
            </a:custGeom>
            <a:solidFill>
              <a:srgbClr val="FFA4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4252459" y="644208"/>
              <a:ext cx="607886" cy="643388"/>
            </a:xfrm>
            <a:custGeom>
              <a:rect b="b" l="l" r="r" t="t"/>
              <a:pathLst>
                <a:path extrusionOk="0" h="20037" w="20428">
                  <a:moveTo>
                    <a:pt x="20427" y="1"/>
                  </a:moveTo>
                  <a:lnTo>
                    <a:pt x="1" y="9991"/>
                  </a:lnTo>
                  <a:lnTo>
                    <a:pt x="20427" y="20036"/>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1822755" y="643321"/>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892" y="-11"/>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608719" y="-11"/>
              <a:ext cx="606220" cy="643356"/>
            </a:xfrm>
            <a:custGeom>
              <a:rect b="b" l="l" r="r" t="t"/>
              <a:pathLst>
                <a:path extrusionOk="0" h="20036" w="20372">
                  <a:moveTo>
                    <a:pt x="20372" y="0"/>
                  </a:moveTo>
                  <a:lnTo>
                    <a:pt x="1" y="10046"/>
                  </a:lnTo>
                  <a:lnTo>
                    <a:pt x="20372" y="20036"/>
                  </a:lnTo>
                  <a:lnTo>
                    <a:pt x="20372"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1214909" y="-11"/>
              <a:ext cx="607886" cy="322577"/>
            </a:xfrm>
            <a:custGeom>
              <a:rect b="b" l="l" r="r" t="t"/>
              <a:pathLst>
                <a:path extrusionOk="0" h="10046" w="20428">
                  <a:moveTo>
                    <a:pt x="1" y="0"/>
                  </a:moveTo>
                  <a:lnTo>
                    <a:pt x="20427" y="10046"/>
                  </a:lnTo>
                  <a:lnTo>
                    <a:pt x="204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4252495" y="-11"/>
              <a:ext cx="607856" cy="322577"/>
            </a:xfrm>
            <a:custGeom>
              <a:rect b="b" l="l" r="r" t="t"/>
              <a:pathLst>
                <a:path extrusionOk="0" h="10046" w="20427">
                  <a:moveTo>
                    <a:pt x="0" y="0"/>
                  </a:moveTo>
                  <a:lnTo>
                    <a:pt x="0" y="10046"/>
                  </a:lnTo>
                  <a:lnTo>
                    <a:pt x="20427"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3644639" y="-11"/>
              <a:ext cx="607856" cy="322577"/>
            </a:xfrm>
            <a:custGeom>
              <a:rect b="b" l="l" r="r" t="t"/>
              <a:pathLst>
                <a:path extrusionOk="0" h="10046" w="20427">
                  <a:moveTo>
                    <a:pt x="0" y="0"/>
                  </a:moveTo>
                  <a:lnTo>
                    <a:pt x="20427" y="10046"/>
                  </a:lnTo>
                  <a:lnTo>
                    <a:pt x="2042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038449" y="-11"/>
              <a:ext cx="606220" cy="322577"/>
            </a:xfrm>
            <a:custGeom>
              <a:rect b="b" l="l" r="r" t="t"/>
              <a:pathLst>
                <a:path extrusionOk="0" h="10046" w="20372">
                  <a:moveTo>
                    <a:pt x="0" y="0"/>
                  </a:moveTo>
                  <a:lnTo>
                    <a:pt x="0" y="10046"/>
                  </a:lnTo>
                  <a:lnTo>
                    <a:pt x="20371" y="0"/>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430592" y="-11"/>
              <a:ext cx="607886" cy="322577"/>
            </a:xfrm>
            <a:custGeom>
              <a:rect b="b" l="l" r="r" t="t"/>
              <a:pathLst>
                <a:path extrusionOk="0" h="10046" w="20428">
                  <a:moveTo>
                    <a:pt x="1" y="0"/>
                  </a:moveTo>
                  <a:lnTo>
                    <a:pt x="20427" y="10046"/>
                  </a:lnTo>
                  <a:lnTo>
                    <a:pt x="20427" y="0"/>
                  </a:lnTo>
                  <a:close/>
                </a:path>
              </a:pathLst>
            </a:custGeom>
            <a:solidFill>
              <a:srgbClr val="A61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3037603" y="321634"/>
              <a:ext cx="607856" cy="643388"/>
            </a:xfrm>
            <a:custGeom>
              <a:rect b="b" l="l" r="r" t="t"/>
              <a:pathLst>
                <a:path extrusionOk="0" h="20037" w="20427">
                  <a:moveTo>
                    <a:pt x="0" y="1"/>
                  </a:moveTo>
                  <a:lnTo>
                    <a:pt x="0" y="20037"/>
                  </a:lnTo>
                  <a:lnTo>
                    <a:pt x="20427" y="9991"/>
                  </a:lnTo>
                  <a:lnTo>
                    <a:pt x="0" y="1"/>
                  </a:lnTo>
                  <a:close/>
                </a:path>
              </a:pathLst>
            </a:custGeom>
            <a:solidFill>
              <a:srgbClr val="FFC800">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flipH="1">
              <a:off x="2430592" y="643321"/>
              <a:ext cx="607886" cy="643388"/>
            </a:xfrm>
            <a:custGeom>
              <a:rect b="b" l="l" r="r" t="t"/>
              <a:pathLst>
                <a:path extrusionOk="0" h="20037" w="20428">
                  <a:moveTo>
                    <a:pt x="20427" y="1"/>
                  </a:moveTo>
                  <a:lnTo>
                    <a:pt x="1" y="9991"/>
                  </a:lnTo>
                  <a:lnTo>
                    <a:pt x="20427" y="20037"/>
                  </a:lnTo>
                  <a:lnTo>
                    <a:pt x="20427" y="1"/>
                  </a:lnTo>
                  <a:close/>
                </a:path>
              </a:pathLst>
            </a:custGeom>
            <a:solidFill>
              <a:srgbClr val="FFFFFF"/>
            </a:solid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66525"/>
            <a:ext cx="6455700" cy="6681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222222"/>
              </a:buClr>
              <a:buSzPts val="2400"/>
              <a:buFont typeface="Montserrat"/>
              <a:buNone/>
              <a:defRPr b="1" sz="2400">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1320025" y="1613274"/>
            <a:ext cx="6455700" cy="2902500"/>
          </a:xfrm>
          <a:prstGeom prst="rect">
            <a:avLst/>
          </a:prstGeom>
          <a:noFill/>
          <a:ln>
            <a:noFill/>
          </a:ln>
        </p:spPr>
        <p:txBody>
          <a:bodyPr anchorCtr="0" anchor="t" bIns="91425" lIns="91425" spcFirstLastPara="1" rIns="91425" wrap="square" tIns="91425"/>
          <a:lstStyle>
            <a:lvl1pPr indent="-368300" lvl="0" marL="4572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indent="-368300" lvl="1" marL="9144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indent="-368300" lvl="2" marL="13716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indent="-368300" lvl="3" marL="18288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indent="-368300" lvl="4" marL="22860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indent="-368300" lvl="5" marL="27432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indent="-368300" lvl="6" marL="32004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indent="-368300" lvl="7" marL="36576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indent="-368300" lvl="8" marL="41148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www.google.com/sheets/about/"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25.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www.fontsquirrel.com/fonts/montserr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twitter.com/googledocs/status/7300872401566433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64646"/>
        </a:solidFill>
      </p:bgPr>
    </p:bg>
    <p:spTree>
      <p:nvGrpSpPr>
        <p:cNvPr id="626" name="Shape 626"/>
        <p:cNvGrpSpPr/>
        <p:nvPr/>
      </p:nvGrpSpPr>
      <p:grpSpPr>
        <a:xfrm>
          <a:off x="0" y="0"/>
          <a:ext cx="0" cy="0"/>
          <a:chOff x="0" y="0"/>
          <a:chExt cx="0" cy="0"/>
        </a:xfrm>
      </p:grpSpPr>
      <p:sp>
        <p:nvSpPr>
          <p:cNvPr id="627" name="Google Shape;627;p14"/>
          <p:cNvSpPr txBox="1"/>
          <p:nvPr>
            <p:ph type="ctrTitle"/>
          </p:nvPr>
        </p:nvSpPr>
        <p:spPr>
          <a:xfrm>
            <a:off x="685800" y="1991825"/>
            <a:ext cx="52650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is your presentation 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23"/>
          <p:cNvSpPr txBox="1"/>
          <p:nvPr>
            <p:ph type="title"/>
          </p:nvPr>
        </p:nvSpPr>
        <p:spPr>
          <a:xfrm>
            <a:off x="742725" y="1652750"/>
            <a:ext cx="3892200" cy="51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picture is worth a thousand words</a:t>
            </a:r>
            <a:endParaRPr/>
          </a:p>
        </p:txBody>
      </p:sp>
      <p:sp>
        <p:nvSpPr>
          <p:cNvPr id="706" name="Google Shape;706;p23"/>
          <p:cNvSpPr txBox="1"/>
          <p:nvPr>
            <p:ph idx="1" type="body"/>
          </p:nvPr>
        </p:nvSpPr>
        <p:spPr>
          <a:xfrm>
            <a:off x="742725" y="2227229"/>
            <a:ext cx="3892200" cy="223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Google Shape;707;p23"/>
          <p:cNvPicPr preferRelativeResize="0"/>
          <p:nvPr/>
        </p:nvPicPr>
        <p:blipFill rotWithShape="1">
          <a:blip r:embed="rId3">
            <a:alphaModFix/>
          </a:blip>
          <a:srcRect b="-4174" l="17135" r="17135" t="11418"/>
          <a:stretch/>
        </p:blipFill>
        <p:spPr>
          <a:xfrm rot="5400000">
            <a:off x="5398925" y="758200"/>
            <a:ext cx="3855300" cy="3627000"/>
          </a:xfrm>
          <a:prstGeom prst="triangle">
            <a:avLst>
              <a:gd fmla="val 50000" name="adj"/>
            </a:avLst>
          </a:prstGeom>
          <a:noFill/>
          <a:ln>
            <a:noFill/>
          </a:ln>
        </p:spPr>
      </p:pic>
      <p:sp>
        <p:nvSpPr>
          <p:cNvPr id="708" name="Google Shape;708;p23"/>
          <p:cNvSpPr txBox="1"/>
          <p:nvPr>
            <p:ph idx="12" type="sldNum"/>
          </p:nvPr>
        </p:nvSpPr>
        <p:spPr>
          <a:xfrm>
            <a:off x="919923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9" name="Google Shape;709;p23"/>
          <p:cNvSpPr txBox="1"/>
          <p:nvPr>
            <p:ph idx="4294967295" type="sldNum"/>
          </p:nvPr>
        </p:nvSpPr>
        <p:spPr>
          <a:xfrm>
            <a:off x="919923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3" name="Shape 713"/>
        <p:cNvGrpSpPr/>
        <p:nvPr/>
      </p:nvGrpSpPr>
      <p:grpSpPr>
        <a:xfrm>
          <a:off x="0" y="0"/>
          <a:ext cx="0" cy="0"/>
          <a:chOff x="0" y="0"/>
          <a:chExt cx="0" cy="0"/>
        </a:xfrm>
      </p:grpSpPr>
      <p:sp>
        <p:nvSpPr>
          <p:cNvPr id="714" name="Google Shape;714;p24"/>
          <p:cNvSpPr txBox="1"/>
          <p:nvPr>
            <p:ph idx="4294967295" type="title"/>
          </p:nvPr>
        </p:nvSpPr>
        <p:spPr>
          <a:xfrm>
            <a:off x="581025" y="3191425"/>
            <a:ext cx="4754100" cy="138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800">
                <a:solidFill>
                  <a:srgbClr val="FFFFFF"/>
                </a:solidFill>
              </a:rPr>
              <a:t>Want big impact?</a:t>
            </a:r>
            <a:endParaRPr b="0" sz="1800">
              <a:solidFill>
                <a:srgbClr val="FFFFFF"/>
              </a:solidFill>
            </a:endParaRPr>
          </a:p>
          <a:p>
            <a:pPr indent="0" lvl="0" marL="0" rtl="0" algn="l">
              <a:spcBef>
                <a:spcPts val="0"/>
              </a:spcBef>
              <a:spcAft>
                <a:spcPts val="0"/>
              </a:spcAft>
              <a:buNone/>
            </a:pPr>
            <a:r>
              <a:rPr lang="en" sz="1800">
                <a:solidFill>
                  <a:srgbClr val="FFFFFF"/>
                </a:solidFill>
              </a:rPr>
              <a:t>Use big image.</a:t>
            </a:r>
            <a:endParaRPr sz="1800">
              <a:solidFill>
                <a:srgbClr val="FFFFFF"/>
              </a:solidFill>
            </a:endParaRPr>
          </a:p>
        </p:txBody>
      </p:sp>
      <p:sp>
        <p:nvSpPr>
          <p:cNvPr id="715" name="Google Shape;715;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25"/>
          <p:cNvSpPr txBox="1"/>
          <p:nvPr>
            <p:ph idx="1" type="body"/>
          </p:nvPr>
        </p:nvSpPr>
        <p:spPr>
          <a:xfrm>
            <a:off x="457200" y="4101500"/>
            <a:ext cx="3539700" cy="5196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You can insert graphs from </a:t>
            </a:r>
            <a:r>
              <a:rPr lang="en" u="sng">
                <a:hlinkClick r:id="rId3"/>
              </a:rPr>
              <a:t>Google Sheets</a:t>
            </a:r>
            <a:endParaRPr/>
          </a:p>
        </p:txBody>
      </p:sp>
      <p:sp>
        <p:nvSpPr>
          <p:cNvPr id="721" name="Google Shape;721;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2" name="Google Shape;722;p25"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26"/>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 diagrams to explain your ideas</a:t>
            </a:r>
            <a:endParaRPr/>
          </a:p>
        </p:txBody>
      </p:sp>
      <p:sp>
        <p:nvSpPr>
          <p:cNvPr id="728" name="Google Shape;728;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9" name="Google Shape;729;p26"/>
          <p:cNvSpPr/>
          <p:nvPr/>
        </p:nvSpPr>
        <p:spPr>
          <a:xfrm>
            <a:off x="3009152" y="1090417"/>
            <a:ext cx="3115500" cy="2395800"/>
          </a:xfrm>
          <a:prstGeom prst="triangl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0" name="Google Shape;730;p26"/>
          <p:cNvSpPr txBox="1"/>
          <p:nvPr/>
        </p:nvSpPr>
        <p:spPr>
          <a:xfrm>
            <a:off x="3702149" y="2369688"/>
            <a:ext cx="1730400" cy="96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Google Shape;731;p26"/>
          <p:cNvGrpSpPr/>
          <p:nvPr/>
        </p:nvGrpSpPr>
        <p:grpSpPr>
          <a:xfrm>
            <a:off x="3520714" y="3123697"/>
            <a:ext cx="2936413" cy="945747"/>
            <a:chOff x="3698064" y="3159725"/>
            <a:chExt cx="2449869" cy="789043"/>
          </a:xfrm>
        </p:grpSpPr>
        <p:sp>
          <p:nvSpPr>
            <p:cNvPr id="732" name="Google Shape;732;p26"/>
            <p:cNvSpPr/>
            <p:nvPr/>
          </p:nvSpPr>
          <p:spPr>
            <a:xfrm rot="10800000">
              <a:off x="3698064" y="3575617"/>
              <a:ext cx="1740900" cy="125400"/>
            </a:xfrm>
            <a:prstGeom prst="rightArrow">
              <a:avLst>
                <a:gd fmla="val 25514" name="adj1"/>
                <a:gd fmla="val 64322" name="adj2"/>
              </a:avLst>
            </a:pr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3" name="Google Shape;733;p26"/>
            <p:cNvSpPr txBox="1"/>
            <p:nvPr/>
          </p:nvSpPr>
          <p:spPr>
            <a:xfrm rot="620">
              <a:off x="3771608" y="3655818"/>
              <a:ext cx="1662900" cy="29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Google Shape;734;p26"/>
            <p:cNvSpPr/>
            <p:nvPr/>
          </p:nvSpPr>
          <p:spPr>
            <a:xfrm>
              <a:off x="5582733" y="3159725"/>
              <a:ext cx="565200" cy="565500"/>
            </a:xfrm>
            <a:prstGeom prst="ellipse">
              <a:avLst/>
            </a:prstGeom>
            <a:solidFill>
              <a:srgbClr val="FFA400"/>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02</a:t>
              </a:r>
              <a:endParaRPr b="1" sz="1200">
                <a:solidFill>
                  <a:srgbClr val="FFFFFF"/>
                </a:solidFill>
                <a:latin typeface="Montserrat"/>
                <a:ea typeface="Montserrat"/>
                <a:cs typeface="Montserrat"/>
                <a:sym typeface="Montserrat"/>
              </a:endParaRPr>
            </a:p>
          </p:txBody>
        </p:sp>
      </p:grpSp>
      <p:grpSp>
        <p:nvGrpSpPr>
          <p:cNvPr id="735" name="Google Shape;735;p26"/>
          <p:cNvGrpSpPr/>
          <p:nvPr/>
        </p:nvGrpSpPr>
        <p:grpSpPr>
          <a:xfrm>
            <a:off x="2723728" y="1165167"/>
            <a:ext cx="1497761" cy="2636339"/>
            <a:chOff x="3033133" y="1525710"/>
            <a:chExt cx="1249592" cy="2199515"/>
          </a:xfrm>
        </p:grpSpPr>
        <p:sp>
          <p:nvSpPr>
            <p:cNvPr id="736" name="Google Shape;736;p26"/>
            <p:cNvSpPr/>
            <p:nvPr/>
          </p:nvSpPr>
          <p:spPr>
            <a:xfrm rot="-3360517">
              <a:off x="2960437" y="2297046"/>
              <a:ext cx="1629676" cy="125310"/>
            </a:xfrm>
            <a:prstGeom prst="rightArrow">
              <a:avLst>
                <a:gd fmla="val 25514" name="adj1"/>
                <a:gd fmla="val 64322" name="adj2"/>
              </a:avLst>
            </a:pr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37" name="Google Shape;737;p26"/>
            <p:cNvSpPr txBox="1"/>
            <p:nvPr/>
          </p:nvSpPr>
          <p:spPr>
            <a:xfrm rot="-3365016">
              <a:off x="2786718" y="2151658"/>
              <a:ext cx="1664030" cy="292803"/>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Google Shape;738;p26"/>
            <p:cNvSpPr/>
            <p:nvPr/>
          </p:nvSpPr>
          <p:spPr>
            <a:xfrm>
              <a:off x="3058183" y="3159725"/>
              <a:ext cx="565200" cy="565500"/>
            </a:xfrm>
            <a:prstGeom prst="ellipse">
              <a:avLst/>
            </a:prstGeom>
            <a:solidFill>
              <a:srgbClr val="FFC800"/>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03</a:t>
              </a:r>
              <a:endParaRPr b="1" sz="1200">
                <a:solidFill>
                  <a:srgbClr val="FFFFFF"/>
                </a:solidFill>
                <a:latin typeface="Montserrat"/>
                <a:ea typeface="Montserrat"/>
                <a:cs typeface="Montserrat"/>
                <a:sym typeface="Montserrat"/>
              </a:endParaRPr>
            </a:p>
          </p:txBody>
        </p:sp>
      </p:grpSp>
      <p:grpSp>
        <p:nvGrpSpPr>
          <p:cNvPr id="739" name="Google Shape;739;p26"/>
          <p:cNvGrpSpPr/>
          <p:nvPr/>
        </p:nvGrpSpPr>
        <p:grpSpPr>
          <a:xfrm>
            <a:off x="4228660" y="772493"/>
            <a:ext cx="2118446" cy="2231791"/>
            <a:chOff x="4288708" y="1198100"/>
            <a:chExt cx="1767434" cy="1861998"/>
          </a:xfrm>
        </p:grpSpPr>
        <p:sp>
          <p:nvSpPr>
            <p:cNvPr id="740" name="Google Shape;740;p26"/>
            <p:cNvSpPr/>
            <p:nvPr/>
          </p:nvSpPr>
          <p:spPr>
            <a:xfrm rot="3420919">
              <a:off x="4575050" y="2300047"/>
              <a:ext cx="1581515" cy="125402"/>
            </a:xfrm>
            <a:prstGeom prst="rightArrow">
              <a:avLst>
                <a:gd fmla="val 25514" name="adj1"/>
                <a:gd fmla="val 64322" name="adj2"/>
              </a:avLst>
            </a:pr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Montserrat Light"/>
                <a:ea typeface="Montserrat Light"/>
                <a:cs typeface="Montserrat Light"/>
                <a:sym typeface="Montserrat Light"/>
              </a:endParaRPr>
            </a:p>
          </p:txBody>
        </p:sp>
        <p:sp>
          <p:nvSpPr>
            <p:cNvPr id="741" name="Google Shape;741;p26"/>
            <p:cNvSpPr/>
            <p:nvPr/>
          </p:nvSpPr>
          <p:spPr>
            <a:xfrm>
              <a:off x="4288708" y="1198100"/>
              <a:ext cx="565200" cy="565500"/>
            </a:xfrm>
            <a:prstGeom prst="ellipse">
              <a:avLst/>
            </a:prstGeom>
            <a:solidFill>
              <a:srgbClr val="F64646"/>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Montserrat"/>
                  <a:ea typeface="Montserrat"/>
                  <a:cs typeface="Montserrat"/>
                  <a:sym typeface="Montserrat"/>
                </a:rPr>
                <a:t>01</a:t>
              </a:r>
              <a:endParaRPr b="1" sz="1200">
                <a:solidFill>
                  <a:srgbClr val="FFFFFF"/>
                </a:solidFill>
                <a:latin typeface="Montserrat"/>
                <a:ea typeface="Montserrat"/>
                <a:cs typeface="Montserrat"/>
                <a:sym typeface="Montserrat"/>
              </a:endParaRPr>
            </a:p>
          </p:txBody>
        </p:sp>
        <p:sp>
          <p:nvSpPr>
            <p:cNvPr id="742" name="Google Shape;742;p26"/>
            <p:cNvSpPr txBox="1"/>
            <p:nvPr/>
          </p:nvSpPr>
          <p:spPr>
            <a:xfrm rot="3420634">
              <a:off x="4640653" y="2101762"/>
              <a:ext cx="1673878" cy="292822"/>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27"/>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And tables to compare data</a:t>
            </a:r>
            <a:endParaRPr/>
          </a:p>
        </p:txBody>
      </p:sp>
      <p:graphicFrame>
        <p:nvGraphicFramePr>
          <p:cNvPr id="748" name="Google Shape;748;p27"/>
          <p:cNvGraphicFramePr/>
          <p:nvPr/>
        </p:nvGraphicFramePr>
        <p:xfrm>
          <a:off x="952500" y="940581"/>
          <a:ext cx="3000000" cy="3000000"/>
        </p:xfrm>
        <a:graphic>
          <a:graphicData uri="http://schemas.openxmlformats.org/drawingml/2006/table">
            <a:tbl>
              <a:tblPr>
                <a:noFill/>
                <a:tableStyleId>{3D0F3E90-A09A-42BC-9472-6FF0EAB3F628}</a:tableStyleId>
              </a:tblPr>
              <a:tblGrid>
                <a:gridCol w="1809750"/>
                <a:gridCol w="1809750"/>
                <a:gridCol w="1809750"/>
                <a:gridCol w="1809750"/>
              </a:tblGrid>
              <a:tr h="644475">
                <a:tc>
                  <a:txBody>
                    <a:bodyPr>
                      <a:noAutofit/>
                    </a:bodyPr>
                    <a:lstStyle/>
                    <a:p>
                      <a:pPr indent="0" lvl="0" marL="0" rtl="0" algn="l">
                        <a:spcBef>
                          <a:spcPts val="0"/>
                        </a:spcBef>
                        <a:spcAft>
                          <a:spcPts val="0"/>
                        </a:spcAft>
                        <a:buNone/>
                      </a:pPr>
                      <a:r>
                        <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38100">
                      <a:solidFill>
                        <a:srgbClr val="F64646"/>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noAutofit/>
                    </a:bodyPr>
                    <a:lstStyle/>
                    <a:p>
                      <a:pPr indent="0" lvl="0" marL="0" rtl="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10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20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7</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noAutofit/>
                    </a:bodyPr>
                    <a:lstStyle/>
                    <a:p>
                      <a:pPr indent="0" lvl="0" marL="0" rtl="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30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15</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10</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9525">
                      <a:solidFill>
                        <a:srgbClr val="FFC800"/>
                      </a:solidFill>
                      <a:prstDash val="solid"/>
                      <a:round/>
                      <a:headEnd len="sm" w="sm" type="none"/>
                      <a:tailEnd len="sm" w="sm" type="none"/>
                    </a:lnB>
                  </a:tcPr>
                </a:tc>
              </a:tr>
              <a:tr h="644475">
                <a:tc>
                  <a:txBody>
                    <a:bodyPr>
                      <a:noAutofit/>
                    </a:bodyPr>
                    <a:lstStyle/>
                    <a:p>
                      <a:pPr indent="0" lvl="0" marL="0" rtl="0" algn="r">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5</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24</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800">
                          <a:latin typeface="Montserrat"/>
                          <a:ea typeface="Montserrat"/>
                          <a:cs typeface="Montserrat"/>
                          <a:sym typeface="Montserrat"/>
                        </a:rPr>
                        <a:t>16</a:t>
                      </a:r>
                      <a:endParaRPr b="1" sz="1800">
                        <a:latin typeface="Montserrat"/>
                        <a:ea typeface="Montserrat"/>
                        <a:cs typeface="Montserrat"/>
                        <a:sym typeface="Montserrat"/>
                      </a:endParaRPr>
                    </a:p>
                  </a:txBody>
                  <a:tcPr marT="68575" marB="68575" marR="91425" marL="91425" anchor="ctr">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FFC800"/>
                      </a:solidFill>
                      <a:prstDash val="solid"/>
                      <a:round/>
                      <a:headEnd len="sm" w="sm" type="none"/>
                      <a:tailEnd len="sm" w="sm" type="none"/>
                    </a:lnT>
                    <a:lnB cap="flat" cmpd="sng" w="38100">
                      <a:solidFill>
                        <a:srgbClr val="F64646"/>
                      </a:solidFill>
                      <a:prstDash val="solid"/>
                      <a:round/>
                      <a:headEnd len="sm" w="sm" type="none"/>
                      <a:tailEnd len="sm" w="sm" type="none"/>
                    </a:lnB>
                  </a:tcPr>
                </a:tc>
              </a:tr>
            </a:tbl>
          </a:graphicData>
        </a:graphic>
      </p:graphicFrame>
      <p:sp>
        <p:nvSpPr>
          <p:cNvPr id="749" name="Google Shape;749;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28"/>
          <p:cNvSpPr/>
          <p:nvPr/>
        </p:nvSpPr>
        <p:spPr>
          <a:xfrm>
            <a:off x="749350" y="749550"/>
            <a:ext cx="7702391" cy="3669249"/>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8"/>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Maps</a:t>
            </a:r>
            <a:endParaRPr/>
          </a:p>
        </p:txBody>
      </p:sp>
      <p:sp>
        <p:nvSpPr>
          <p:cNvPr id="756" name="Google Shape;756;p28"/>
          <p:cNvSpPr/>
          <p:nvPr/>
        </p:nvSpPr>
        <p:spPr>
          <a:xfrm>
            <a:off x="2138250" y="1601900"/>
            <a:ext cx="688500" cy="202500"/>
          </a:xfrm>
          <a:prstGeom prst="wedgeRectCallout">
            <a:avLst>
              <a:gd fmla="val -21428" name="adj1"/>
              <a:gd fmla="val 84287" name="adj2"/>
            </a:avLst>
          </a:prstGeom>
          <a:solidFill>
            <a:srgbClr val="FFC8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Google Shape;757;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8" name="Google Shape;758;p28"/>
          <p:cNvSpPr/>
          <p:nvPr/>
        </p:nvSpPr>
        <p:spPr>
          <a:xfrm rot="10800000">
            <a:off x="1313925" y="1809075"/>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8"/>
          <p:cNvSpPr/>
          <p:nvPr/>
        </p:nvSpPr>
        <p:spPr>
          <a:xfrm rot="10800000">
            <a:off x="2914125" y="3333075"/>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rot="10800000">
            <a:off x="7351940" y="3777828"/>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rot="10800000">
            <a:off x="3922940" y="16897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8"/>
          <p:cNvSpPr/>
          <p:nvPr/>
        </p:nvSpPr>
        <p:spPr>
          <a:xfrm rot="10800000">
            <a:off x="4532540" y="36709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rot="10800000">
            <a:off x="6589940" y="2146966"/>
            <a:ext cx="136800" cy="118500"/>
          </a:xfrm>
          <a:prstGeom prst="triangle">
            <a:avLst>
              <a:gd fmla="val 50000" name="adj"/>
            </a:avLst>
          </a:prstGeom>
          <a:solidFill>
            <a:srgbClr val="FFC800"/>
          </a:solidFill>
          <a:ln cap="flat" cmpd="sng" w="28575">
            <a:solidFill>
              <a:srgbClr val="FFA4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29"/>
          <p:cNvSpPr txBox="1"/>
          <p:nvPr>
            <p:ph idx="4294967295" type="ctrTitle"/>
          </p:nvPr>
        </p:nvSpPr>
        <p:spPr>
          <a:xfrm>
            <a:off x="685800" y="13547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solidFill>
                  <a:srgbClr val="FFA400"/>
                </a:solidFill>
              </a:rPr>
              <a:t>89,526,124</a:t>
            </a:r>
            <a:endParaRPr sz="9600">
              <a:solidFill>
                <a:srgbClr val="FFA400"/>
              </a:solidFill>
            </a:endParaRPr>
          </a:p>
        </p:txBody>
      </p:sp>
      <p:sp>
        <p:nvSpPr>
          <p:cNvPr id="769" name="Google Shape;769;p29"/>
          <p:cNvSpPr txBox="1"/>
          <p:nvPr>
            <p:ph idx="4294967295" type="subTitle"/>
          </p:nvPr>
        </p:nvSpPr>
        <p:spPr>
          <a:xfrm>
            <a:off x="685800" y="23066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Whoa! That’s a big number, aren’t you proud?</a:t>
            </a:r>
            <a:endParaRPr/>
          </a:p>
        </p:txBody>
      </p:sp>
      <p:sp>
        <p:nvSpPr>
          <p:cNvPr id="770" name="Google Shape;770;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30"/>
          <p:cNvSpPr txBox="1"/>
          <p:nvPr>
            <p:ph idx="4294967295" type="ctrTitle"/>
          </p:nvPr>
        </p:nvSpPr>
        <p:spPr>
          <a:xfrm>
            <a:off x="685800" y="495600"/>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C800"/>
                </a:solidFill>
              </a:rPr>
              <a:t>89,526,124$</a:t>
            </a:r>
            <a:endParaRPr sz="3600">
              <a:solidFill>
                <a:srgbClr val="FFC800"/>
              </a:solidFill>
            </a:endParaRPr>
          </a:p>
        </p:txBody>
      </p:sp>
      <p:sp>
        <p:nvSpPr>
          <p:cNvPr id="776" name="Google Shape;776;p30"/>
          <p:cNvSpPr txBox="1"/>
          <p:nvPr>
            <p:ph idx="4294967295" type="subTitle"/>
          </p:nvPr>
        </p:nvSpPr>
        <p:spPr>
          <a:xfrm>
            <a:off x="685800" y="1106508"/>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That’s a lot of money</a:t>
            </a:r>
            <a:endParaRPr sz="2400"/>
          </a:p>
        </p:txBody>
      </p:sp>
      <p:sp>
        <p:nvSpPr>
          <p:cNvPr id="777" name="Google Shape;777;p30"/>
          <p:cNvSpPr txBox="1"/>
          <p:nvPr>
            <p:ph idx="4294967295" type="ctrTitle"/>
          </p:nvPr>
        </p:nvSpPr>
        <p:spPr>
          <a:xfrm>
            <a:off x="685800" y="3124494"/>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64646"/>
                </a:solidFill>
              </a:rPr>
              <a:t>100%</a:t>
            </a:r>
            <a:endParaRPr sz="3600">
              <a:solidFill>
                <a:srgbClr val="F64646"/>
              </a:solidFill>
            </a:endParaRPr>
          </a:p>
        </p:txBody>
      </p:sp>
      <p:sp>
        <p:nvSpPr>
          <p:cNvPr id="778" name="Google Shape;778;p30"/>
          <p:cNvSpPr txBox="1"/>
          <p:nvPr>
            <p:ph idx="4294967295" type="subTitle"/>
          </p:nvPr>
        </p:nvSpPr>
        <p:spPr>
          <a:xfrm>
            <a:off x="685800" y="3735401"/>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Total success!</a:t>
            </a:r>
            <a:endParaRPr sz="2400"/>
          </a:p>
        </p:txBody>
      </p:sp>
      <p:sp>
        <p:nvSpPr>
          <p:cNvPr id="779" name="Google Shape;779;p30"/>
          <p:cNvSpPr txBox="1"/>
          <p:nvPr>
            <p:ph idx="4294967295" type="ctrTitle"/>
          </p:nvPr>
        </p:nvSpPr>
        <p:spPr>
          <a:xfrm>
            <a:off x="685800" y="1810047"/>
            <a:ext cx="56223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A400"/>
                </a:solidFill>
              </a:rPr>
              <a:t>185,244 users</a:t>
            </a:r>
            <a:endParaRPr sz="3600">
              <a:solidFill>
                <a:srgbClr val="FFA400"/>
              </a:solidFill>
            </a:endParaRPr>
          </a:p>
        </p:txBody>
      </p:sp>
      <p:sp>
        <p:nvSpPr>
          <p:cNvPr id="780" name="Google Shape;780;p30"/>
          <p:cNvSpPr txBox="1"/>
          <p:nvPr>
            <p:ph idx="4294967295" type="subTitle"/>
          </p:nvPr>
        </p:nvSpPr>
        <p:spPr>
          <a:xfrm>
            <a:off x="685800" y="2420955"/>
            <a:ext cx="56223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And a lot of users</a:t>
            </a:r>
            <a:endParaRPr sz="2400"/>
          </a:p>
        </p:txBody>
      </p:sp>
      <p:sp>
        <p:nvSpPr>
          <p:cNvPr id="781" name="Google Shape;781;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31"/>
          <p:cNvSpPr txBox="1"/>
          <p:nvPr>
            <p:ph type="title"/>
          </p:nvPr>
        </p:nvSpPr>
        <p:spPr>
          <a:xfrm>
            <a:off x="0" y="0"/>
            <a:ext cx="9144000" cy="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process is easy</a:t>
            </a:r>
            <a:endParaRPr/>
          </a:p>
        </p:txBody>
      </p:sp>
      <p:sp>
        <p:nvSpPr>
          <p:cNvPr id="787" name="Google Shape;787;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fmla="val 50000" name="adj"/>
              </a:avLst>
            </a:prstGeom>
            <a:solidFill>
              <a:srgbClr val="FFC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fmla="val 50000" name="adj"/>
              </a:avLst>
            </a:prstGeom>
            <a:solidFill>
              <a:srgbClr val="F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fmla="val 50000" name="adj"/>
              </a:avLst>
            </a:prstGeom>
            <a:solidFill>
              <a:srgbClr val="FFA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3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review some concepts</a:t>
            </a:r>
            <a:endParaRPr/>
          </a:p>
        </p:txBody>
      </p:sp>
      <p:sp>
        <p:nvSpPr>
          <p:cNvPr id="802" name="Google Shape;802;p32"/>
          <p:cNvSpPr txBox="1"/>
          <p:nvPr>
            <p:ph idx="1" type="body"/>
          </p:nvPr>
        </p:nvSpPr>
        <p:spPr>
          <a:xfrm>
            <a:off x="1320025" y="15442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Google Shape;803;p32"/>
          <p:cNvSpPr txBox="1"/>
          <p:nvPr>
            <p:ph idx="2" type="body"/>
          </p:nvPr>
        </p:nvSpPr>
        <p:spPr>
          <a:xfrm>
            <a:off x="3507463" y="15442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804" name="Google Shape;804;p32"/>
          <p:cNvSpPr txBox="1"/>
          <p:nvPr>
            <p:ph idx="3" type="body"/>
          </p:nvPr>
        </p:nvSpPr>
        <p:spPr>
          <a:xfrm>
            <a:off x="5694900" y="15442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
        <p:nvSpPr>
          <p:cNvPr id="805" name="Google Shape;805;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6" name="Google Shape;806;p32"/>
          <p:cNvSpPr txBox="1"/>
          <p:nvPr>
            <p:ph idx="1" type="body"/>
          </p:nvPr>
        </p:nvSpPr>
        <p:spPr>
          <a:xfrm>
            <a:off x="1320025" y="32206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Google Shape;807;p32"/>
          <p:cNvSpPr txBox="1"/>
          <p:nvPr>
            <p:ph idx="2" type="body"/>
          </p:nvPr>
        </p:nvSpPr>
        <p:spPr>
          <a:xfrm>
            <a:off x="3507463" y="32206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sz="1200"/>
              <a:t>Is the colour of the clear sky and the deep sea. It is located between violet and green on the optical spectrum.</a:t>
            </a:r>
            <a:endParaRPr sz="1200"/>
          </a:p>
        </p:txBody>
      </p:sp>
      <p:sp>
        <p:nvSpPr>
          <p:cNvPr id="808" name="Google Shape;808;p32"/>
          <p:cNvSpPr txBox="1"/>
          <p:nvPr>
            <p:ph idx="3" type="body"/>
          </p:nvPr>
        </p:nvSpPr>
        <p:spPr>
          <a:xfrm>
            <a:off x="5694900" y="3220675"/>
            <a:ext cx="2080800" cy="160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sz="1200"/>
              <a:t>Is the color of blood, and because of this it has historically been associated with sacrifice, danger and courage. </a:t>
            </a:r>
            <a:endParaRPr sz="1200"/>
          </a:p>
          <a:p>
            <a:pPr indent="0" lvl="0" marL="0" rtl="0" algn="l">
              <a:spcBef>
                <a:spcPts val="6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15"/>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Instructions for use</a:t>
            </a:r>
            <a:endParaRPr/>
          </a:p>
        </p:txBody>
      </p:sp>
      <p:sp>
        <p:nvSpPr>
          <p:cNvPr id="633" name="Google Shape;633;p15"/>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t>EDIT IN POWERPOINT®</a:t>
            </a:r>
            <a:endParaRPr sz="1100"/>
          </a:p>
          <a:p>
            <a:pPr indent="0" lvl="0" marL="0" rtl="0" algn="l">
              <a:spcBef>
                <a:spcPts val="600"/>
              </a:spcBef>
              <a:spcAft>
                <a:spcPts val="0"/>
              </a:spcAft>
              <a:buNone/>
            </a:pPr>
            <a:r>
              <a:rPr lang="en" sz="1100"/>
              <a:t>Click on the button under the presentation preview that says </a:t>
            </a:r>
            <a:r>
              <a:rPr b="1" lang="en" sz="1100"/>
              <a:t>"Download as PowerPoint template"</a:t>
            </a:r>
            <a:r>
              <a:rPr lang="en" sz="1100"/>
              <a:t>. You will get a .pptx file that you can edit in PowerPoint. </a:t>
            </a:r>
            <a:endParaRPr sz="1100"/>
          </a:p>
          <a:p>
            <a:pPr indent="0" lvl="0" marL="0" rtl="0" algn="l">
              <a:spcBef>
                <a:spcPts val="600"/>
              </a:spcBef>
              <a:spcAft>
                <a:spcPts val="0"/>
              </a:spcAft>
              <a:buNone/>
            </a:pPr>
            <a:r>
              <a:rPr lang="en" sz="1100"/>
              <a:t>Remember to download and install the fonts used in this presentation (you’ll find the links to the font files needed in the </a:t>
            </a:r>
            <a:r>
              <a:rPr lang="en" sz="1100" u="sng">
                <a:hlinkClick action="ppaction://hlinksldjump" r:id="rId3"/>
              </a:rPr>
              <a:t>Presentation design slide</a:t>
            </a:r>
            <a:r>
              <a:rPr lang="en" sz="1100"/>
              <a:t>)</a:t>
            </a:r>
            <a:endParaRPr sz="1100"/>
          </a:p>
          <a:p>
            <a:pPr indent="0" lvl="0" marL="0" rtl="0" algn="l">
              <a:spcBef>
                <a:spcPts val="600"/>
              </a:spcBef>
              <a:spcAft>
                <a:spcPts val="0"/>
              </a:spcAft>
              <a:buClr>
                <a:schemeClr val="dk1"/>
              </a:buClr>
              <a:buSzPts val="1100"/>
              <a:buFont typeface="Arial"/>
              <a:buNone/>
            </a:pPr>
            <a:r>
              <a:t/>
            </a:r>
            <a:endParaRPr b="1" sz="1100"/>
          </a:p>
        </p:txBody>
      </p:sp>
      <p:sp>
        <p:nvSpPr>
          <p:cNvPr id="634" name="Google Shape;634;p15"/>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100"/>
              <a:t>EDIT IN GOOGLE SLIDES</a:t>
            </a:r>
            <a:endParaRPr sz="1100"/>
          </a:p>
          <a:p>
            <a:pPr indent="0" lvl="0" marL="0" rtl="0" algn="l">
              <a:spcBef>
                <a:spcPts val="600"/>
              </a:spcBef>
              <a:spcAft>
                <a:spcPts val="0"/>
              </a:spcAft>
              <a:buClr>
                <a:schemeClr val="dk1"/>
              </a:buClr>
              <a:buSzPts val="1100"/>
              <a:buFont typeface="Arial"/>
              <a:buNone/>
            </a:pPr>
            <a:r>
              <a:rPr lang="en" sz="1100"/>
              <a:t>Click on the button under the presentation preview that says </a:t>
            </a:r>
            <a:r>
              <a:rPr b="1" lang="en" sz="1100"/>
              <a:t>"Use as Google Slides Theme"</a:t>
            </a:r>
            <a:r>
              <a:rPr lang="en" sz="1100"/>
              <a:t>.</a:t>
            </a:r>
            <a:endParaRPr sz="1100"/>
          </a:p>
          <a:p>
            <a:pPr indent="0" lvl="0" marL="0" rtl="0" algn="l">
              <a:spcBef>
                <a:spcPts val="600"/>
              </a:spcBef>
              <a:spcAft>
                <a:spcPts val="0"/>
              </a:spcAft>
              <a:buClr>
                <a:schemeClr val="dk1"/>
              </a:buClr>
              <a:buSzPts val="1100"/>
              <a:buFont typeface="Arial"/>
              <a:buNone/>
            </a:pPr>
            <a:r>
              <a:rPr lang="en" sz="1100"/>
              <a:t>You will get a copy of this document on your Google Drive and will be able to edit, add or delete slides.</a:t>
            </a:r>
            <a:endParaRPr sz="1100"/>
          </a:p>
          <a:p>
            <a:pPr indent="0" lvl="0" marL="0" rtl="0" algn="l">
              <a:spcBef>
                <a:spcPts val="600"/>
              </a:spcBef>
              <a:spcAft>
                <a:spcPts val="0"/>
              </a:spcAft>
              <a:buClr>
                <a:schemeClr val="dk1"/>
              </a:buClr>
              <a:buSzPts val="1100"/>
              <a:buFont typeface="Arial"/>
              <a:buNone/>
            </a:pPr>
            <a:r>
              <a:rPr b="1" lang="en" sz="1100"/>
              <a:t>You have to be signed in to your Google account.</a:t>
            </a:r>
            <a:endParaRPr sz="1100"/>
          </a:p>
        </p:txBody>
      </p:sp>
      <p:sp>
        <p:nvSpPr>
          <p:cNvPr id="635" name="Google Shape;635;p15"/>
          <p:cNvSpPr txBox="1"/>
          <p:nvPr>
            <p:ph idx="2" type="body"/>
          </p:nvPr>
        </p:nvSpPr>
        <p:spPr>
          <a:xfrm>
            <a:off x="1320025" y="3677325"/>
            <a:ext cx="6455700" cy="114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100">
                <a:solidFill>
                  <a:srgbClr val="E8062F"/>
                </a:solidFill>
              </a:rPr>
              <a:t>More info on how to use this template at </a:t>
            </a:r>
            <a:r>
              <a:rPr b="1" lang="en" sz="1100" u="sng">
                <a:solidFill>
                  <a:srgbClr val="E8062F"/>
                </a:solidFill>
                <a:hlinkClick r:id="rId4"/>
              </a:rPr>
              <a:t>www.slidescarnival.com/help-use-presentation-template</a:t>
            </a:r>
            <a:endParaRPr b="1" sz="1100">
              <a:solidFill>
                <a:srgbClr val="E8062F"/>
              </a:solidFill>
            </a:endParaRPr>
          </a:p>
          <a:p>
            <a:pPr indent="0" lvl="0" marL="0" rtl="0" algn="l">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indent="0" lvl="0" marL="0" rtl="0" algn="l">
              <a:spcBef>
                <a:spcPts val="1000"/>
              </a:spcBef>
              <a:spcAft>
                <a:spcPts val="0"/>
              </a:spcAft>
              <a:buClr>
                <a:schemeClr val="dk1"/>
              </a:buClr>
              <a:buSzPts val="1100"/>
              <a:buFont typeface="Arial"/>
              <a:buNone/>
            </a:pPr>
            <a:r>
              <a:t/>
            </a:r>
            <a:endParaRPr sz="1100">
              <a:solidFill>
                <a:srgbClr val="E8062F"/>
              </a:solidFill>
            </a:endParaRPr>
          </a:p>
          <a:p>
            <a:pPr indent="0" lvl="0" marL="0" rtl="0" algn="l">
              <a:spcBef>
                <a:spcPts val="1000"/>
              </a:spcBef>
              <a:spcAft>
                <a:spcPts val="1000"/>
              </a:spcAft>
              <a:buNone/>
            </a:pPr>
            <a:r>
              <a:t/>
            </a:r>
            <a:endParaRPr sz="1100">
              <a:solidFill>
                <a:srgbClr val="E8062F"/>
              </a:solidFill>
            </a:endParaRPr>
          </a:p>
        </p:txBody>
      </p:sp>
      <p:sp>
        <p:nvSpPr>
          <p:cNvPr id="636" name="Google Shape;636;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33"/>
          <p:cNvSpPr txBox="1"/>
          <p:nvPr>
            <p:ph idx="4294967295" type="body"/>
          </p:nvPr>
        </p:nvSpPr>
        <p:spPr>
          <a:xfrm>
            <a:off x="3438425" y="373575"/>
            <a:ext cx="2524800" cy="4396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Mobile</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sp>
        <p:nvSpPr>
          <p:cNvPr id="814" name="Google Shape;814;p33"/>
          <p:cNvSpPr/>
          <p:nvPr/>
        </p:nvSpPr>
        <p:spPr>
          <a:xfrm>
            <a:off x="827000" y="785788"/>
            <a:ext cx="2007300" cy="357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Google Shape;815;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16" name="Google Shape;816;p33"/>
          <p:cNvGrpSpPr/>
          <p:nvPr/>
        </p:nvGrpSpPr>
        <p:grpSpPr>
          <a:xfrm>
            <a:off x="767875" y="373572"/>
            <a:ext cx="2119546" cy="4396359"/>
            <a:chOff x="2547150" y="238125"/>
            <a:chExt cx="2525675" cy="5238750"/>
          </a:xfrm>
        </p:grpSpPr>
        <p:sp>
          <p:nvSpPr>
            <p:cNvPr id="817" name="Google Shape;817;p3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34"/>
          <p:cNvSpPr/>
          <p:nvPr/>
        </p:nvSpPr>
        <p:spPr>
          <a:xfrm>
            <a:off x="585775" y="851275"/>
            <a:ext cx="2598600" cy="344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Google Shape;826;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27" name="Google Shape;827;p34"/>
          <p:cNvGrpSpPr/>
          <p:nvPr/>
        </p:nvGrpSpPr>
        <p:grpSpPr>
          <a:xfrm>
            <a:off x="521077" y="465959"/>
            <a:ext cx="2736410" cy="4222433"/>
            <a:chOff x="2112475" y="238125"/>
            <a:chExt cx="3395050" cy="5238750"/>
          </a:xfrm>
        </p:grpSpPr>
        <p:sp>
          <p:nvSpPr>
            <p:cNvPr id="828" name="Google Shape;828;p34"/>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34"/>
          <p:cNvSpPr txBox="1"/>
          <p:nvPr>
            <p:ph idx="4294967295" type="body"/>
          </p:nvPr>
        </p:nvSpPr>
        <p:spPr>
          <a:xfrm>
            <a:off x="3743225" y="373575"/>
            <a:ext cx="2524800" cy="4396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Tablet</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35"/>
          <p:cNvSpPr/>
          <p:nvPr/>
        </p:nvSpPr>
        <p:spPr>
          <a:xfrm>
            <a:off x="3863625" y="424701"/>
            <a:ext cx="4727226" cy="3680199"/>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FFA4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4061442" y="620134"/>
            <a:ext cx="4331700" cy="276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840" name="Google Shape;840;p35"/>
          <p:cNvSpPr txBox="1"/>
          <p:nvPr>
            <p:ph idx="4294967295" type="body"/>
          </p:nvPr>
        </p:nvSpPr>
        <p:spPr>
          <a:xfrm>
            <a:off x="897550" y="424775"/>
            <a:ext cx="2524800" cy="3680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Desktop</a:t>
            </a:r>
            <a:r>
              <a:rPr b="1" lang="en" sz="1800">
                <a:latin typeface="Montserrat"/>
                <a:ea typeface="Montserrat"/>
                <a:cs typeface="Montserrat"/>
                <a:sym typeface="Montserrat"/>
              </a:rPr>
              <a:t> project</a:t>
            </a:r>
            <a:endParaRPr b="1" sz="1800">
              <a:latin typeface="Montserrat"/>
              <a:ea typeface="Montserrat"/>
              <a:cs typeface="Montserrat"/>
              <a:sym typeface="Montserrat"/>
            </a:endParaRPr>
          </a:p>
          <a:p>
            <a:pPr indent="0" lvl="0" marL="0" rtl="0" algn="l">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6" name="Google Shape;846;p36"/>
          <p:cNvSpPr txBox="1"/>
          <p:nvPr>
            <p:ph idx="4294967295" type="ctrTitle"/>
          </p:nvPr>
        </p:nvSpPr>
        <p:spPr>
          <a:xfrm>
            <a:off x="685800" y="1126150"/>
            <a:ext cx="3954900" cy="9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64646"/>
                </a:solidFill>
              </a:rPr>
              <a:t>Thanks</a:t>
            </a:r>
            <a:r>
              <a:rPr lang="en" sz="6000">
                <a:solidFill>
                  <a:srgbClr val="F64646"/>
                </a:solidFill>
              </a:rPr>
              <a:t>!</a:t>
            </a:r>
            <a:endParaRPr sz="6000">
              <a:solidFill>
                <a:srgbClr val="F64646"/>
              </a:solidFill>
            </a:endParaRPr>
          </a:p>
        </p:txBody>
      </p:sp>
      <p:sp>
        <p:nvSpPr>
          <p:cNvPr id="847" name="Google Shape;847;p36"/>
          <p:cNvSpPr txBox="1"/>
          <p:nvPr>
            <p:ph idx="4294967295" type="subTitle"/>
          </p:nvPr>
        </p:nvSpPr>
        <p:spPr>
          <a:xfrm>
            <a:off x="685800" y="2109249"/>
            <a:ext cx="3954900" cy="258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Any questions?</a:t>
            </a:r>
            <a:endParaRPr sz="1800"/>
          </a:p>
          <a:p>
            <a:pPr indent="0" lvl="0" marL="0" rtl="0" algn="l">
              <a:spcBef>
                <a:spcPts val="600"/>
              </a:spcBef>
              <a:spcAft>
                <a:spcPts val="0"/>
              </a:spcAft>
              <a:buClr>
                <a:schemeClr val="dk1"/>
              </a:buClr>
              <a:buSzPts val="1100"/>
              <a:buFont typeface="Arial"/>
              <a:buNone/>
            </a:pPr>
            <a:r>
              <a:rPr lang="en" sz="1800"/>
              <a:t>You can find me at</a:t>
            </a:r>
            <a:endParaRPr sz="1800"/>
          </a:p>
          <a:p>
            <a:pPr indent="-342900" lvl="0" marL="457200" rtl="0" algn="l">
              <a:spcBef>
                <a:spcPts val="600"/>
              </a:spcBef>
              <a:spcAft>
                <a:spcPts val="0"/>
              </a:spcAft>
              <a:buSzPts val="1800"/>
              <a:buChar char="◂"/>
            </a:pPr>
            <a:r>
              <a:rPr lang="en" sz="1800"/>
              <a:t>@username</a:t>
            </a:r>
            <a:endParaRPr sz="1800"/>
          </a:p>
          <a:p>
            <a:pPr indent="-342900" lvl="0" marL="457200" rtl="0" algn="l">
              <a:spcBef>
                <a:spcPts val="0"/>
              </a:spcBef>
              <a:spcAft>
                <a:spcPts val="0"/>
              </a:spcAft>
              <a:buSzPts val="1800"/>
              <a:buChar char="◂"/>
            </a:pPr>
            <a:r>
              <a:rPr lang="en" sz="1800"/>
              <a:t>user@mail.me</a:t>
            </a:r>
            <a:endParaRPr sz="1800"/>
          </a:p>
        </p:txBody>
      </p:sp>
      <p:pic>
        <p:nvPicPr>
          <p:cNvPr id="848" name="Google Shape;848;p36"/>
          <p:cNvPicPr preferRelativeResize="0"/>
          <p:nvPr/>
        </p:nvPicPr>
        <p:blipFill rotWithShape="1">
          <a:blip r:embed="rId3">
            <a:alphaModFix/>
          </a:blip>
          <a:srcRect b="18914" l="10180" r="4122" t="459"/>
          <a:stretch/>
        </p:blipFill>
        <p:spPr>
          <a:xfrm rot="5400000">
            <a:off x="5381675" y="749828"/>
            <a:ext cx="3873000" cy="3643800"/>
          </a:xfrm>
          <a:prstGeom prst="triangle">
            <a:avLst>
              <a:gd fmla="val 50000"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37"/>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854" name="Google Shape;854;p37"/>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indent="-381000" lvl="0" marL="457200" rtl="0" algn="l">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Google Shape;855;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9" name="Shape 859"/>
        <p:cNvGrpSpPr/>
        <p:nvPr/>
      </p:nvGrpSpPr>
      <p:grpSpPr>
        <a:xfrm>
          <a:off x="0" y="0"/>
          <a:ext cx="0" cy="0"/>
          <a:chOff x="0" y="0"/>
          <a:chExt cx="0" cy="0"/>
        </a:xfrm>
      </p:grpSpPr>
      <p:sp>
        <p:nvSpPr>
          <p:cNvPr id="860" name="Google Shape;860;p38"/>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Presentation design</a:t>
            </a:r>
            <a:endParaRPr/>
          </a:p>
        </p:txBody>
      </p:sp>
      <p:sp>
        <p:nvSpPr>
          <p:cNvPr id="861" name="Google Shape;861;p38"/>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This presentation uses the following typographies and colors:</a:t>
            </a:r>
            <a:endParaRPr sz="1400"/>
          </a:p>
          <a:p>
            <a:pPr indent="-317500" lvl="0" marL="457200" rtl="0" algn="l">
              <a:lnSpc>
                <a:spcPct val="115000"/>
              </a:lnSpc>
              <a:spcBef>
                <a:spcPts val="600"/>
              </a:spcBef>
              <a:spcAft>
                <a:spcPts val="0"/>
              </a:spcAft>
              <a:buSzPts val="1400"/>
              <a:buChar char="◂"/>
            </a:pPr>
            <a:r>
              <a:rPr lang="en" sz="1400"/>
              <a:t>Titles: Montserrat bold</a:t>
            </a:r>
            <a:endParaRPr sz="1400"/>
          </a:p>
          <a:p>
            <a:pPr indent="-317500" lvl="0" marL="457200" rtl="0" algn="l">
              <a:lnSpc>
                <a:spcPct val="115000"/>
              </a:lnSpc>
              <a:spcBef>
                <a:spcPts val="0"/>
              </a:spcBef>
              <a:spcAft>
                <a:spcPts val="0"/>
              </a:spcAft>
              <a:buSzPts val="1400"/>
              <a:buChar char="◂"/>
            </a:pPr>
            <a:r>
              <a:rPr lang="en" sz="1400"/>
              <a:t>Body copy: </a:t>
            </a:r>
            <a:r>
              <a:rPr lang="en" sz="1400"/>
              <a:t>Montserrat light</a:t>
            </a:r>
            <a:endParaRPr sz="1400"/>
          </a:p>
          <a:p>
            <a:pPr indent="0" lvl="0" marL="0" rtl="0" algn="l">
              <a:lnSpc>
                <a:spcPct val="115000"/>
              </a:lnSpc>
              <a:spcBef>
                <a:spcPts val="600"/>
              </a:spcBef>
              <a:spcAft>
                <a:spcPts val="0"/>
              </a:spcAft>
              <a:buNone/>
            </a:pPr>
            <a:r>
              <a:rPr lang="en" sz="1400"/>
              <a:t>You can download the fonts on this page:</a:t>
            </a:r>
            <a:endParaRPr sz="1400"/>
          </a:p>
          <a:p>
            <a:pPr indent="0" lvl="0" marL="0" rtl="0" algn="l">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indent="0" lvl="0" marL="0" rtl="0" algn="l">
              <a:lnSpc>
                <a:spcPct val="115000"/>
              </a:lnSpc>
              <a:spcBef>
                <a:spcPts val="600"/>
              </a:spcBef>
              <a:spcAft>
                <a:spcPts val="0"/>
              </a:spcAft>
              <a:buNone/>
            </a:pPr>
            <a:r>
              <a:t/>
            </a:r>
            <a:endParaRPr sz="1400"/>
          </a:p>
          <a:p>
            <a:pPr indent="0" lvl="0" marL="0" rtl="0" algn="l">
              <a:lnSpc>
                <a:spcPct val="115000"/>
              </a:lnSpc>
              <a:spcBef>
                <a:spcPts val="600"/>
              </a:spcBef>
              <a:spcAft>
                <a:spcPts val="0"/>
              </a:spcAft>
              <a:buNone/>
            </a:pPr>
            <a:r>
              <a:rPr lang="en" sz="1200"/>
              <a:t>Yellow </a:t>
            </a:r>
            <a:r>
              <a:rPr b="1" lang="en" sz="1200">
                <a:solidFill>
                  <a:srgbClr val="FFC800"/>
                </a:solidFill>
              </a:rPr>
              <a:t>#ffc800</a:t>
            </a:r>
            <a:r>
              <a:rPr b="1" lang="en" sz="1200"/>
              <a:t> · Orange </a:t>
            </a:r>
            <a:r>
              <a:rPr b="1" lang="en" sz="1200">
                <a:solidFill>
                  <a:srgbClr val="FFA400"/>
                </a:solidFill>
              </a:rPr>
              <a:t>#ffa400</a:t>
            </a:r>
            <a:r>
              <a:rPr b="1" lang="en" sz="1200"/>
              <a:t> </a:t>
            </a:r>
            <a:r>
              <a:rPr b="1" lang="en" sz="1200"/>
              <a:t>· Raspberry </a:t>
            </a:r>
            <a:r>
              <a:rPr b="1" lang="en" sz="1200">
                <a:solidFill>
                  <a:srgbClr val="F64646"/>
                </a:solidFill>
              </a:rPr>
              <a:t>#f64646</a:t>
            </a:r>
            <a:r>
              <a:rPr b="1" lang="en" sz="1200"/>
              <a:t> · Crimson </a:t>
            </a:r>
            <a:r>
              <a:rPr b="1" lang="en" sz="1200">
                <a:solidFill>
                  <a:srgbClr val="E8062F"/>
                </a:solidFill>
              </a:rPr>
              <a:t>#e8062f</a:t>
            </a:r>
            <a:endParaRPr b="1" sz="1200">
              <a:solidFill>
                <a:srgbClr val="E8062F"/>
              </a:solidFill>
            </a:endParaRPr>
          </a:p>
        </p:txBody>
      </p:sp>
      <p:sp>
        <p:nvSpPr>
          <p:cNvPr id="862" name="Google Shape;862;p38"/>
          <p:cNvSpPr txBox="1"/>
          <p:nvPr/>
        </p:nvSpPr>
        <p:spPr>
          <a:xfrm>
            <a:off x="1320025" y="4095450"/>
            <a:ext cx="64557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1200">
              <a:solidFill>
                <a:srgbClr val="999999"/>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999999"/>
              </a:solidFill>
              <a:latin typeface="Montserrat Light"/>
              <a:ea typeface="Montserrat Light"/>
              <a:cs typeface="Montserrat Light"/>
              <a:sym typeface="Montserrat Light"/>
            </a:endParaRPr>
          </a:p>
        </p:txBody>
      </p:sp>
      <p:sp>
        <p:nvSpPr>
          <p:cNvPr id="863" name="Google Shape;863;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7" name="Shape 867"/>
        <p:cNvGrpSpPr/>
        <p:nvPr/>
      </p:nvGrpSpPr>
      <p:grpSpPr>
        <a:xfrm>
          <a:off x="0" y="0"/>
          <a:ext cx="0" cy="0"/>
          <a:chOff x="0" y="0"/>
          <a:chExt cx="0" cy="0"/>
        </a:xfrm>
      </p:grpSpPr>
      <p:grpSp>
        <p:nvGrpSpPr>
          <p:cNvPr id="868" name="Google Shape;868;p39"/>
          <p:cNvGrpSpPr/>
          <p:nvPr/>
        </p:nvGrpSpPr>
        <p:grpSpPr>
          <a:xfrm>
            <a:off x="732113" y="342338"/>
            <a:ext cx="301186" cy="380908"/>
            <a:chOff x="584925" y="238125"/>
            <a:chExt cx="415200" cy="525100"/>
          </a:xfrm>
        </p:grpSpPr>
        <p:sp>
          <p:nvSpPr>
            <p:cNvPr id="869" name="Google Shape;869;p39"/>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9"/>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9"/>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39"/>
          <p:cNvGrpSpPr/>
          <p:nvPr/>
        </p:nvGrpSpPr>
        <p:grpSpPr>
          <a:xfrm>
            <a:off x="1210441" y="397686"/>
            <a:ext cx="322458" cy="268434"/>
            <a:chOff x="1244325" y="314425"/>
            <a:chExt cx="444525" cy="370050"/>
          </a:xfrm>
        </p:grpSpPr>
        <p:sp>
          <p:nvSpPr>
            <p:cNvPr id="876" name="Google Shape;876;p39"/>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9"/>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39"/>
          <p:cNvGrpSpPr/>
          <p:nvPr/>
        </p:nvGrpSpPr>
        <p:grpSpPr>
          <a:xfrm>
            <a:off x="1706506" y="396362"/>
            <a:ext cx="308295" cy="271082"/>
            <a:chOff x="1928175" y="312600"/>
            <a:chExt cx="425000" cy="373700"/>
          </a:xfrm>
        </p:grpSpPr>
        <p:sp>
          <p:nvSpPr>
            <p:cNvPr id="879" name="Google Shape;879;p39"/>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9"/>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39"/>
          <p:cNvSpPr/>
          <p:nvPr/>
        </p:nvSpPr>
        <p:spPr>
          <a:xfrm>
            <a:off x="2223590" y="386645"/>
            <a:ext cx="252475" cy="290559"/>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9"/>
          <p:cNvSpPr/>
          <p:nvPr/>
        </p:nvSpPr>
        <p:spPr>
          <a:xfrm>
            <a:off x="2729881" y="387534"/>
            <a:ext cx="217946" cy="28878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39"/>
          <p:cNvGrpSpPr/>
          <p:nvPr/>
        </p:nvGrpSpPr>
        <p:grpSpPr>
          <a:xfrm>
            <a:off x="3150397" y="382198"/>
            <a:ext cx="354358" cy="299427"/>
            <a:chOff x="3918650" y="293075"/>
            <a:chExt cx="488500" cy="412775"/>
          </a:xfrm>
        </p:grpSpPr>
        <p:sp>
          <p:nvSpPr>
            <p:cNvPr id="884" name="Google Shape;884;p39"/>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9"/>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9"/>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39"/>
          <p:cNvGrpSpPr/>
          <p:nvPr/>
        </p:nvGrpSpPr>
        <p:grpSpPr>
          <a:xfrm>
            <a:off x="3670817" y="359602"/>
            <a:ext cx="291466" cy="344601"/>
            <a:chOff x="4636075" y="261925"/>
            <a:chExt cx="401800" cy="475050"/>
          </a:xfrm>
        </p:grpSpPr>
        <p:sp>
          <p:nvSpPr>
            <p:cNvPr id="888" name="Google Shape;888;p39"/>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9"/>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9"/>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9"/>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39"/>
          <p:cNvSpPr/>
          <p:nvPr/>
        </p:nvSpPr>
        <p:spPr>
          <a:xfrm>
            <a:off x="4138936" y="386192"/>
            <a:ext cx="333974" cy="291466"/>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39"/>
          <p:cNvGrpSpPr/>
          <p:nvPr/>
        </p:nvGrpSpPr>
        <p:grpSpPr>
          <a:xfrm>
            <a:off x="4648330" y="388401"/>
            <a:ext cx="292336" cy="286569"/>
            <a:chOff x="5983625" y="301625"/>
            <a:chExt cx="403000" cy="395050"/>
          </a:xfrm>
        </p:grpSpPr>
        <p:sp>
          <p:nvSpPr>
            <p:cNvPr id="894" name="Google Shape;894;p39"/>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9"/>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9"/>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9"/>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9"/>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9"/>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9"/>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9"/>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9"/>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9"/>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9"/>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9"/>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9"/>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9"/>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9"/>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9"/>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9"/>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39"/>
          <p:cNvGrpSpPr/>
          <p:nvPr/>
        </p:nvGrpSpPr>
        <p:grpSpPr>
          <a:xfrm>
            <a:off x="5139516" y="386170"/>
            <a:ext cx="287911" cy="287476"/>
            <a:chOff x="6660750" y="298550"/>
            <a:chExt cx="396900" cy="396300"/>
          </a:xfrm>
        </p:grpSpPr>
        <p:sp>
          <p:nvSpPr>
            <p:cNvPr id="915" name="Google Shape;915;p39"/>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9"/>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9"/>
          <p:cNvGrpSpPr/>
          <p:nvPr/>
        </p:nvGrpSpPr>
        <p:grpSpPr>
          <a:xfrm>
            <a:off x="732113" y="838838"/>
            <a:ext cx="301186" cy="364532"/>
            <a:chOff x="584925" y="922575"/>
            <a:chExt cx="415200" cy="502525"/>
          </a:xfrm>
        </p:grpSpPr>
        <p:sp>
          <p:nvSpPr>
            <p:cNvPr id="918" name="Google Shape;918;p39"/>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9"/>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9"/>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39"/>
          <p:cNvGrpSpPr/>
          <p:nvPr/>
        </p:nvGrpSpPr>
        <p:grpSpPr>
          <a:xfrm>
            <a:off x="1212219" y="830423"/>
            <a:ext cx="318922" cy="380037"/>
            <a:chOff x="1246775" y="910975"/>
            <a:chExt cx="439650" cy="523900"/>
          </a:xfrm>
        </p:grpSpPr>
        <p:sp>
          <p:nvSpPr>
            <p:cNvPr id="922" name="Google Shape;922;p39"/>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9"/>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9"/>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39"/>
          <p:cNvGrpSpPr/>
          <p:nvPr/>
        </p:nvGrpSpPr>
        <p:grpSpPr>
          <a:xfrm>
            <a:off x="1705182" y="891538"/>
            <a:ext cx="310943" cy="258678"/>
            <a:chOff x="1926350" y="995225"/>
            <a:chExt cx="428650" cy="356600"/>
          </a:xfrm>
        </p:grpSpPr>
        <p:sp>
          <p:nvSpPr>
            <p:cNvPr id="926" name="Google Shape;926;p39"/>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9"/>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9"/>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39"/>
          <p:cNvSpPr/>
          <p:nvPr/>
        </p:nvSpPr>
        <p:spPr>
          <a:xfrm>
            <a:off x="2197890" y="869901"/>
            <a:ext cx="303870" cy="302093"/>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a:off x="2687368" y="884973"/>
            <a:ext cx="302963" cy="271971"/>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3180819" y="887185"/>
            <a:ext cx="294113" cy="26752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9"/>
          <p:cNvSpPr/>
          <p:nvPr/>
        </p:nvSpPr>
        <p:spPr>
          <a:xfrm>
            <a:off x="3679583" y="889833"/>
            <a:ext cx="274636" cy="2622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39"/>
          <p:cNvGrpSpPr/>
          <p:nvPr/>
        </p:nvGrpSpPr>
        <p:grpSpPr>
          <a:xfrm>
            <a:off x="4154042" y="872061"/>
            <a:ext cx="302963" cy="303399"/>
            <a:chOff x="5302225" y="968375"/>
            <a:chExt cx="417650" cy="418250"/>
          </a:xfrm>
        </p:grpSpPr>
        <p:sp>
          <p:nvSpPr>
            <p:cNvPr id="935" name="Google Shape;935;p39"/>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9"/>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39"/>
          <p:cNvGrpSpPr/>
          <p:nvPr/>
        </p:nvGrpSpPr>
        <p:grpSpPr>
          <a:xfrm>
            <a:off x="4606692" y="837949"/>
            <a:ext cx="375612" cy="365855"/>
            <a:chOff x="5926225" y="921350"/>
            <a:chExt cx="517800" cy="504350"/>
          </a:xfrm>
        </p:grpSpPr>
        <p:sp>
          <p:nvSpPr>
            <p:cNvPr id="938" name="Google Shape;938;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9"/>
          <p:cNvGrpSpPr/>
          <p:nvPr/>
        </p:nvGrpSpPr>
        <p:grpSpPr>
          <a:xfrm>
            <a:off x="5108070" y="845040"/>
            <a:ext cx="350803" cy="351692"/>
            <a:chOff x="6617400" y="931125"/>
            <a:chExt cx="483600" cy="484825"/>
          </a:xfrm>
        </p:grpSpPr>
        <p:sp>
          <p:nvSpPr>
            <p:cNvPr id="941" name="Google Shape;941;p39"/>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39"/>
          <p:cNvGrpSpPr/>
          <p:nvPr/>
        </p:nvGrpSpPr>
        <p:grpSpPr>
          <a:xfrm>
            <a:off x="713506" y="1391139"/>
            <a:ext cx="338399" cy="237423"/>
            <a:chOff x="559275" y="1683950"/>
            <a:chExt cx="466500" cy="327300"/>
          </a:xfrm>
        </p:grpSpPr>
        <p:sp>
          <p:nvSpPr>
            <p:cNvPr id="944" name="Google Shape;944;p39"/>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39"/>
          <p:cNvGrpSpPr/>
          <p:nvPr/>
        </p:nvGrpSpPr>
        <p:grpSpPr>
          <a:xfrm>
            <a:off x="1202480" y="1344206"/>
            <a:ext cx="338399" cy="331308"/>
            <a:chOff x="1233350" y="1619250"/>
            <a:chExt cx="466500" cy="456725"/>
          </a:xfrm>
        </p:grpSpPr>
        <p:sp>
          <p:nvSpPr>
            <p:cNvPr id="947" name="Google Shape;947;p39"/>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9"/>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9"/>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39"/>
          <p:cNvGrpSpPr/>
          <p:nvPr/>
        </p:nvGrpSpPr>
        <p:grpSpPr>
          <a:xfrm>
            <a:off x="1702081" y="1351278"/>
            <a:ext cx="317145" cy="317145"/>
            <a:chOff x="1922075" y="1629000"/>
            <a:chExt cx="437200" cy="437200"/>
          </a:xfrm>
        </p:grpSpPr>
        <p:sp>
          <p:nvSpPr>
            <p:cNvPr id="952" name="Google Shape;952;p39"/>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39"/>
          <p:cNvGrpSpPr/>
          <p:nvPr/>
        </p:nvGrpSpPr>
        <p:grpSpPr>
          <a:xfrm>
            <a:off x="2189731" y="1349955"/>
            <a:ext cx="319793" cy="319793"/>
            <a:chOff x="2594325" y="1627175"/>
            <a:chExt cx="440850" cy="440850"/>
          </a:xfrm>
        </p:grpSpPr>
        <p:sp>
          <p:nvSpPr>
            <p:cNvPr id="955" name="Google Shape;955;p39"/>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39"/>
          <p:cNvSpPr/>
          <p:nvPr/>
        </p:nvSpPr>
        <p:spPr>
          <a:xfrm>
            <a:off x="2693118" y="1364257"/>
            <a:ext cx="291466" cy="291448"/>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9" name="Google Shape;959;p39"/>
          <p:cNvGrpSpPr/>
          <p:nvPr/>
        </p:nvGrpSpPr>
        <p:grpSpPr>
          <a:xfrm>
            <a:off x="3197802" y="1326034"/>
            <a:ext cx="259548" cy="367633"/>
            <a:chOff x="3984000" y="1594200"/>
            <a:chExt cx="357800" cy="506800"/>
          </a:xfrm>
        </p:grpSpPr>
        <p:sp>
          <p:nvSpPr>
            <p:cNvPr id="960" name="Google Shape;960;p39"/>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9"/>
          <p:cNvGrpSpPr/>
          <p:nvPr/>
        </p:nvGrpSpPr>
        <p:grpSpPr>
          <a:xfrm>
            <a:off x="3645573" y="1404867"/>
            <a:ext cx="341954" cy="209967"/>
            <a:chOff x="4601275" y="1702875"/>
            <a:chExt cx="471400" cy="289450"/>
          </a:xfrm>
        </p:grpSpPr>
        <p:sp>
          <p:nvSpPr>
            <p:cNvPr id="963" name="Google Shape;963;p39"/>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39"/>
          <p:cNvGrpSpPr/>
          <p:nvPr/>
        </p:nvGrpSpPr>
        <p:grpSpPr>
          <a:xfrm>
            <a:off x="4150941" y="1353491"/>
            <a:ext cx="309165" cy="312720"/>
            <a:chOff x="5297950" y="1632050"/>
            <a:chExt cx="426200" cy="431100"/>
          </a:xfrm>
        </p:grpSpPr>
        <p:sp>
          <p:nvSpPr>
            <p:cNvPr id="969" name="Google Shape;969;p39"/>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39"/>
          <p:cNvGrpSpPr/>
          <p:nvPr/>
        </p:nvGrpSpPr>
        <p:grpSpPr>
          <a:xfrm>
            <a:off x="4639026" y="1344206"/>
            <a:ext cx="310943" cy="331308"/>
            <a:chOff x="5970800" y="1619250"/>
            <a:chExt cx="428650" cy="456725"/>
          </a:xfrm>
        </p:grpSpPr>
        <p:sp>
          <p:nvSpPr>
            <p:cNvPr id="972" name="Google Shape;972;p39"/>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9"/>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39"/>
          <p:cNvGrpSpPr/>
          <p:nvPr/>
        </p:nvGrpSpPr>
        <p:grpSpPr>
          <a:xfrm>
            <a:off x="5113837" y="1340216"/>
            <a:ext cx="348573" cy="318015"/>
            <a:chOff x="6625350" y="1613750"/>
            <a:chExt cx="480525" cy="438400"/>
          </a:xfrm>
        </p:grpSpPr>
        <p:sp>
          <p:nvSpPr>
            <p:cNvPr id="978" name="Google Shape;978;p39"/>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9"/>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9"/>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9"/>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39"/>
          <p:cNvGrpSpPr/>
          <p:nvPr/>
        </p:nvGrpSpPr>
        <p:grpSpPr>
          <a:xfrm>
            <a:off x="751154" y="1857535"/>
            <a:ext cx="263103" cy="282598"/>
            <a:chOff x="611175" y="2326900"/>
            <a:chExt cx="362700" cy="389575"/>
          </a:xfrm>
        </p:grpSpPr>
        <p:sp>
          <p:nvSpPr>
            <p:cNvPr id="984" name="Google Shape;984;p39"/>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9"/>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9"/>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9"/>
          <p:cNvSpPr/>
          <p:nvPr/>
        </p:nvSpPr>
        <p:spPr>
          <a:xfrm>
            <a:off x="1233134" y="1860353"/>
            <a:ext cx="277284" cy="27728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1722159" y="1860353"/>
            <a:ext cx="277284" cy="277284"/>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9"/>
          <p:cNvSpPr/>
          <p:nvPr/>
        </p:nvSpPr>
        <p:spPr>
          <a:xfrm>
            <a:off x="2211184" y="1860353"/>
            <a:ext cx="277284" cy="277284"/>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39"/>
          <p:cNvGrpSpPr/>
          <p:nvPr/>
        </p:nvGrpSpPr>
        <p:grpSpPr>
          <a:xfrm>
            <a:off x="2764629" y="1812361"/>
            <a:ext cx="147945" cy="369410"/>
            <a:chOff x="3386850" y="2264625"/>
            <a:chExt cx="203950" cy="509250"/>
          </a:xfrm>
        </p:grpSpPr>
        <p:sp>
          <p:nvSpPr>
            <p:cNvPr id="992" name="Google Shape;992;p39"/>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39"/>
          <p:cNvGrpSpPr/>
          <p:nvPr/>
        </p:nvGrpSpPr>
        <p:grpSpPr>
          <a:xfrm>
            <a:off x="3755870" y="1859312"/>
            <a:ext cx="121359" cy="275507"/>
            <a:chOff x="4753325" y="2329350"/>
            <a:chExt cx="167300" cy="379800"/>
          </a:xfrm>
        </p:grpSpPr>
        <p:sp>
          <p:nvSpPr>
            <p:cNvPr id="995" name="Google Shape;995;p39"/>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7" name="Google Shape;997;p39"/>
          <p:cNvGrpSpPr/>
          <p:nvPr/>
        </p:nvGrpSpPr>
        <p:grpSpPr>
          <a:xfrm>
            <a:off x="3264665" y="1814120"/>
            <a:ext cx="125821" cy="365874"/>
            <a:chOff x="4076175" y="2267050"/>
            <a:chExt cx="173450" cy="504375"/>
          </a:xfrm>
        </p:grpSpPr>
        <p:sp>
          <p:nvSpPr>
            <p:cNvPr id="998" name="Google Shape;998;p39"/>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39"/>
          <p:cNvSpPr/>
          <p:nvPr/>
        </p:nvSpPr>
        <p:spPr>
          <a:xfrm>
            <a:off x="4167284" y="1852827"/>
            <a:ext cx="277284" cy="29233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9"/>
          <p:cNvGrpSpPr/>
          <p:nvPr/>
        </p:nvGrpSpPr>
        <p:grpSpPr>
          <a:xfrm>
            <a:off x="4642127" y="1857970"/>
            <a:ext cx="304741" cy="281709"/>
            <a:chOff x="5975075" y="2327500"/>
            <a:chExt cx="420100" cy="388350"/>
          </a:xfrm>
        </p:grpSpPr>
        <p:sp>
          <p:nvSpPr>
            <p:cNvPr id="1002" name="Google Shape;1002;p3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39"/>
          <p:cNvGrpSpPr/>
          <p:nvPr/>
        </p:nvGrpSpPr>
        <p:grpSpPr>
          <a:xfrm>
            <a:off x="5190004" y="1849556"/>
            <a:ext cx="186936" cy="304741"/>
            <a:chOff x="6730350" y="2315900"/>
            <a:chExt cx="257700" cy="420100"/>
          </a:xfrm>
        </p:grpSpPr>
        <p:sp>
          <p:nvSpPr>
            <p:cNvPr id="1005" name="Google Shape;1005;p3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39"/>
          <p:cNvGrpSpPr/>
          <p:nvPr/>
        </p:nvGrpSpPr>
        <p:grpSpPr>
          <a:xfrm>
            <a:off x="835301" y="2315063"/>
            <a:ext cx="94810" cy="345490"/>
            <a:chOff x="727175" y="2957625"/>
            <a:chExt cx="130700" cy="476275"/>
          </a:xfrm>
        </p:grpSpPr>
        <p:sp>
          <p:nvSpPr>
            <p:cNvPr id="1011" name="Google Shape;1011;p39"/>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 name="Google Shape;1013;p39"/>
          <p:cNvSpPr/>
          <p:nvPr/>
        </p:nvSpPr>
        <p:spPr>
          <a:xfrm>
            <a:off x="1715521" y="2301550"/>
            <a:ext cx="290559" cy="372946"/>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1264148" y="2301550"/>
            <a:ext cx="215262" cy="372946"/>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39"/>
          <p:cNvGrpSpPr/>
          <p:nvPr/>
        </p:nvGrpSpPr>
        <p:grpSpPr>
          <a:xfrm>
            <a:off x="2181752" y="2326125"/>
            <a:ext cx="335751" cy="323347"/>
            <a:chOff x="2583325" y="2972875"/>
            <a:chExt cx="462850" cy="445750"/>
          </a:xfrm>
        </p:grpSpPr>
        <p:sp>
          <p:nvSpPr>
            <p:cNvPr id="1016" name="Google Shape;1016;p3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39"/>
          <p:cNvGrpSpPr/>
          <p:nvPr/>
        </p:nvGrpSpPr>
        <p:grpSpPr>
          <a:xfrm>
            <a:off x="2659210" y="2374419"/>
            <a:ext cx="358783" cy="226778"/>
            <a:chOff x="3241525" y="3039450"/>
            <a:chExt cx="494600" cy="312625"/>
          </a:xfrm>
        </p:grpSpPr>
        <p:sp>
          <p:nvSpPr>
            <p:cNvPr id="1019" name="Google Shape;1019;p39"/>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39"/>
          <p:cNvSpPr/>
          <p:nvPr/>
        </p:nvSpPr>
        <p:spPr>
          <a:xfrm>
            <a:off x="3662752" y="2333888"/>
            <a:ext cx="308295" cy="308277"/>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39"/>
          <p:cNvGrpSpPr/>
          <p:nvPr/>
        </p:nvGrpSpPr>
        <p:grpSpPr>
          <a:xfrm>
            <a:off x="4119930" y="2350499"/>
            <a:ext cx="371187" cy="274618"/>
            <a:chOff x="5255200" y="3006475"/>
            <a:chExt cx="511700" cy="378575"/>
          </a:xfrm>
        </p:grpSpPr>
        <p:sp>
          <p:nvSpPr>
            <p:cNvPr id="1023" name="Google Shape;1023;p39"/>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9"/>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39"/>
          <p:cNvGrpSpPr/>
          <p:nvPr/>
        </p:nvGrpSpPr>
        <p:grpSpPr>
          <a:xfrm>
            <a:off x="3177418" y="2334558"/>
            <a:ext cx="300316" cy="306500"/>
            <a:chOff x="3955900" y="2984500"/>
            <a:chExt cx="414000" cy="422525"/>
          </a:xfrm>
        </p:grpSpPr>
        <p:sp>
          <p:nvSpPr>
            <p:cNvPr id="1026" name="Google Shape;1026;p39"/>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9"/>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9"/>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39"/>
          <p:cNvSpPr/>
          <p:nvPr/>
        </p:nvSpPr>
        <p:spPr>
          <a:xfrm>
            <a:off x="716650" y="2845056"/>
            <a:ext cx="335733" cy="263991"/>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a:off x="4678019" y="2319705"/>
            <a:ext cx="233869" cy="336640"/>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39"/>
          <p:cNvGrpSpPr/>
          <p:nvPr/>
        </p:nvGrpSpPr>
        <p:grpSpPr>
          <a:xfrm>
            <a:off x="5168750" y="2330115"/>
            <a:ext cx="229444" cy="326013"/>
            <a:chOff x="6701050" y="2978375"/>
            <a:chExt cx="316300" cy="449425"/>
          </a:xfrm>
        </p:grpSpPr>
        <p:sp>
          <p:nvSpPr>
            <p:cNvPr id="1032" name="Google Shape;1032;p39"/>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39"/>
          <p:cNvGrpSpPr/>
          <p:nvPr/>
        </p:nvGrpSpPr>
        <p:grpSpPr>
          <a:xfrm>
            <a:off x="1208229" y="2866929"/>
            <a:ext cx="326902" cy="219706"/>
            <a:chOff x="1241275" y="3718400"/>
            <a:chExt cx="450650" cy="302875"/>
          </a:xfrm>
        </p:grpSpPr>
        <p:sp>
          <p:nvSpPr>
            <p:cNvPr id="1035" name="Google Shape;1035;p39"/>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9"/>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9"/>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9"/>
          <p:cNvGrpSpPr/>
          <p:nvPr/>
        </p:nvGrpSpPr>
        <p:grpSpPr>
          <a:xfrm>
            <a:off x="1701646" y="2850100"/>
            <a:ext cx="318015" cy="253799"/>
            <a:chOff x="1921475" y="3695200"/>
            <a:chExt cx="438400" cy="349875"/>
          </a:xfrm>
        </p:grpSpPr>
        <p:sp>
          <p:nvSpPr>
            <p:cNvPr id="1040" name="Google Shape;1040;p39"/>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9"/>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39"/>
          <p:cNvGrpSpPr/>
          <p:nvPr/>
        </p:nvGrpSpPr>
        <p:grpSpPr>
          <a:xfrm>
            <a:off x="2193721" y="2846110"/>
            <a:ext cx="311813" cy="261343"/>
            <a:chOff x="2599825" y="3689700"/>
            <a:chExt cx="429850" cy="360275"/>
          </a:xfrm>
        </p:grpSpPr>
        <p:sp>
          <p:nvSpPr>
            <p:cNvPr id="1044" name="Google Shape;1044;p39"/>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9"/>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39"/>
          <p:cNvGrpSpPr/>
          <p:nvPr/>
        </p:nvGrpSpPr>
        <p:grpSpPr>
          <a:xfrm>
            <a:off x="2697747" y="2819089"/>
            <a:ext cx="281709" cy="294113"/>
            <a:chOff x="3294650" y="3652450"/>
            <a:chExt cx="388350" cy="405450"/>
          </a:xfrm>
        </p:grpSpPr>
        <p:sp>
          <p:nvSpPr>
            <p:cNvPr id="1047" name="Google Shape;1047;p39"/>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9"/>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9"/>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39"/>
          <p:cNvGrpSpPr/>
          <p:nvPr/>
        </p:nvGrpSpPr>
        <p:grpSpPr>
          <a:xfrm>
            <a:off x="3163254" y="2856302"/>
            <a:ext cx="328642" cy="240960"/>
            <a:chOff x="3936375" y="3703750"/>
            <a:chExt cx="453050" cy="332175"/>
          </a:xfrm>
        </p:grpSpPr>
        <p:sp>
          <p:nvSpPr>
            <p:cNvPr id="1051" name="Google Shape;1051;p39"/>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9"/>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9"/>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9"/>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9"/>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39"/>
          <p:cNvGrpSpPr/>
          <p:nvPr/>
        </p:nvGrpSpPr>
        <p:grpSpPr>
          <a:xfrm>
            <a:off x="3652228" y="2856302"/>
            <a:ext cx="328642" cy="240960"/>
            <a:chOff x="4610450" y="3703750"/>
            <a:chExt cx="453050" cy="332175"/>
          </a:xfrm>
        </p:grpSpPr>
        <p:sp>
          <p:nvSpPr>
            <p:cNvPr id="1057" name="Google Shape;1057;p39"/>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9"/>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39"/>
          <p:cNvGrpSpPr/>
          <p:nvPr/>
        </p:nvGrpSpPr>
        <p:grpSpPr>
          <a:xfrm>
            <a:off x="4152718" y="2831947"/>
            <a:ext cx="305611" cy="289670"/>
            <a:chOff x="5300400" y="3670175"/>
            <a:chExt cx="421300" cy="399325"/>
          </a:xfrm>
        </p:grpSpPr>
        <p:sp>
          <p:nvSpPr>
            <p:cNvPr id="1060" name="Google Shape;1060;p39"/>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9"/>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9"/>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9"/>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39"/>
          <p:cNvSpPr/>
          <p:nvPr/>
        </p:nvSpPr>
        <p:spPr>
          <a:xfrm>
            <a:off x="4624860" y="2806969"/>
            <a:ext cx="340176" cy="340158"/>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39"/>
          <p:cNvGrpSpPr/>
          <p:nvPr/>
        </p:nvGrpSpPr>
        <p:grpSpPr>
          <a:xfrm>
            <a:off x="5135091" y="2828392"/>
            <a:ext cx="296761" cy="296779"/>
            <a:chOff x="6654650" y="3665275"/>
            <a:chExt cx="409100" cy="409125"/>
          </a:xfrm>
        </p:grpSpPr>
        <p:sp>
          <p:nvSpPr>
            <p:cNvPr id="1067" name="Google Shape;1067;p3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39"/>
          <p:cNvGrpSpPr/>
          <p:nvPr/>
        </p:nvGrpSpPr>
        <p:grpSpPr>
          <a:xfrm>
            <a:off x="721921" y="3304962"/>
            <a:ext cx="321570" cy="321588"/>
            <a:chOff x="570875" y="4322250"/>
            <a:chExt cx="443300" cy="443325"/>
          </a:xfrm>
        </p:grpSpPr>
        <p:sp>
          <p:nvSpPr>
            <p:cNvPr id="1070" name="Google Shape;1070;p3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39"/>
          <p:cNvSpPr/>
          <p:nvPr/>
        </p:nvSpPr>
        <p:spPr>
          <a:xfrm>
            <a:off x="1197695" y="3367741"/>
            <a:ext cx="348156" cy="196674"/>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39"/>
          <p:cNvGrpSpPr/>
          <p:nvPr/>
        </p:nvGrpSpPr>
        <p:grpSpPr>
          <a:xfrm>
            <a:off x="1743719" y="3281060"/>
            <a:ext cx="233869" cy="369392"/>
            <a:chOff x="1979475" y="4289300"/>
            <a:chExt cx="322400" cy="509225"/>
          </a:xfrm>
        </p:grpSpPr>
        <p:sp>
          <p:nvSpPr>
            <p:cNvPr id="1076" name="Google Shape;1076;p39"/>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9"/>
          <p:cNvGrpSpPr/>
          <p:nvPr/>
        </p:nvGrpSpPr>
        <p:grpSpPr>
          <a:xfrm>
            <a:off x="2211874" y="3285920"/>
            <a:ext cx="275942" cy="359671"/>
            <a:chOff x="2624850" y="4296000"/>
            <a:chExt cx="380400" cy="495825"/>
          </a:xfrm>
        </p:grpSpPr>
        <p:sp>
          <p:nvSpPr>
            <p:cNvPr id="1080" name="Google Shape;1080;p39"/>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39"/>
          <p:cNvSpPr/>
          <p:nvPr/>
        </p:nvSpPr>
        <p:spPr>
          <a:xfrm>
            <a:off x="3180383" y="3318572"/>
            <a:ext cx="294984" cy="295002"/>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9"/>
          <p:cNvSpPr/>
          <p:nvPr/>
        </p:nvSpPr>
        <p:spPr>
          <a:xfrm>
            <a:off x="2691358" y="3337181"/>
            <a:ext cx="294984" cy="257789"/>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a:off x="3668066" y="3317248"/>
            <a:ext cx="297668" cy="297650"/>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39"/>
          <p:cNvGrpSpPr/>
          <p:nvPr/>
        </p:nvGrpSpPr>
        <p:grpSpPr>
          <a:xfrm>
            <a:off x="4135000" y="3321356"/>
            <a:ext cx="341047" cy="288800"/>
            <a:chOff x="5275975" y="4344850"/>
            <a:chExt cx="470150" cy="398125"/>
          </a:xfrm>
        </p:grpSpPr>
        <p:sp>
          <p:nvSpPr>
            <p:cNvPr id="1087" name="Google Shape;1087;p39"/>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9"/>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39"/>
          <p:cNvSpPr/>
          <p:nvPr/>
        </p:nvSpPr>
        <p:spPr>
          <a:xfrm>
            <a:off x="4641691" y="3312823"/>
            <a:ext cx="306518" cy="306500"/>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39"/>
          <p:cNvGrpSpPr/>
          <p:nvPr/>
        </p:nvGrpSpPr>
        <p:grpSpPr>
          <a:xfrm>
            <a:off x="5126223" y="3297889"/>
            <a:ext cx="314497" cy="335733"/>
            <a:chOff x="6642425" y="4312500"/>
            <a:chExt cx="433550" cy="462825"/>
          </a:xfrm>
        </p:grpSpPr>
        <p:sp>
          <p:nvSpPr>
            <p:cNvPr id="1092" name="Google Shape;1092;p39"/>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9"/>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9"/>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39"/>
          <p:cNvSpPr/>
          <p:nvPr/>
        </p:nvSpPr>
        <p:spPr>
          <a:xfrm>
            <a:off x="680775" y="3835944"/>
            <a:ext cx="403939" cy="238312"/>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39"/>
          <p:cNvGrpSpPr/>
          <p:nvPr/>
        </p:nvGrpSpPr>
        <p:grpSpPr>
          <a:xfrm>
            <a:off x="1210441" y="3796167"/>
            <a:ext cx="322458" cy="317145"/>
            <a:chOff x="1244325" y="4999400"/>
            <a:chExt cx="444525" cy="437200"/>
          </a:xfrm>
        </p:grpSpPr>
        <p:sp>
          <p:nvSpPr>
            <p:cNvPr id="1097" name="Google Shape;1097;p39"/>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9"/>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9"/>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9"/>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9"/>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39"/>
          <p:cNvGrpSpPr/>
          <p:nvPr/>
        </p:nvGrpSpPr>
        <p:grpSpPr>
          <a:xfrm>
            <a:off x="1728214" y="3785975"/>
            <a:ext cx="264880" cy="337510"/>
            <a:chOff x="1958100" y="4985350"/>
            <a:chExt cx="365150" cy="465275"/>
          </a:xfrm>
        </p:grpSpPr>
        <p:sp>
          <p:nvSpPr>
            <p:cNvPr id="1103" name="Google Shape;1103;p39"/>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9"/>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9"/>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39"/>
          <p:cNvGrpSpPr/>
          <p:nvPr/>
        </p:nvGrpSpPr>
        <p:grpSpPr>
          <a:xfrm>
            <a:off x="2197693" y="3798814"/>
            <a:ext cx="303870" cy="312267"/>
            <a:chOff x="2605300" y="5003050"/>
            <a:chExt cx="418900" cy="430475"/>
          </a:xfrm>
        </p:grpSpPr>
        <p:sp>
          <p:nvSpPr>
            <p:cNvPr id="1107" name="Google Shape;1107;p39"/>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9"/>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9"/>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39"/>
          <p:cNvGrpSpPr/>
          <p:nvPr/>
        </p:nvGrpSpPr>
        <p:grpSpPr>
          <a:xfrm>
            <a:off x="2656998" y="3805470"/>
            <a:ext cx="363208" cy="298538"/>
            <a:chOff x="3238475" y="5012225"/>
            <a:chExt cx="500700" cy="411550"/>
          </a:xfrm>
        </p:grpSpPr>
        <p:sp>
          <p:nvSpPr>
            <p:cNvPr id="1111" name="Google Shape;1111;p39"/>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9"/>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9"/>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9"/>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9"/>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39"/>
          <p:cNvGrpSpPr/>
          <p:nvPr/>
        </p:nvGrpSpPr>
        <p:grpSpPr>
          <a:xfrm>
            <a:off x="3617228" y="3773570"/>
            <a:ext cx="398644" cy="362319"/>
            <a:chOff x="4562200" y="4968250"/>
            <a:chExt cx="549550" cy="499475"/>
          </a:xfrm>
        </p:grpSpPr>
        <p:sp>
          <p:nvSpPr>
            <p:cNvPr id="1117" name="Google Shape;1117;p39"/>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9"/>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9"/>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9"/>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39"/>
          <p:cNvGrpSpPr/>
          <p:nvPr/>
        </p:nvGrpSpPr>
        <p:grpSpPr>
          <a:xfrm>
            <a:off x="3189387" y="3793954"/>
            <a:ext cx="276377" cy="321116"/>
            <a:chOff x="3972400" y="4996350"/>
            <a:chExt cx="381000" cy="442675"/>
          </a:xfrm>
        </p:grpSpPr>
        <p:sp>
          <p:nvSpPr>
            <p:cNvPr id="1123" name="Google Shape;1123;p39"/>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9"/>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39"/>
          <p:cNvGrpSpPr/>
          <p:nvPr/>
        </p:nvGrpSpPr>
        <p:grpSpPr>
          <a:xfrm>
            <a:off x="4109756" y="3766933"/>
            <a:ext cx="391553" cy="375594"/>
            <a:chOff x="5241175" y="4959100"/>
            <a:chExt cx="539775" cy="517775"/>
          </a:xfrm>
        </p:grpSpPr>
        <p:sp>
          <p:nvSpPr>
            <p:cNvPr id="1126" name="Google Shape;1126;p3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39"/>
          <p:cNvSpPr/>
          <p:nvPr/>
        </p:nvSpPr>
        <p:spPr>
          <a:xfrm>
            <a:off x="4622647" y="3859866"/>
            <a:ext cx="344601" cy="19047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39"/>
          <p:cNvGrpSpPr/>
          <p:nvPr/>
        </p:nvGrpSpPr>
        <p:grpSpPr>
          <a:xfrm>
            <a:off x="5157234" y="3822734"/>
            <a:ext cx="251152" cy="288800"/>
            <a:chOff x="6685175" y="5036025"/>
            <a:chExt cx="346225" cy="398125"/>
          </a:xfrm>
        </p:grpSpPr>
        <p:sp>
          <p:nvSpPr>
            <p:cNvPr id="1134" name="Google Shape;1134;p39"/>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9"/>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9"/>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9"/>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39"/>
          <p:cNvGrpSpPr/>
          <p:nvPr/>
        </p:nvGrpSpPr>
        <p:grpSpPr>
          <a:xfrm>
            <a:off x="6054818" y="2029999"/>
            <a:ext cx="432570" cy="421334"/>
            <a:chOff x="5926225" y="921350"/>
            <a:chExt cx="517800" cy="504350"/>
          </a:xfrm>
        </p:grpSpPr>
        <p:sp>
          <p:nvSpPr>
            <p:cNvPr id="1140" name="Google Shape;1140;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141" name="Google Shape;1141;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1142" name="Google Shape;1142;p39"/>
          <p:cNvSpPr/>
          <p:nvPr/>
        </p:nvSpPr>
        <p:spPr>
          <a:xfrm>
            <a:off x="6248738" y="226605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39"/>
          <p:cNvGrpSpPr/>
          <p:nvPr/>
        </p:nvGrpSpPr>
        <p:grpSpPr>
          <a:xfrm>
            <a:off x="6939805" y="2009379"/>
            <a:ext cx="432570" cy="421334"/>
            <a:chOff x="5926225" y="921350"/>
            <a:chExt cx="517800" cy="504350"/>
          </a:xfrm>
        </p:grpSpPr>
        <p:sp>
          <p:nvSpPr>
            <p:cNvPr id="1144" name="Google Shape;1144;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C8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C8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39"/>
          <p:cNvSpPr/>
          <p:nvPr/>
        </p:nvSpPr>
        <p:spPr>
          <a:xfrm>
            <a:off x="7133726" y="2245436"/>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39"/>
          <p:cNvGrpSpPr/>
          <p:nvPr/>
        </p:nvGrpSpPr>
        <p:grpSpPr>
          <a:xfrm>
            <a:off x="6055085" y="2606021"/>
            <a:ext cx="1075937" cy="1047989"/>
            <a:chOff x="5926225" y="921350"/>
            <a:chExt cx="517800" cy="504350"/>
          </a:xfrm>
        </p:grpSpPr>
        <p:sp>
          <p:nvSpPr>
            <p:cNvPr id="1148" name="Google Shape;1148;p39"/>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cap="flat" cmpd="sng" w="28575">
              <a:solidFill>
                <a:srgbClr val="FFA4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cap="flat" cmpd="sng" w="28575">
              <a:solidFill>
                <a:srgbClr val="FFA4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39"/>
          <p:cNvSpPr/>
          <p:nvPr/>
        </p:nvSpPr>
        <p:spPr>
          <a:xfrm>
            <a:off x="6537398" y="3193118"/>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6D9EE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9"/>
          <p:cNvSpPr txBox="1"/>
          <p:nvPr/>
        </p:nvSpPr>
        <p:spPr>
          <a:xfrm>
            <a:off x="5943775" y="312075"/>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indent="-285750" lvl="0" marL="457200" rtl="0" algn="l">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indent="-285750" lvl="0" marL="457200" rtl="0" algn="l">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indent="-285750" lvl="0" marL="457200" rtl="0" algn="l">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indent="0" lvl="0" marL="0" rtl="0" algn="l">
              <a:spcBef>
                <a:spcPts val="0"/>
              </a:spcBef>
              <a:spcAft>
                <a:spcPts val="0"/>
              </a:spcAft>
              <a:buNone/>
            </a:pPr>
            <a:r>
              <a:t/>
            </a:r>
            <a:endParaRPr sz="900">
              <a:latin typeface="Montserrat Light"/>
              <a:ea typeface="Montserrat Light"/>
              <a:cs typeface="Montserrat Light"/>
              <a:sym typeface="Montserrat Light"/>
            </a:endParaRPr>
          </a:p>
          <a:p>
            <a:pPr indent="0" lvl="0" marL="0" rtl="0" algn="l">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indent="0" lvl="0" marL="0" rtl="0" algn="l">
              <a:spcBef>
                <a:spcPts val="0"/>
              </a:spcBef>
              <a:spcAft>
                <a:spcPts val="0"/>
              </a:spcAft>
              <a:buNone/>
            </a:pPr>
            <a:r>
              <a:t/>
            </a:r>
            <a:endParaRPr sz="900">
              <a:latin typeface="Montserrat Light"/>
              <a:ea typeface="Montserrat Light"/>
              <a:cs typeface="Montserrat Light"/>
              <a:sym typeface="Montserrat Light"/>
            </a:endParaRPr>
          </a:p>
          <a:p>
            <a:pPr indent="0" lvl="0" marL="0" rtl="0" algn="l">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900">
              <a:latin typeface="Montserrat Light"/>
              <a:ea typeface="Montserrat Light"/>
              <a:cs typeface="Montserrat Light"/>
              <a:sym typeface="Montserrat Light"/>
            </a:endParaRPr>
          </a:p>
          <a:p>
            <a:pPr indent="0" lvl="0" marL="0" rtl="0" algn="l">
              <a:spcBef>
                <a:spcPts val="0"/>
              </a:spcBef>
              <a:spcAft>
                <a:spcPts val="0"/>
              </a:spcAft>
              <a:buNone/>
            </a:pPr>
            <a:r>
              <a:t/>
            </a:r>
            <a:endParaRPr sz="900">
              <a:latin typeface="Montserrat Light"/>
              <a:ea typeface="Montserrat Light"/>
              <a:cs typeface="Montserrat Light"/>
              <a:sym typeface="Montserrat Light"/>
            </a:endParaRPr>
          </a:p>
        </p:txBody>
      </p:sp>
      <p:sp>
        <p:nvSpPr>
          <p:cNvPr id="1152" name="Google Shape;1152;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56" name="Shape 1156"/>
        <p:cNvGrpSpPr/>
        <p:nvPr/>
      </p:nvGrpSpPr>
      <p:grpSpPr>
        <a:xfrm>
          <a:off x="0" y="0"/>
          <a:ext cx="0" cy="0"/>
          <a:chOff x="0" y="0"/>
          <a:chExt cx="0" cy="0"/>
        </a:xfrm>
      </p:grpSpPr>
      <p:sp>
        <p:nvSpPr>
          <p:cNvPr id="1157" name="Google Shape;1157;p40"/>
          <p:cNvSpPr txBox="1"/>
          <p:nvPr/>
        </p:nvSpPr>
        <p:spPr>
          <a:xfrm>
            <a:off x="2087650" y="457075"/>
            <a:ext cx="66768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t/>
            </a:r>
            <a:endParaRPr sz="1200">
              <a:solidFill>
                <a:srgbClr val="222222"/>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200">
              <a:solidFill>
                <a:srgbClr val="222222"/>
              </a:solidFill>
              <a:latin typeface="Montserrat Light"/>
              <a:ea typeface="Montserrat Light"/>
              <a:cs typeface="Montserrat Light"/>
              <a:sym typeface="Montserrat Light"/>
            </a:endParaRPr>
          </a:p>
        </p:txBody>
      </p:sp>
      <p:sp>
        <p:nvSpPr>
          <p:cNvPr id="1158" name="Google Shape;1158;p40"/>
          <p:cNvSpPr txBox="1"/>
          <p:nvPr/>
        </p:nvSpPr>
        <p:spPr>
          <a:xfrm>
            <a:off x="731900" y="19170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159" name="Google Shape;1159;p40"/>
          <p:cNvSpPr txBox="1"/>
          <p:nvPr/>
        </p:nvSpPr>
        <p:spPr>
          <a:xfrm>
            <a:off x="572775" y="399214"/>
            <a:ext cx="1440600" cy="129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160" name="Google Shape;1160;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16"/>
          <p:cNvSpPr txBox="1"/>
          <p:nvPr>
            <p:ph idx="4294967295" type="ctrTitle"/>
          </p:nvPr>
        </p:nvSpPr>
        <p:spPr>
          <a:xfrm>
            <a:off x="685800" y="1126150"/>
            <a:ext cx="3954900" cy="95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64646"/>
                </a:solidFill>
              </a:rPr>
              <a:t>Hello!</a:t>
            </a:r>
            <a:endParaRPr sz="6000">
              <a:solidFill>
                <a:srgbClr val="F64646"/>
              </a:solidFill>
            </a:endParaRPr>
          </a:p>
        </p:txBody>
      </p:sp>
      <p:sp>
        <p:nvSpPr>
          <p:cNvPr id="642" name="Google Shape;642;p16"/>
          <p:cNvSpPr txBox="1"/>
          <p:nvPr>
            <p:ph idx="4294967295" type="subTitle"/>
          </p:nvPr>
        </p:nvSpPr>
        <p:spPr>
          <a:xfrm>
            <a:off x="685800" y="2109249"/>
            <a:ext cx="3954900" cy="258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Montserrat"/>
                <a:ea typeface="Montserrat"/>
                <a:cs typeface="Montserrat"/>
                <a:sym typeface="Montserrat"/>
              </a:rPr>
              <a:t>I am Jayden Smith</a:t>
            </a:r>
            <a:endParaRPr b="1" sz="1800">
              <a:latin typeface="Montserrat"/>
              <a:ea typeface="Montserrat"/>
              <a:cs typeface="Montserrat"/>
              <a:sym typeface="Montserrat"/>
            </a:endParaRPr>
          </a:p>
          <a:p>
            <a:pPr indent="0" lvl="0" marL="0" rtl="0" algn="l">
              <a:spcBef>
                <a:spcPts val="600"/>
              </a:spcBef>
              <a:spcAft>
                <a:spcPts val="0"/>
              </a:spcAft>
              <a:buClr>
                <a:schemeClr val="dk1"/>
              </a:buClr>
              <a:buSzPts val="1100"/>
              <a:buFont typeface="Arial"/>
              <a:buNone/>
            </a:pPr>
            <a:r>
              <a:rPr lang="en" sz="1800"/>
              <a:t>I am here because I love to give presentations. </a:t>
            </a:r>
            <a:endParaRPr sz="1800"/>
          </a:p>
          <a:p>
            <a:pPr indent="0" lvl="0" marL="0" rtl="0" algn="l">
              <a:spcBef>
                <a:spcPts val="600"/>
              </a:spcBef>
              <a:spcAft>
                <a:spcPts val="0"/>
              </a:spcAft>
              <a:buClr>
                <a:schemeClr val="dk1"/>
              </a:buClr>
              <a:buSzPts val="1100"/>
              <a:buFont typeface="Arial"/>
              <a:buNone/>
            </a:pPr>
            <a:r>
              <a:rPr lang="en" sz="1800"/>
              <a:t>You can find me at @username</a:t>
            </a:r>
            <a:endParaRPr b="1" sz="1800"/>
          </a:p>
        </p:txBody>
      </p:sp>
      <p:sp>
        <p:nvSpPr>
          <p:cNvPr id="643" name="Google Shape;643;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644" name="Google Shape;644;p16"/>
          <p:cNvPicPr preferRelativeResize="0"/>
          <p:nvPr/>
        </p:nvPicPr>
        <p:blipFill rotWithShape="1">
          <a:blip r:embed="rId3">
            <a:alphaModFix/>
          </a:blip>
          <a:srcRect b="18914" l="10180" r="4122" t="459"/>
          <a:stretch/>
        </p:blipFill>
        <p:spPr>
          <a:xfrm rot="5400000">
            <a:off x="5381675" y="749828"/>
            <a:ext cx="3873000" cy="3643800"/>
          </a:xfrm>
          <a:prstGeom prst="triangle">
            <a:avLst>
              <a:gd fmla="val 50000"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17"/>
          <p:cNvSpPr txBox="1"/>
          <p:nvPr>
            <p:ph type="ctrTitle"/>
          </p:nvPr>
        </p:nvSpPr>
        <p:spPr>
          <a:xfrm>
            <a:off x="685800" y="1659550"/>
            <a:ext cx="4252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A400"/>
                </a:solidFill>
              </a:rPr>
              <a:t>1.</a:t>
            </a:r>
            <a:endParaRPr>
              <a:solidFill>
                <a:srgbClr val="FFA400"/>
              </a:solidFill>
            </a:endParaRPr>
          </a:p>
          <a:p>
            <a:pPr indent="0" lvl="0" marL="0" rtl="0" algn="l">
              <a:spcBef>
                <a:spcPts val="0"/>
              </a:spcBef>
              <a:spcAft>
                <a:spcPts val="0"/>
              </a:spcAft>
              <a:buNone/>
            </a:pPr>
            <a:r>
              <a:rPr lang="en"/>
              <a:t>Transition headline</a:t>
            </a:r>
            <a:endParaRPr/>
          </a:p>
        </p:txBody>
      </p:sp>
      <p:sp>
        <p:nvSpPr>
          <p:cNvPr id="650" name="Google Shape;650;p17"/>
          <p:cNvSpPr txBox="1"/>
          <p:nvPr>
            <p:ph idx="1" type="subTitle"/>
          </p:nvPr>
        </p:nvSpPr>
        <p:spPr>
          <a:xfrm>
            <a:off x="685800" y="2687652"/>
            <a:ext cx="4252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the first set of slides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18"/>
          <p:cNvSpPr txBox="1"/>
          <p:nvPr>
            <p:ph idx="1" type="body"/>
          </p:nvPr>
        </p:nvSpPr>
        <p:spPr>
          <a:xfrm>
            <a:off x="2528350" y="1552150"/>
            <a:ext cx="5497800" cy="298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Quotations are commonly printed as a means of inspiration and to invoke philosophical thoughts from the reader.</a:t>
            </a:r>
            <a:endParaRPr/>
          </a:p>
        </p:txBody>
      </p:sp>
      <p:sp>
        <p:nvSpPr>
          <p:cNvPr id="656" name="Google Shape;656;p18"/>
          <p:cNvSpPr txBox="1"/>
          <p:nvPr>
            <p:ph idx="12" type="sldNum"/>
          </p:nvPr>
        </p:nvSpPr>
        <p:spPr>
          <a:xfrm>
            <a:off x="854332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19"/>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is a slide title</a:t>
            </a:r>
            <a:endParaRPr/>
          </a:p>
        </p:txBody>
      </p:sp>
      <p:sp>
        <p:nvSpPr>
          <p:cNvPr id="662" name="Google Shape;662;p19"/>
          <p:cNvSpPr txBox="1"/>
          <p:nvPr>
            <p:ph idx="1" type="body"/>
          </p:nvPr>
        </p:nvSpPr>
        <p:spPr>
          <a:xfrm>
            <a:off x="1320025" y="1613274"/>
            <a:ext cx="6455700" cy="29025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a:t>Here you have a list of items</a:t>
            </a:r>
            <a:endParaRPr/>
          </a:p>
          <a:p>
            <a:pPr indent="-368300" lvl="0" marL="457200" rtl="0" algn="l">
              <a:spcBef>
                <a:spcPts val="0"/>
              </a:spcBef>
              <a:spcAft>
                <a:spcPts val="0"/>
              </a:spcAft>
              <a:buSzPts val="2200"/>
              <a:buChar char="◂"/>
            </a:pPr>
            <a:r>
              <a:rPr lang="en"/>
              <a:t>And some text</a:t>
            </a:r>
            <a:endParaRPr/>
          </a:p>
          <a:p>
            <a:pPr indent="-368300" lvl="0" marL="457200" rtl="0" algn="l">
              <a:spcBef>
                <a:spcPts val="0"/>
              </a:spcBef>
              <a:spcAft>
                <a:spcPts val="0"/>
              </a:spcAft>
              <a:buSzPts val="22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663" name="Google Shape;663;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20"/>
          <p:cNvSpPr txBox="1"/>
          <p:nvPr>
            <p:ph idx="4294967295" type="ctrTitle"/>
          </p:nvPr>
        </p:nvSpPr>
        <p:spPr>
          <a:xfrm>
            <a:off x="685800" y="1278550"/>
            <a:ext cx="37959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FA400"/>
                </a:solidFill>
              </a:rPr>
              <a:t>Big concept</a:t>
            </a:r>
            <a:endParaRPr sz="6000">
              <a:solidFill>
                <a:srgbClr val="FFA400"/>
              </a:solidFill>
            </a:endParaRPr>
          </a:p>
        </p:txBody>
      </p:sp>
      <p:sp>
        <p:nvSpPr>
          <p:cNvPr id="669" name="Google Shape;669;p20"/>
          <p:cNvSpPr txBox="1"/>
          <p:nvPr>
            <p:ph idx="4294967295" type="subTitle"/>
          </p:nvPr>
        </p:nvSpPr>
        <p:spPr>
          <a:xfrm>
            <a:off x="685800" y="2420952"/>
            <a:ext cx="37959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Bring the attention of your audience over a key concept using icons or illustrations</a:t>
            </a:r>
            <a:endParaRPr sz="1800"/>
          </a:p>
        </p:txBody>
      </p:sp>
      <p:sp>
        <p:nvSpPr>
          <p:cNvPr id="670" name="Google Shape;670;p20"/>
          <p:cNvSpPr/>
          <p:nvPr/>
        </p:nvSpPr>
        <p:spPr>
          <a:xfrm>
            <a:off x="7232940" y="3100648"/>
            <a:ext cx="322302" cy="30774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20"/>
          <p:cNvSpPr/>
          <p:nvPr/>
        </p:nvSpPr>
        <p:spPr>
          <a:xfrm rot="2466753">
            <a:off x="5604599" y="1640213"/>
            <a:ext cx="447786" cy="42756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0"/>
          <p:cNvSpPr/>
          <p:nvPr/>
        </p:nvSpPr>
        <p:spPr>
          <a:xfrm rot="-1609436">
            <a:off x="6259477" y="1909225"/>
            <a:ext cx="322261" cy="30770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0"/>
          <p:cNvSpPr/>
          <p:nvPr/>
        </p:nvSpPr>
        <p:spPr>
          <a:xfrm rot="2926308">
            <a:off x="8213348" y="2152989"/>
            <a:ext cx="241328" cy="23042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0"/>
          <p:cNvSpPr/>
          <p:nvPr/>
        </p:nvSpPr>
        <p:spPr>
          <a:xfrm rot="-1609163">
            <a:off x="7209104" y="609346"/>
            <a:ext cx="217420" cy="20760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21"/>
          <p:cNvSpPr txBox="1"/>
          <p:nvPr>
            <p:ph idx="1" type="body"/>
          </p:nvPr>
        </p:nvSpPr>
        <p:spPr>
          <a:xfrm>
            <a:off x="1320025"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689" name="Google Shape;689;p21"/>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can also split your content</a:t>
            </a:r>
            <a:endParaRPr/>
          </a:p>
        </p:txBody>
      </p:sp>
      <p:sp>
        <p:nvSpPr>
          <p:cNvPr id="690" name="Google Shape;690;p21"/>
          <p:cNvSpPr txBox="1"/>
          <p:nvPr>
            <p:ph idx="2" type="body"/>
          </p:nvPr>
        </p:nvSpPr>
        <p:spPr>
          <a:xfrm>
            <a:off x="4642177" y="1582625"/>
            <a:ext cx="3133500" cy="29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Black</a:t>
            </a:r>
            <a:endParaRPr b="1"/>
          </a:p>
          <a:p>
            <a:pPr indent="0" lvl="0" marL="0" rtl="0" algn="l">
              <a:spcBef>
                <a:spcPts val="600"/>
              </a:spcBef>
              <a:spcAft>
                <a:spcPts val="0"/>
              </a:spcAft>
              <a:buNone/>
            </a:pPr>
            <a:r>
              <a:rPr lang="en"/>
              <a:t>Is the color of coal, ebony, and of outer space. It is the darkest color, the result of the absence of or complete absorption of light.</a:t>
            </a:r>
            <a:endParaRPr/>
          </a:p>
        </p:txBody>
      </p:sp>
      <p:sp>
        <p:nvSpPr>
          <p:cNvPr id="691" name="Google Shape;691;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22"/>
          <p:cNvSpPr txBox="1"/>
          <p:nvPr>
            <p:ph type="title"/>
          </p:nvPr>
        </p:nvSpPr>
        <p:spPr>
          <a:xfrm>
            <a:off x="1320025" y="866525"/>
            <a:ext cx="6455700" cy="66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two or three columns</a:t>
            </a:r>
            <a:endParaRPr/>
          </a:p>
        </p:txBody>
      </p:sp>
      <p:sp>
        <p:nvSpPr>
          <p:cNvPr id="697" name="Google Shape;697;p22"/>
          <p:cNvSpPr txBox="1"/>
          <p:nvPr>
            <p:ph idx="1" type="body"/>
          </p:nvPr>
        </p:nvSpPr>
        <p:spPr>
          <a:xfrm>
            <a:off x="1320025" y="1849075"/>
            <a:ext cx="2080800" cy="26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Yellow</a:t>
            </a:r>
            <a:endParaRPr b="1"/>
          </a:p>
          <a:p>
            <a:pPr indent="0" lvl="0" marL="0" rtl="0" algn="l">
              <a:spcBef>
                <a:spcPts val="600"/>
              </a:spcBef>
              <a:spcAft>
                <a:spcPts val="0"/>
              </a:spcAft>
              <a:buNone/>
            </a:pPr>
            <a:r>
              <a:rPr lang="en"/>
              <a:t>Is the color of gold, butter and ripe lemons. In the spectrum of visible light, yellow is found between green and orange.</a:t>
            </a:r>
            <a:endParaRPr/>
          </a:p>
        </p:txBody>
      </p:sp>
      <p:sp>
        <p:nvSpPr>
          <p:cNvPr id="698" name="Google Shape;698;p22"/>
          <p:cNvSpPr txBox="1"/>
          <p:nvPr>
            <p:ph idx="2" type="body"/>
          </p:nvPr>
        </p:nvSpPr>
        <p:spPr>
          <a:xfrm>
            <a:off x="3507463" y="1849075"/>
            <a:ext cx="2080800" cy="26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Blue</a:t>
            </a:r>
            <a:endParaRPr b="1"/>
          </a:p>
          <a:p>
            <a:pPr indent="0" lvl="0" marL="0" rtl="0" algn="l">
              <a:spcBef>
                <a:spcPts val="600"/>
              </a:spcBef>
              <a:spcAft>
                <a:spcPts val="0"/>
              </a:spcAft>
              <a:buNone/>
            </a:pPr>
            <a:r>
              <a:rPr lang="en"/>
              <a:t>Is the colour of the clear sky and the deep sea. It is located between violet and green on the optical spectrum.</a:t>
            </a:r>
            <a:endParaRPr/>
          </a:p>
        </p:txBody>
      </p:sp>
      <p:sp>
        <p:nvSpPr>
          <p:cNvPr id="699" name="Google Shape;699;p22"/>
          <p:cNvSpPr txBox="1"/>
          <p:nvPr>
            <p:ph idx="3" type="body"/>
          </p:nvPr>
        </p:nvSpPr>
        <p:spPr>
          <a:xfrm>
            <a:off x="5694901" y="1849075"/>
            <a:ext cx="2080800" cy="265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Red</a:t>
            </a:r>
            <a:endParaRPr b="1"/>
          </a:p>
          <a:p>
            <a:pPr indent="0" lvl="0" marL="0" rtl="0" algn="l">
              <a:spcBef>
                <a:spcPts val="600"/>
              </a:spcBef>
              <a:spcAft>
                <a:spcPts val="0"/>
              </a:spcAft>
              <a:buNone/>
            </a:pPr>
            <a:r>
              <a:rPr lang="en"/>
              <a:t>Is the color of blood, and because of this it has historically been associated with sacrifice, danger and courage. </a:t>
            </a:r>
            <a:endParaRPr/>
          </a:p>
          <a:p>
            <a:pPr indent="0" lvl="0" marL="0" rtl="0" algn="l">
              <a:spcBef>
                <a:spcPts val="600"/>
              </a:spcBef>
              <a:spcAft>
                <a:spcPts val="0"/>
              </a:spcAft>
              <a:buNone/>
            </a:pPr>
            <a:r>
              <a:t/>
            </a:r>
            <a:endParaRPr/>
          </a:p>
        </p:txBody>
      </p:sp>
      <p:sp>
        <p:nvSpPr>
          <p:cNvPr id="700" name="Google Shape;700;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