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 Slab"/>
      <p:regular r:id="rId33"/>
      <p:bold r:id="rId34"/>
    </p:embeddedFont>
    <p:embeddedFont>
      <p:font typeface="Roboto Slab Light"/>
      <p:regular r:id="rId35"/>
      <p:bold r:id="rId36"/>
    </p:embeddedFont>
    <p:embeddedFont>
      <p:font typeface="Abel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0574C49-E26B-440B-8ED3-BA9A8DBDDCFA}">
  <a:tblStyle styleId="{C0574C49-E26B-440B-8ED3-BA9A8DBDDC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SlabLight-regular.fntdata"/><Relationship Id="rId12" Type="http://schemas.openxmlformats.org/officeDocument/2006/relationships/slide" Target="slides/slide7.xml"/><Relationship Id="rId34" Type="http://schemas.openxmlformats.org/officeDocument/2006/relationships/font" Target="fonts/RobotoSlab-bold.fntdata"/><Relationship Id="rId15" Type="http://schemas.openxmlformats.org/officeDocument/2006/relationships/slide" Target="slides/slide10.xml"/><Relationship Id="rId37" Type="http://schemas.openxmlformats.org/officeDocument/2006/relationships/font" Target="fonts/Abel-regular.fntdata"/><Relationship Id="rId14" Type="http://schemas.openxmlformats.org/officeDocument/2006/relationships/slide" Target="slides/slide9.xml"/><Relationship Id="rId36" Type="http://schemas.openxmlformats.org/officeDocument/2006/relationships/font" Target="fonts/RobotoSlabLigh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" name="Google Shape;102;p3"/>
          <p:cNvSpPr txBox="1"/>
          <p:nvPr>
            <p:ph idx="1" type="subTitle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3"/>
          <p:cNvSpPr/>
          <p:nvPr/>
        </p:nvSpPr>
        <p:spPr>
          <a:xfrm>
            <a:off x="3929100" y="28384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1809750" y="1476000"/>
            <a:ext cx="55245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sp>
        <p:nvSpPr>
          <p:cNvPr id="106" name="Google Shape;106;p4"/>
          <p:cNvSpPr txBox="1"/>
          <p:nvPr/>
        </p:nvSpPr>
        <p:spPr>
          <a:xfrm>
            <a:off x="3593400" y="247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</a:rPr>
              <a:t>“</a:t>
            </a:r>
            <a:endParaRPr b="1" sz="7200">
              <a:solidFill>
                <a:srgbClr val="FFFFFF"/>
              </a:solidFill>
            </a:endParaRPr>
          </a:p>
        </p:txBody>
      </p:sp>
      <p:sp>
        <p:nvSpPr>
          <p:cNvPr id="107" name="Google Shape;107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-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/>
        </p:txBody>
      </p:sp>
      <p:sp>
        <p:nvSpPr>
          <p:cNvPr id="113" name="Google Shape;113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18" name="Google Shape;118;p6"/>
          <p:cNvSpPr txBox="1"/>
          <p:nvPr>
            <p:ph idx="2" type="body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19" name="Google Shape;119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685800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24" name="Google Shape;124;p7"/>
          <p:cNvSpPr txBox="1"/>
          <p:nvPr>
            <p:ph idx="2" type="body"/>
          </p:nvPr>
        </p:nvSpPr>
        <p:spPr>
          <a:xfrm>
            <a:off x="3297649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25" name="Google Shape;125;p7"/>
          <p:cNvSpPr txBox="1"/>
          <p:nvPr>
            <p:ph idx="3" type="body"/>
          </p:nvPr>
        </p:nvSpPr>
        <p:spPr>
          <a:xfrm>
            <a:off x="5909498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26" name="Google Shape;126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0" name="Google Shape;13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idx="1" type="body"/>
          </p:nvPr>
        </p:nvSpPr>
        <p:spPr>
          <a:xfrm>
            <a:off x="1762125" y="4253900"/>
            <a:ext cx="561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33" name="Google Shape;13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9"/>
          <p:cNvSpPr/>
          <p:nvPr/>
        </p:nvSpPr>
        <p:spPr>
          <a:xfrm>
            <a:off x="3929100" y="4171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Google Shape;7;p1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199003" y="209866"/>
              <a:ext cx="252291" cy="230173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rect b="b" l="l" r="r" t="t"/>
              <a:pathLst>
                <a:path extrusionOk="0" h="21854" w="13888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rect b="b" l="l" r="r" t="t"/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301666" y="-175575"/>
              <a:ext cx="121603" cy="256839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263430" y="672385"/>
              <a:ext cx="174266" cy="256839"/>
            </a:xfrm>
            <a:custGeom>
              <a:rect b="b" l="l" r="r" t="t"/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rect b="b" l="l" r="r" t="t"/>
              <a:pathLst>
                <a:path extrusionOk="0" h="21854" w="14773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rect b="b" l="l" r="r" t="t"/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1340" y="1103372"/>
              <a:ext cx="205481" cy="256193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" name="Google Shape;21;p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Google Shape;22;p1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rect b="b" l="l" r="r" t="t"/>
                <a:pathLst>
                  <a:path extrusionOk="0" h="8576" w="18313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rect b="b" l="l" r="r" t="t"/>
                <a:pathLst>
                  <a:path extrusionOk="0" h="3763" w="2048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rect b="b" l="l" r="r" t="t"/>
                <a:pathLst>
                  <a:path extrusionOk="0" h="3763" w="2048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" name="Google Shape;25;p1"/>
            <p:cNvSpPr/>
            <p:nvPr/>
          </p:nvSpPr>
          <p:spPr>
            <a:xfrm>
              <a:off x="8389810" y="4028610"/>
              <a:ext cx="256851" cy="254888"/>
            </a:xfrm>
            <a:custGeom>
              <a:rect b="b" l="l" r="r" t="t"/>
              <a:pathLst>
                <a:path extrusionOk="0" h="21688" w="21855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rect b="b" l="l" r="r" t="t"/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rect b="b" l="l" r="r" t="t"/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79581" y="2117407"/>
              <a:ext cx="256839" cy="194422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07352" y="-138510"/>
              <a:ext cx="256839" cy="256839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rect b="b" l="l" r="r" t="t"/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rect b="b" l="l" r="r" t="t"/>
              <a:pathLst>
                <a:path extrusionOk="0" h="14772" w="21854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rect b="b" l="l" r="r" t="t"/>
              <a:pathLst>
                <a:path extrusionOk="0" h="19641" w="21854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rect b="b" l="l" r="r" t="t"/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rect b="b" l="l" r="r" t="t"/>
              <a:pathLst>
                <a:path extrusionOk="0" h="19641" w="19641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630487" y="180096"/>
              <a:ext cx="256839" cy="173620"/>
            </a:xfrm>
            <a:custGeom>
              <a:rect b="b" l="l" r="r" t="t"/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8141728" y="-53915"/>
              <a:ext cx="205481" cy="256193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rect b="b" l="l" r="r" t="t"/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8836715" y="1319218"/>
              <a:ext cx="246438" cy="241244"/>
            </a:xfrm>
            <a:custGeom>
              <a:rect b="b" l="l" r="r" t="t"/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445577" y="-92335"/>
              <a:ext cx="256839" cy="256839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rect b="b" l="l" r="r" t="t"/>
              <a:pathLst>
                <a:path extrusionOk="0" h="21854" w="21854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rect b="b" l="l" r="r" t="t"/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rect b="b" l="l" r="r" t="t"/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rect b="b" l="l" r="r" t="t"/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rect b="b" l="l" r="r" t="t"/>
              <a:pathLst>
                <a:path extrusionOk="0" h="19641" w="19641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-54609" y="3124075"/>
              <a:ext cx="252291" cy="230173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rect b="b" l="l" r="r" t="t"/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rect b="b" l="l" r="r" t="t"/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590072" y="4782944"/>
              <a:ext cx="256839" cy="256839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467327" y="4812897"/>
              <a:ext cx="215224" cy="236037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965493" y="5007315"/>
              <a:ext cx="256839" cy="195080"/>
            </a:xfrm>
            <a:custGeom>
              <a:rect b="b" l="l" r="r" t="t"/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325653" y="4689868"/>
              <a:ext cx="246438" cy="241244"/>
            </a:xfrm>
            <a:custGeom>
              <a:rect b="b" l="l" r="r" t="t"/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rect b="b" l="l" r="r" t="t"/>
              <a:pathLst>
                <a:path extrusionOk="0" h="21854" w="21854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rect b="b" l="l" r="r" t="t"/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rect b="b" l="l" r="r" t="t"/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rect b="b" l="l" r="r" t="t"/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rect b="b" l="l" r="r" t="t"/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798113" y="4971731"/>
              <a:ext cx="173608" cy="256827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rect b="b" l="l" r="r" t="t"/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rect b="b" l="l" r="r" t="t"/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rect b="b" l="l" r="r" t="t"/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330018" y="5007315"/>
              <a:ext cx="256839" cy="195080"/>
            </a:xfrm>
            <a:custGeom>
              <a:rect b="b" l="l" r="r" t="t"/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rect b="b" l="l" r="r" t="t"/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709170" y="4980149"/>
              <a:ext cx="184667" cy="256839"/>
            </a:xfrm>
            <a:custGeom>
              <a:rect b="b" l="l" r="r" t="t"/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96" name="Google Shape;96;p1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97" name="Google Shape;97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roboto-slab" TargetMode="External"/><Relationship Id="rId4" Type="http://schemas.openxmlformats.org/officeDocument/2006/relationships/hyperlink" Target="https://www.fontsquirrel.com/fonts/abe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19" name="Google Shape;219;p20"/>
          <p:cNvSpPr txBox="1"/>
          <p:nvPr>
            <p:ph idx="1" type="body"/>
          </p:nvPr>
        </p:nvSpPr>
        <p:spPr>
          <a:xfrm>
            <a:off x="1276350" y="1415775"/>
            <a:ext cx="3336000" cy="27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220" name="Google Shape;220;p20"/>
          <p:cNvPicPr preferRelativeResize="0"/>
          <p:nvPr/>
        </p:nvPicPr>
        <p:blipFill rotWithShape="1">
          <a:blip r:embed="rId3">
            <a:alphaModFix/>
          </a:blip>
          <a:srcRect b="0" l="17497" r="17504" t="0"/>
          <a:stretch/>
        </p:blipFill>
        <p:spPr>
          <a:xfrm>
            <a:off x="4957150" y="1458131"/>
            <a:ext cx="2765700" cy="27657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</p:pic>
      <p:sp>
        <p:nvSpPr>
          <p:cNvPr id="221" name="Google Shape;221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/>
          <p:nvPr>
            <p:ph idx="4294967295" type="title"/>
          </p:nvPr>
        </p:nvSpPr>
        <p:spPr>
          <a:xfrm>
            <a:off x="2194950" y="1576950"/>
            <a:ext cx="4754100" cy="13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73763"/>
                </a:solidFill>
              </a:rPr>
              <a:t>Want big impact?</a:t>
            </a:r>
            <a:endParaRPr b="0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Use big image.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227" name="Google Shape;227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33" name="Google Shape;233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4" name="Google Shape;234;p22"/>
          <p:cNvGrpSpPr/>
          <p:nvPr/>
        </p:nvGrpSpPr>
        <p:grpSpPr>
          <a:xfrm>
            <a:off x="1660800" y="1476013"/>
            <a:ext cx="1942800" cy="1569600"/>
            <a:chOff x="1660800" y="1171213"/>
            <a:chExt cx="1942800" cy="1569600"/>
          </a:xfrm>
        </p:grpSpPr>
        <p:sp>
          <p:nvSpPr>
            <p:cNvPr id="235" name="Google Shape;235;p22"/>
            <p:cNvSpPr/>
            <p:nvPr/>
          </p:nvSpPr>
          <p:spPr>
            <a:xfrm>
              <a:off x="1660800" y="1171213"/>
              <a:ext cx="1942800" cy="1569600"/>
            </a:xfrm>
            <a:prstGeom prst="round1Rect">
              <a:avLst>
                <a:gd fmla="val 17446" name="adj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36" name="Google Shape;236;p22"/>
            <p:cNvSpPr txBox="1"/>
            <p:nvPr/>
          </p:nvSpPr>
          <p:spPr>
            <a:xfrm>
              <a:off x="1879865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37" name="Google Shape;237;p22"/>
            <p:cNvSpPr txBox="1"/>
            <p:nvPr/>
          </p:nvSpPr>
          <p:spPr>
            <a:xfrm>
              <a:off x="1879863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</a:t>
              </a:r>
              <a:endParaRPr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38" name="Google Shape;238;p22"/>
          <p:cNvGrpSpPr/>
          <p:nvPr/>
        </p:nvGrpSpPr>
        <p:grpSpPr>
          <a:xfrm>
            <a:off x="3600600" y="1476013"/>
            <a:ext cx="1942800" cy="1569600"/>
            <a:chOff x="3600600" y="1170963"/>
            <a:chExt cx="1942800" cy="1569600"/>
          </a:xfrm>
        </p:grpSpPr>
        <p:sp>
          <p:nvSpPr>
            <p:cNvPr id="239" name="Google Shape;239;p22"/>
            <p:cNvSpPr/>
            <p:nvPr/>
          </p:nvSpPr>
          <p:spPr>
            <a:xfrm>
              <a:off x="3600600" y="1170963"/>
              <a:ext cx="1942800" cy="1569600"/>
            </a:xfrm>
            <a:prstGeom prst="round2SameRect">
              <a:avLst>
                <a:gd fmla="val 18098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0" name="Google Shape;240;p22"/>
            <p:cNvSpPr txBox="1"/>
            <p:nvPr/>
          </p:nvSpPr>
          <p:spPr>
            <a:xfrm>
              <a:off x="3819008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1" name="Google Shape;241;p22"/>
            <p:cNvSpPr txBox="1"/>
            <p:nvPr/>
          </p:nvSpPr>
          <p:spPr>
            <a:xfrm>
              <a:off x="3819008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</a:t>
              </a:r>
              <a:endParaRPr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42" name="Google Shape;242;p22"/>
          <p:cNvGrpSpPr/>
          <p:nvPr/>
        </p:nvGrpSpPr>
        <p:grpSpPr>
          <a:xfrm>
            <a:off x="5539834" y="1492964"/>
            <a:ext cx="1942800" cy="1552648"/>
            <a:chOff x="5539816" y="1171213"/>
            <a:chExt cx="1942800" cy="1569600"/>
          </a:xfrm>
        </p:grpSpPr>
        <p:sp>
          <p:nvSpPr>
            <p:cNvPr id="243" name="Google Shape;243;p22"/>
            <p:cNvSpPr/>
            <p:nvPr/>
          </p:nvSpPr>
          <p:spPr>
            <a:xfrm flipH="1">
              <a:off x="5539816" y="1171213"/>
              <a:ext cx="1942800" cy="1569600"/>
            </a:xfrm>
            <a:prstGeom prst="round1Rect">
              <a:avLst>
                <a:gd fmla="val 17446" name="adj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4" name="Google Shape;244;p22"/>
            <p:cNvSpPr txBox="1"/>
            <p:nvPr/>
          </p:nvSpPr>
          <p:spPr>
            <a:xfrm>
              <a:off x="5762399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5" name="Google Shape;245;p22"/>
            <p:cNvSpPr txBox="1"/>
            <p:nvPr/>
          </p:nvSpPr>
          <p:spPr>
            <a:xfrm>
              <a:off x="5762397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</a:t>
              </a:r>
              <a:endParaRPr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46" name="Google Shape;246;p22"/>
          <p:cNvGrpSpPr/>
          <p:nvPr/>
        </p:nvGrpSpPr>
        <p:grpSpPr>
          <a:xfrm>
            <a:off x="3473893" y="2232371"/>
            <a:ext cx="260366" cy="260366"/>
            <a:chOff x="3157188" y="909150"/>
            <a:chExt cx="470400" cy="470400"/>
          </a:xfrm>
        </p:grpSpPr>
        <p:sp>
          <p:nvSpPr>
            <p:cNvPr id="247" name="Google Shape;247;p22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49" name="Google Shape;249;p22"/>
          <p:cNvGrpSpPr/>
          <p:nvPr/>
        </p:nvGrpSpPr>
        <p:grpSpPr>
          <a:xfrm>
            <a:off x="5413052" y="2232371"/>
            <a:ext cx="260366" cy="260366"/>
            <a:chOff x="3157188" y="909150"/>
            <a:chExt cx="470400" cy="470400"/>
          </a:xfrm>
        </p:grpSpPr>
        <p:sp>
          <p:nvSpPr>
            <p:cNvPr id="250" name="Google Shape;250;p22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52" name="Google Shape;252;p22"/>
          <p:cNvGrpSpPr/>
          <p:nvPr/>
        </p:nvGrpSpPr>
        <p:grpSpPr>
          <a:xfrm>
            <a:off x="1660234" y="3046953"/>
            <a:ext cx="5822400" cy="1248600"/>
            <a:chOff x="1660800" y="2723938"/>
            <a:chExt cx="5822400" cy="1248600"/>
          </a:xfrm>
        </p:grpSpPr>
        <p:sp>
          <p:nvSpPr>
            <p:cNvPr id="253" name="Google Shape;253;p22"/>
            <p:cNvSpPr/>
            <p:nvPr/>
          </p:nvSpPr>
          <p:spPr>
            <a:xfrm rot="10800000">
              <a:off x="1660800" y="2723938"/>
              <a:ext cx="5822400" cy="1248600"/>
            </a:xfrm>
            <a:prstGeom prst="round2SameRect">
              <a:avLst>
                <a:gd fmla="val 18098" name="adj1"/>
                <a:gd fmla="val 0" name="adj2"/>
              </a:avLst>
            </a:prstGeom>
            <a:solidFill>
              <a:srgbClr val="003290">
                <a:alpha val="23460"/>
              </a:srgbClr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54" name="Google Shape;254;p22"/>
            <p:cNvSpPr txBox="1"/>
            <p:nvPr/>
          </p:nvSpPr>
          <p:spPr>
            <a:xfrm>
              <a:off x="2583300" y="2978750"/>
              <a:ext cx="3977400" cy="34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55" name="Google Shape;255;p22"/>
            <p:cNvSpPr txBox="1"/>
            <p:nvPr/>
          </p:nvSpPr>
          <p:spPr>
            <a:xfrm>
              <a:off x="2583300" y="3328325"/>
              <a:ext cx="3977400" cy="38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Ipsum dolor sit amet elit, sed do eiusmod tempor.</a:t>
              </a:r>
              <a:endParaRPr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61" name="Google Shape;261;p23"/>
          <p:cNvGraphicFramePr/>
          <p:nvPr/>
        </p:nvGraphicFramePr>
        <p:xfrm>
          <a:off x="16002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{C0574C49-E26B-440B-8ED3-BA9A8DBDDCFA}</a:tableStyleId>
              </a:tblPr>
              <a:tblGrid>
                <a:gridCol w="1485900"/>
                <a:gridCol w="1485900"/>
                <a:gridCol w="1485900"/>
                <a:gridCol w="1485900"/>
              </a:tblGrid>
              <a:tr h="647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Yellow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20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7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</a:tr>
              <a:tr h="647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Blue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30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15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</a:tr>
              <a:tr h="647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Orange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5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24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16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62" name="Google Shape;26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/>
          <p:nvPr/>
        </p:nvSpPr>
        <p:spPr>
          <a:xfrm>
            <a:off x="1235351" y="1285875"/>
            <a:ext cx="6730127" cy="3206084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4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69" name="Google Shape;269;p24"/>
          <p:cNvSpPr/>
          <p:nvPr/>
        </p:nvSpPr>
        <p:spPr>
          <a:xfrm>
            <a:off x="2443050" y="1982900"/>
            <a:ext cx="6525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73763"/>
                </a:solidFill>
                <a:latin typeface="Abel"/>
                <a:ea typeface="Abel"/>
                <a:cs typeface="Abel"/>
                <a:sym typeface="Abel"/>
              </a:rPr>
              <a:t>our office</a:t>
            </a:r>
            <a:endParaRPr sz="1000">
              <a:solidFill>
                <a:srgbClr val="073763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70" name="Google Shape;27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24"/>
          <p:cNvSpPr/>
          <p:nvPr/>
        </p:nvSpPr>
        <p:spPr>
          <a:xfrm>
            <a:off x="1952625" y="2438400"/>
            <a:ext cx="123900" cy="1239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"/>
          <p:cNvSpPr/>
          <p:nvPr/>
        </p:nvSpPr>
        <p:spPr>
          <a:xfrm>
            <a:off x="3248025" y="3505200"/>
            <a:ext cx="123900" cy="1239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"/>
          <p:cNvSpPr/>
          <p:nvPr/>
        </p:nvSpPr>
        <p:spPr>
          <a:xfrm>
            <a:off x="4000500" y="2133600"/>
            <a:ext cx="123900" cy="1239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4"/>
          <p:cNvSpPr/>
          <p:nvPr/>
        </p:nvSpPr>
        <p:spPr>
          <a:xfrm>
            <a:off x="4610100" y="3886200"/>
            <a:ext cx="123900" cy="1239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6362700" y="2590800"/>
            <a:ext cx="123900" cy="1239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6819900" y="3886200"/>
            <a:ext cx="123900" cy="1239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/>
          <p:nvPr>
            <p:ph idx="4294967295" type="ctrTitle"/>
          </p:nvPr>
        </p:nvSpPr>
        <p:spPr>
          <a:xfrm>
            <a:off x="685800" y="18119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82" name="Google Shape;282;p25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83" name="Google Shape;283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/>
          <p:nvPr>
            <p:ph idx="4294967295" type="ctrTitle"/>
          </p:nvPr>
        </p:nvSpPr>
        <p:spPr>
          <a:xfrm>
            <a:off x="1485900" y="809625"/>
            <a:ext cx="6172200" cy="58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289" name="Google Shape;289;p26"/>
          <p:cNvSpPr txBox="1"/>
          <p:nvPr>
            <p:ph idx="4294967295" type="subTitle"/>
          </p:nvPr>
        </p:nvSpPr>
        <p:spPr>
          <a:xfrm>
            <a:off x="1485900" y="1106508"/>
            <a:ext cx="6172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90" name="Google Shape;290;p26"/>
          <p:cNvSpPr txBox="1"/>
          <p:nvPr>
            <p:ph idx="4294967295" type="ctrTitle"/>
          </p:nvPr>
        </p:nvSpPr>
        <p:spPr>
          <a:xfrm>
            <a:off x="1485900" y="3438598"/>
            <a:ext cx="6172200" cy="58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291" name="Google Shape;291;p26"/>
          <p:cNvSpPr txBox="1"/>
          <p:nvPr>
            <p:ph idx="4294967295" type="subTitle"/>
          </p:nvPr>
        </p:nvSpPr>
        <p:spPr>
          <a:xfrm>
            <a:off x="1485900" y="3735401"/>
            <a:ext cx="6172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92" name="Google Shape;292;p26"/>
          <p:cNvSpPr txBox="1"/>
          <p:nvPr>
            <p:ph idx="4294967295" type="ctrTitle"/>
          </p:nvPr>
        </p:nvSpPr>
        <p:spPr>
          <a:xfrm>
            <a:off x="1485900" y="2124149"/>
            <a:ext cx="6172200" cy="58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293" name="Google Shape;293;p26"/>
          <p:cNvSpPr txBox="1"/>
          <p:nvPr>
            <p:ph idx="4294967295" type="subTitle"/>
          </p:nvPr>
        </p:nvSpPr>
        <p:spPr>
          <a:xfrm>
            <a:off x="1485900" y="2420955"/>
            <a:ext cx="6172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94" name="Google Shape;294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3929100" y="1900888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3929100" y="3215363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02" name="Google Shape;302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323513" y="2367800"/>
            <a:ext cx="2952125" cy="1289700"/>
            <a:chOff x="323513" y="1986800"/>
            <a:chExt cx="2952125" cy="1289700"/>
          </a:xfrm>
        </p:grpSpPr>
        <p:sp>
          <p:nvSpPr>
            <p:cNvPr id="304" name="Google Shape;304;p27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b="1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305" name="Google Shape;305;p27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306" name="Google Shape;306;p27"/>
          <p:cNvGrpSpPr/>
          <p:nvPr/>
        </p:nvGrpSpPr>
        <p:grpSpPr>
          <a:xfrm>
            <a:off x="5209838" y="1441350"/>
            <a:ext cx="3610650" cy="1289700"/>
            <a:chOff x="5209838" y="1060350"/>
            <a:chExt cx="3610650" cy="1289700"/>
          </a:xfrm>
        </p:grpSpPr>
        <p:sp>
          <p:nvSpPr>
            <p:cNvPr id="307" name="Google Shape;307;p27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b="1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308" name="Google Shape;308;p27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309" name="Google Shape;309;p27"/>
          <p:cNvGrpSpPr/>
          <p:nvPr/>
        </p:nvGrpSpPr>
        <p:grpSpPr>
          <a:xfrm>
            <a:off x="5209838" y="3401450"/>
            <a:ext cx="3610650" cy="1289700"/>
            <a:chOff x="5209838" y="3020450"/>
            <a:chExt cx="3610650" cy="1289700"/>
          </a:xfrm>
        </p:grpSpPr>
        <p:sp>
          <p:nvSpPr>
            <p:cNvPr id="310" name="Google Shape;310;p27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b="1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311" name="Google Shape;311;p27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312" name="Google Shape;312;p27"/>
          <p:cNvGrpSpPr/>
          <p:nvPr/>
        </p:nvGrpSpPr>
        <p:grpSpPr>
          <a:xfrm>
            <a:off x="2662213" y="1109463"/>
            <a:ext cx="3814835" cy="3790597"/>
            <a:chOff x="2662213" y="676344"/>
            <a:chExt cx="3814835" cy="3790597"/>
          </a:xfrm>
        </p:grpSpPr>
        <p:sp>
          <p:nvSpPr>
            <p:cNvPr id="313" name="Google Shape;313;p27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2AC7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0D7F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184D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6" name="Google Shape;316;p27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317" name="Google Shape;317;p27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84DE2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7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84D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9" name="Google Shape;319;p27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320" name="Google Shape;320;p27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2AC7D7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7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2AC7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2" name="Google Shape;322;p27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323" name="Google Shape;323;p27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D7FD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D7F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5" name="Google Shape;325;p27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03 </a:t>
              </a:r>
              <a:endParaRPr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26" name="Google Shape;326;p27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01 </a:t>
              </a:r>
              <a:endParaRPr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27" name="Google Shape;327;p27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02 </a:t>
              </a:r>
              <a:endParaRPr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33" name="Google Shape;333;p28"/>
          <p:cNvSpPr txBox="1"/>
          <p:nvPr>
            <p:ph idx="1" type="body"/>
          </p:nvPr>
        </p:nvSpPr>
        <p:spPr>
          <a:xfrm>
            <a:off x="685800" y="1352550"/>
            <a:ext cx="24846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34" name="Google Shape;334;p28"/>
          <p:cNvSpPr txBox="1"/>
          <p:nvPr>
            <p:ph idx="2" type="body"/>
          </p:nvPr>
        </p:nvSpPr>
        <p:spPr>
          <a:xfrm>
            <a:off x="3297650" y="1352550"/>
            <a:ext cx="24846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5" name="Google Shape;335;p28"/>
          <p:cNvSpPr txBox="1"/>
          <p:nvPr>
            <p:ph idx="3" type="body"/>
          </p:nvPr>
        </p:nvSpPr>
        <p:spPr>
          <a:xfrm>
            <a:off x="5909499" y="1352550"/>
            <a:ext cx="24846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6" name="Google Shape;336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28"/>
          <p:cNvSpPr txBox="1"/>
          <p:nvPr>
            <p:ph idx="1" type="body"/>
          </p:nvPr>
        </p:nvSpPr>
        <p:spPr>
          <a:xfrm>
            <a:off x="685800" y="2848050"/>
            <a:ext cx="24846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38" name="Google Shape;338;p28"/>
          <p:cNvSpPr txBox="1"/>
          <p:nvPr>
            <p:ph idx="2" type="body"/>
          </p:nvPr>
        </p:nvSpPr>
        <p:spPr>
          <a:xfrm>
            <a:off x="3297650" y="2848050"/>
            <a:ext cx="24846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9" name="Google Shape;339;p28"/>
          <p:cNvSpPr txBox="1"/>
          <p:nvPr>
            <p:ph idx="3" type="body"/>
          </p:nvPr>
        </p:nvSpPr>
        <p:spPr>
          <a:xfrm>
            <a:off x="5909499" y="2848050"/>
            <a:ext cx="24846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 txBox="1"/>
          <p:nvPr>
            <p:ph idx="1" type="body"/>
          </p:nvPr>
        </p:nvSpPr>
        <p:spPr>
          <a:xfrm>
            <a:off x="1762125" y="4253900"/>
            <a:ext cx="561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345" name="Google Shape;34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6" name="Google Shape;346;p2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5775" y="228600"/>
            <a:ext cx="4512288" cy="39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47" name="Google Shape;147;p12"/>
          <p:cNvSpPr txBox="1"/>
          <p:nvPr>
            <p:ph idx="2" type="body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EDIT IN POWERPOINT®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Click on the button under the presentation preview that says </a:t>
            </a:r>
            <a:r>
              <a:rPr b="1" lang="en" sz="1400"/>
              <a:t>"Download as PowerPoint template"</a:t>
            </a:r>
            <a:r>
              <a:rPr lang="en" sz="1400"/>
              <a:t>. You will get a .pptx file that you can edit in PowerPoint.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Remember to download and install the fonts used in this presentation (you’ll find the links to the font files needed in the </a:t>
            </a:r>
            <a:r>
              <a:rPr lang="en" sz="1400" u="sng">
                <a:hlinkClick action="ppaction://hlinksldjump" r:id="rId3"/>
              </a:rPr>
              <a:t>Presentation design slide</a:t>
            </a:r>
            <a:r>
              <a:rPr lang="en" sz="1400"/>
              <a:t>)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</p:txBody>
      </p:sp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EDIT IN GOOGLE SLIDES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Click on the button under the presentation preview that says </a:t>
            </a:r>
            <a:r>
              <a:rPr b="1" lang="en" sz="1400"/>
              <a:t>"Use as Google Slides Theme"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You will get a copy of this document on your Google Drive and will be able to edit, add or delete slides.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You have to be signed in to your Google account.</a:t>
            </a:r>
            <a:endParaRPr sz="1400"/>
          </a:p>
        </p:txBody>
      </p:sp>
      <p:sp>
        <p:nvSpPr>
          <p:cNvPr id="149" name="Google Shape;149;p12"/>
          <p:cNvSpPr txBox="1"/>
          <p:nvPr>
            <p:ph idx="2" type="body"/>
          </p:nvPr>
        </p:nvSpPr>
        <p:spPr>
          <a:xfrm>
            <a:off x="942975" y="3601125"/>
            <a:ext cx="72579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/>
              <a:t>More info on how to use this template at </a:t>
            </a:r>
            <a:r>
              <a:rPr b="1" lang="en" sz="1200" u="sng">
                <a:hlinkClick r:id="rId4"/>
              </a:rPr>
              <a:t>www.slidescarnival.com/help-use-presentation-template</a:t>
            </a:r>
            <a:endParaRPr b="1"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This template is free to use under </a:t>
            </a:r>
            <a:r>
              <a:rPr lang="en" sz="1200" u="sng">
                <a:hlinkClick r:id="rId5"/>
              </a:rPr>
              <a:t>Creative Commons Attribution license</a:t>
            </a:r>
            <a:r>
              <a:rPr lang="en" sz="1200"/>
              <a:t>. You can keep the Credits slide or mention SlidesCarnival and other resources used in a slide footer.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0" name="Google Shape;150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"/>
          <p:cNvSpPr txBox="1"/>
          <p:nvPr>
            <p:ph idx="4294967295" type="body"/>
          </p:nvPr>
        </p:nvSpPr>
        <p:spPr>
          <a:xfrm>
            <a:off x="685800" y="1323975"/>
            <a:ext cx="2369100" cy="24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Mobile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project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52" name="Google Shape;352;p30"/>
          <p:cNvSpPr/>
          <p:nvPr/>
        </p:nvSpPr>
        <p:spPr>
          <a:xfrm>
            <a:off x="3571352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3" name="Google Shape;353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4" name="Google Shape;354;p30"/>
          <p:cNvGrpSpPr/>
          <p:nvPr/>
        </p:nvGrpSpPr>
        <p:grpSpPr>
          <a:xfrm>
            <a:off x="3512227" y="373572"/>
            <a:ext cx="2119546" cy="4396359"/>
            <a:chOff x="2547150" y="238125"/>
            <a:chExt cx="2525675" cy="5238750"/>
          </a:xfrm>
        </p:grpSpPr>
        <p:sp>
          <p:nvSpPr>
            <p:cNvPr id="355" name="Google Shape;355;p30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329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9" name="Google Shape;359;p30"/>
          <p:cNvSpPr txBox="1"/>
          <p:nvPr>
            <p:ph idx="4294967295" type="body"/>
          </p:nvPr>
        </p:nvSpPr>
        <p:spPr>
          <a:xfrm>
            <a:off x="6089100" y="1323975"/>
            <a:ext cx="2369100" cy="24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1"/>
          <p:cNvSpPr/>
          <p:nvPr/>
        </p:nvSpPr>
        <p:spPr>
          <a:xfrm>
            <a:off x="3268493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65" name="Google Shape;365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6" name="Google Shape;366;p31"/>
          <p:cNvGrpSpPr/>
          <p:nvPr/>
        </p:nvGrpSpPr>
        <p:grpSpPr>
          <a:xfrm>
            <a:off x="3203795" y="465959"/>
            <a:ext cx="2736410" cy="4222433"/>
            <a:chOff x="2112475" y="238125"/>
            <a:chExt cx="3395050" cy="5238750"/>
          </a:xfrm>
        </p:grpSpPr>
        <p:sp>
          <p:nvSpPr>
            <p:cNvPr id="367" name="Google Shape;367;p31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329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Google Shape;371;p31"/>
          <p:cNvSpPr txBox="1"/>
          <p:nvPr>
            <p:ph idx="4294967295" type="body"/>
          </p:nvPr>
        </p:nvSpPr>
        <p:spPr>
          <a:xfrm>
            <a:off x="685800" y="1323975"/>
            <a:ext cx="2369100" cy="24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Tablet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project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72" name="Google Shape;372;p31"/>
          <p:cNvSpPr txBox="1"/>
          <p:nvPr>
            <p:ph idx="4294967295" type="body"/>
          </p:nvPr>
        </p:nvSpPr>
        <p:spPr>
          <a:xfrm>
            <a:off x="6089100" y="1323975"/>
            <a:ext cx="2369100" cy="24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2"/>
          <p:cNvSpPr/>
          <p:nvPr/>
        </p:nvSpPr>
        <p:spPr>
          <a:xfrm>
            <a:off x="2644425" y="1071107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2"/>
          <p:cNvSpPr/>
          <p:nvPr/>
        </p:nvSpPr>
        <p:spPr>
          <a:xfrm>
            <a:off x="28057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79" name="Google Shape;379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32"/>
          <p:cNvSpPr txBox="1"/>
          <p:nvPr>
            <p:ph idx="4294967295" type="body"/>
          </p:nvPr>
        </p:nvSpPr>
        <p:spPr>
          <a:xfrm>
            <a:off x="0" y="1323975"/>
            <a:ext cx="2369100" cy="24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Desktop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project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81" name="Google Shape;381;p32"/>
          <p:cNvSpPr txBox="1"/>
          <p:nvPr>
            <p:ph idx="4294967295" type="body"/>
          </p:nvPr>
        </p:nvSpPr>
        <p:spPr>
          <a:xfrm>
            <a:off x="6774900" y="1323975"/>
            <a:ext cx="2369100" cy="24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33"/>
          <p:cNvSpPr txBox="1"/>
          <p:nvPr>
            <p:ph idx="4294967295" type="ctrTitle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</a:t>
            </a:r>
            <a:r>
              <a:rPr lang="en" sz="4800"/>
              <a:t>!</a:t>
            </a:r>
            <a:endParaRPr sz="4800"/>
          </a:p>
        </p:txBody>
      </p:sp>
      <p:sp>
        <p:nvSpPr>
          <p:cNvPr id="388" name="Google Shape;388;p33"/>
          <p:cNvSpPr txBox="1"/>
          <p:nvPr>
            <p:ph idx="4294967295" type="subTitle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Any questions?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 &amp; user@mail.me</a:t>
            </a:r>
            <a:endParaRPr b="1"/>
          </a:p>
        </p:txBody>
      </p:sp>
      <p:grpSp>
        <p:nvGrpSpPr>
          <p:cNvPr id="389" name="Google Shape;389;p33"/>
          <p:cNvGrpSpPr/>
          <p:nvPr/>
        </p:nvGrpSpPr>
        <p:grpSpPr>
          <a:xfrm>
            <a:off x="4080265" y="875670"/>
            <a:ext cx="983454" cy="925239"/>
            <a:chOff x="5972700" y="2330200"/>
            <a:chExt cx="411625" cy="387275"/>
          </a:xfrm>
        </p:grpSpPr>
        <p:sp>
          <p:nvSpPr>
            <p:cNvPr id="390" name="Google Shape;390;p3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329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329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4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97" name="Google Shape;397;p34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98" name="Google Shape;398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5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4" name="Google Shape;404;p35"/>
          <p:cNvSpPr txBox="1"/>
          <p:nvPr>
            <p:ph idx="1" type="body"/>
          </p:nvPr>
        </p:nvSpPr>
        <p:spPr>
          <a:xfrm>
            <a:off x="1460400" y="1200150"/>
            <a:ext cx="62262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Titles: Roboto Slab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Body copy: Abel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these pages: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3"/>
              </a:rPr>
              <a:t>https://www.fontsquirrel.com/fonts/roboto-slab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4"/>
              </a:rPr>
              <a:t>https://www.fontsquirrel.com/fonts/abel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Teal</a:t>
            </a:r>
            <a:r>
              <a:rPr lang="en" sz="1800"/>
              <a:t> </a:t>
            </a:r>
            <a:r>
              <a:rPr b="1" lang="en" sz="1800">
                <a:solidFill>
                  <a:srgbClr val="2AC7D7"/>
                </a:solidFill>
              </a:rPr>
              <a:t>#2ac7d7</a:t>
            </a:r>
            <a:r>
              <a:rPr b="1" lang="en" sz="1800"/>
              <a:t> · Sky </a:t>
            </a:r>
            <a:r>
              <a:rPr b="1" lang="en" sz="1800">
                <a:solidFill>
                  <a:srgbClr val="0D7FD1"/>
                </a:solidFill>
              </a:rPr>
              <a:t>#0d7fd1</a:t>
            </a:r>
            <a:r>
              <a:rPr b="1" lang="en" sz="1800">
                <a:solidFill>
                  <a:schemeClr val="lt1"/>
                </a:solidFill>
              </a:rPr>
              <a:t> · </a:t>
            </a:r>
            <a:r>
              <a:rPr b="1" lang="en" sz="1800"/>
              <a:t>Indigo </a:t>
            </a:r>
            <a:r>
              <a:rPr b="1" lang="en" sz="1800">
                <a:solidFill>
                  <a:srgbClr val="184DE2"/>
                </a:solidFill>
              </a:rPr>
              <a:t>#184de2</a:t>
            </a:r>
            <a:endParaRPr b="1" sz="1800">
              <a:solidFill>
                <a:srgbClr val="184DE2"/>
              </a:solidFill>
            </a:endParaRPr>
          </a:p>
        </p:txBody>
      </p:sp>
      <p:sp>
        <p:nvSpPr>
          <p:cNvPr id="405" name="Google Shape;405;p35"/>
          <p:cNvSpPr txBox="1"/>
          <p:nvPr/>
        </p:nvSpPr>
        <p:spPr>
          <a:xfrm>
            <a:off x="1460400" y="4552650"/>
            <a:ext cx="62358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06" name="Google Shape;406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6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SlidesCarnival icons are editable shapes</a:t>
            </a: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. 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This means that you can: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bel"/>
              <a:buChar char="●"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Resize them without losing quality.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bel"/>
              <a:buChar char="●"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Change line color, width and style.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Isn’t that nice? :)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Examples: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412" name="Google Shape;412;p36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13" name="Google Shape;413;p36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6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6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36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28" name="Google Shape;428;p36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36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34" name="Google Shape;434;p36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9" name="Google Shape;439;p36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6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1" name="Google Shape;441;p36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42" name="Google Shape;442;p36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6" name="Google Shape;446;p36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7" name="Google Shape;447;p36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48" name="Google Shape;448;p36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36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56" name="Google Shape;456;p36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Google Shape;460;p36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6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6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6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4" name="Google Shape;464;p36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65" name="Google Shape;465;p36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36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468" name="Google Shape;468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36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471" name="Google Shape;471;p36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36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475" name="Google Shape;475;p36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36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483" name="Google Shape;483;p3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36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490" name="Google Shape;490;p3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4" name="Google Shape;494;p36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Google Shape;495;p36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496" name="Google Shape;496;p36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36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499" name="Google Shape;499;p36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Google Shape;504;p36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05" name="Google Shape;505;p36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36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08" name="Google Shape;508;p36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36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16" name="Google Shape;516;p36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36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22" name="Google Shape;522;p36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36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31" name="Google Shape;531;p36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36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36" name="Google Shape;536;p36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36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41" name="Google Shape;541;p36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36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46" name="Google Shape;546;p36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36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49" name="Google Shape;549;p36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36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52" name="Google Shape;552;p36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4" name="Google Shape;554;p36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5" name="Google Shape;555;p36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56" name="Google Shape;556;p3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36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59" name="Google Shape;559;p36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7" name="Google Shape;567;p36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6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9" name="Google Shape;569;p36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570" name="Google Shape;570;p36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Google Shape;572;p36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3" name="Google Shape;573;p36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574" name="Google Shape;574;p36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36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77" name="Google Shape;577;p3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36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582" name="Google Shape;582;p36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5" name="Google Shape;585;p36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6" name="Google Shape;586;p36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587" name="Google Shape;587;p36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36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594" name="Google Shape;594;p36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36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04" name="Google Shape;604;p36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36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08" name="Google Shape;608;p36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36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12" name="Google Shape;612;p36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36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18" name="Google Shape;618;p36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Google Shape;620;p36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21" name="Google Shape;621;p36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36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29" name="Google Shape;629;p36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36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36" name="Google Shape;636;p36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" name="Google Shape;638;p36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39" name="Google Shape;639;p36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3" name="Google Shape;643;p36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6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6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6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7" name="Google Shape;647;p36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48" name="Google Shape;648;p36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6" name="Google Shape;656;p36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57" name="Google Shape;657;p36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36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60" name="Google Shape;660;p36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6" name="Google Shape;666;p36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667" name="Google Shape;667;p36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36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675" name="Google Shape;675;p36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36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679" name="Google Shape;679;p36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5" name="Google Shape;685;p36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686" name="Google Shape;686;p36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36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690" name="Google Shape;690;p36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36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694" name="Google Shape;694;p36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Google Shape;699;p36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00" name="Google Shape;700;p36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36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28" name="Google Shape;728;p36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36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52" name="Google Shape;752;p36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36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767" name="Google Shape;767;p36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36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771" name="Google Shape;771;p36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Google Shape;777;p36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778" name="Google Shape;778;p3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6" name="Google Shape;786;p36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787" name="Google Shape;787;p36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36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791" name="Google Shape;791;p36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Google Shape;796;p36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797" name="Google Shape;797;p36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Google Shape;804;p36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05" name="Google Shape;805;p36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36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12" name="Google Shape;812;p36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36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22" name="Google Shape;822;p36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36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34" name="Google Shape;834;p36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Google Shape;839;p36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40" name="Google Shape;840;p36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Google Shape;847;p36"/>
          <p:cNvGrpSpPr/>
          <p:nvPr/>
        </p:nvGrpSpPr>
        <p:grpSpPr>
          <a:xfrm>
            <a:off x="7243894" y="2489200"/>
            <a:ext cx="433992" cy="422729"/>
            <a:chOff x="5916675" y="927975"/>
            <a:chExt cx="516350" cy="502950"/>
          </a:xfrm>
        </p:grpSpPr>
        <p:sp>
          <p:nvSpPr>
            <p:cNvPr id="848" name="Google Shape;848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Google Shape;850;p36"/>
          <p:cNvGrpSpPr/>
          <p:nvPr/>
        </p:nvGrpSpPr>
        <p:grpSpPr>
          <a:xfrm>
            <a:off x="6359914" y="3195102"/>
            <a:ext cx="1079481" cy="1051467"/>
            <a:chOff x="5916675" y="927975"/>
            <a:chExt cx="516350" cy="502950"/>
          </a:xfrm>
        </p:grpSpPr>
        <p:sp>
          <p:nvSpPr>
            <p:cNvPr id="851" name="Google Shape;851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3" name="Google Shape;853;p36"/>
          <p:cNvGrpSpPr/>
          <p:nvPr/>
        </p:nvGrpSpPr>
        <p:grpSpPr>
          <a:xfrm>
            <a:off x="6360057" y="2489200"/>
            <a:ext cx="433992" cy="422729"/>
            <a:chOff x="5916675" y="927975"/>
            <a:chExt cx="516350" cy="502950"/>
          </a:xfrm>
        </p:grpSpPr>
        <p:sp>
          <p:nvSpPr>
            <p:cNvPr id="854" name="Google Shape;854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6" name="Google Shape;856;p36"/>
          <p:cNvSpPr/>
          <p:nvPr/>
        </p:nvSpPr>
        <p:spPr>
          <a:xfrm>
            <a:off x="7436055" y="27255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2AC7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6"/>
          <p:cNvSpPr/>
          <p:nvPr/>
        </p:nvSpPr>
        <p:spPr>
          <a:xfrm>
            <a:off x="6552218" y="27255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2AC7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6"/>
          <p:cNvSpPr/>
          <p:nvPr/>
        </p:nvSpPr>
        <p:spPr>
          <a:xfrm>
            <a:off x="6837753" y="37831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2AC7D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7"/>
          <p:cNvSpPr txBox="1"/>
          <p:nvPr/>
        </p:nvSpPr>
        <p:spPr>
          <a:xfrm>
            <a:off x="2544850" y="914275"/>
            <a:ext cx="60120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Now you can use any emoji as an icon!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65" name="Google Shape;865;p37"/>
          <p:cNvSpPr txBox="1"/>
          <p:nvPr/>
        </p:nvSpPr>
        <p:spPr>
          <a:xfrm>
            <a:off x="1189100" y="2374250"/>
            <a:ext cx="7327500" cy="257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184DE2"/>
                </a:highlight>
                <a:latin typeface="Abel"/>
                <a:ea typeface="Abel"/>
                <a:cs typeface="Abel"/>
                <a:sym typeface="Abel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184DE2"/>
              </a:highlight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66" name="Google Shape;866;p37"/>
          <p:cNvSpPr txBox="1"/>
          <p:nvPr/>
        </p:nvSpPr>
        <p:spPr>
          <a:xfrm>
            <a:off x="10299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00"/>
                </a:solidFill>
                <a:latin typeface="Abel"/>
                <a:ea typeface="Abel"/>
                <a:cs typeface="Abel"/>
                <a:sym typeface="Abel"/>
              </a:rPr>
              <a:t>😉</a:t>
            </a:r>
            <a:endParaRPr sz="9600">
              <a:solidFill>
                <a:srgbClr val="FFFF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67" name="Google Shape;867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>
            <p:ph idx="4294967295" type="ctrTitle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156" name="Google Shape;156;p13"/>
          <p:cNvSpPr txBox="1"/>
          <p:nvPr>
            <p:ph idx="4294967295" type="subTitle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 am Jayden Smith</a:t>
            </a:r>
            <a:endParaRPr b="1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descr="photo-1434030216411-0b793f4b4173.jpg" id="157" name="Google Shape;1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500" y="440350"/>
            <a:ext cx="1425000" cy="142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8" name="Google Shape;158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64" name="Google Shape;164;p14"/>
          <p:cNvSpPr txBox="1"/>
          <p:nvPr>
            <p:ph idx="1" type="subTitle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idx="1" type="body"/>
          </p:nvPr>
        </p:nvSpPr>
        <p:spPr>
          <a:xfrm>
            <a:off x="1809750" y="1476000"/>
            <a:ext cx="55245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70" name="Google Shape;17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76" name="Google Shape;176;p16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77" name="Google Shape;177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>
            <p:ph idx="4294967295" type="subTitle"/>
          </p:nvPr>
        </p:nvSpPr>
        <p:spPr>
          <a:xfrm>
            <a:off x="2276475" y="3716355"/>
            <a:ext cx="4590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Bring the attention of your audience over a key concept using icons or illustrations</a:t>
            </a:r>
            <a:endParaRPr sz="2000"/>
          </a:p>
        </p:txBody>
      </p:sp>
      <p:grpSp>
        <p:nvGrpSpPr>
          <p:cNvPr id="183" name="Google Shape;183;p17"/>
          <p:cNvGrpSpPr/>
          <p:nvPr/>
        </p:nvGrpSpPr>
        <p:grpSpPr>
          <a:xfrm rot="1936651">
            <a:off x="4006505" y="664171"/>
            <a:ext cx="1673447" cy="1673368"/>
            <a:chOff x="6643075" y="3664250"/>
            <a:chExt cx="407950" cy="407975"/>
          </a:xfrm>
        </p:grpSpPr>
        <p:sp>
          <p:nvSpPr>
            <p:cNvPr id="184" name="Google Shape;184;p17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17"/>
          <p:cNvGrpSpPr/>
          <p:nvPr/>
        </p:nvGrpSpPr>
        <p:grpSpPr>
          <a:xfrm rot="1349392">
            <a:off x="3251950" y="2024477"/>
            <a:ext cx="687983" cy="687985"/>
            <a:chOff x="576250" y="4319400"/>
            <a:chExt cx="442075" cy="442050"/>
          </a:xfrm>
        </p:grpSpPr>
        <p:sp>
          <p:nvSpPr>
            <p:cNvPr id="187" name="Google Shape;187;p17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17"/>
          <p:cNvSpPr/>
          <p:nvPr/>
        </p:nvSpPr>
        <p:spPr>
          <a:xfrm rot="1936892">
            <a:off x="3950423" y="510723"/>
            <a:ext cx="261542" cy="24973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 rot="4634091">
            <a:off x="4679876" y="2538468"/>
            <a:ext cx="397079" cy="37916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 rot="1936757">
            <a:off x="5140114" y="2477229"/>
            <a:ext cx="159056" cy="15195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 txBox="1"/>
          <p:nvPr>
            <p:ph idx="4294967295" type="ctrTitle"/>
          </p:nvPr>
        </p:nvSpPr>
        <p:spPr>
          <a:xfrm>
            <a:off x="2276475" y="2726350"/>
            <a:ext cx="4590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Big concept</a:t>
            </a:r>
            <a:endParaRPr sz="4800"/>
          </a:p>
        </p:txBody>
      </p:sp>
      <p:sp>
        <p:nvSpPr>
          <p:cNvPr id="195" name="Google Shape;195;p17"/>
          <p:cNvSpPr/>
          <p:nvPr/>
        </p:nvSpPr>
        <p:spPr>
          <a:xfrm rot="3216213">
            <a:off x="3428965" y="1031040"/>
            <a:ext cx="158996" cy="15190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>
            <p:ph idx="1" type="body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02" name="Google Shape;202;p18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03" name="Google Shape;203;p18"/>
          <p:cNvSpPr txBox="1"/>
          <p:nvPr>
            <p:ph idx="2" type="body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04" name="Google Shape;20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10" name="Google Shape;210;p19"/>
          <p:cNvSpPr txBox="1"/>
          <p:nvPr>
            <p:ph idx="1" type="body"/>
          </p:nvPr>
        </p:nvSpPr>
        <p:spPr>
          <a:xfrm>
            <a:off x="685800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11" name="Google Shape;211;p19"/>
          <p:cNvSpPr txBox="1"/>
          <p:nvPr>
            <p:ph idx="2" type="body"/>
          </p:nvPr>
        </p:nvSpPr>
        <p:spPr>
          <a:xfrm>
            <a:off x="3297649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12" name="Google Shape;212;p19"/>
          <p:cNvSpPr txBox="1"/>
          <p:nvPr>
            <p:ph idx="3" type="body"/>
          </p:nvPr>
        </p:nvSpPr>
        <p:spPr>
          <a:xfrm>
            <a:off x="5909498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